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85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95" autoAdjust="0"/>
  </p:normalViewPr>
  <p:slideViewPr>
    <p:cSldViewPr snapToGrid="0" showGuides="1">
      <p:cViewPr varScale="1">
        <p:scale>
          <a:sx n="74" d="100"/>
          <a:sy n="74" d="100"/>
        </p:scale>
        <p:origin x="576" y="9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12/04/2020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12/04/2020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0917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99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389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4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184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5665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838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960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083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12/04/2020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latform.cloud.ibm.com/data/notebooks/converter/assets/2e0918fa-1da0-4f55-b63f-5e7972f56727?project=40ca6c77-5500-4261-9240-af503ed0feff#Conclus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Borough-Boundaries/tqmj-j8z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cl.us/new_york_datas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38992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 err="1" smtClean="0">
                <a:solidFill>
                  <a:schemeClr val="bg1"/>
                </a:solidFill>
              </a:rPr>
              <a:t>Battle</a:t>
            </a:r>
            <a:r>
              <a:rPr lang="es-ES" b="1" dirty="0" smtClean="0">
                <a:solidFill>
                  <a:schemeClr val="bg1"/>
                </a:solidFill>
              </a:rPr>
              <a:t> of </a:t>
            </a:r>
            <a:r>
              <a:rPr lang="es-ES" b="1" dirty="0" err="1" smtClean="0">
                <a:solidFill>
                  <a:schemeClr val="bg1"/>
                </a:solidFill>
              </a:rPr>
              <a:t>Neighborhoods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 err="1" smtClean="0">
                <a:solidFill>
                  <a:schemeClr val="accent4"/>
                </a:solidFill>
              </a:rPr>
              <a:t>Coursera</a:t>
            </a:r>
            <a:r>
              <a:rPr lang="es-ES" sz="4000" dirty="0" smtClean="0">
                <a:solidFill>
                  <a:schemeClr val="accent4"/>
                </a:solidFill>
              </a:rPr>
              <a:t> </a:t>
            </a:r>
            <a:r>
              <a:rPr lang="es-ES" sz="4000" dirty="0" err="1" smtClean="0">
                <a:solidFill>
                  <a:schemeClr val="accent4"/>
                </a:solidFill>
              </a:rPr>
              <a:t>Capstone</a:t>
            </a:r>
            <a:r>
              <a:rPr lang="es-ES" sz="4000" dirty="0" smtClean="0">
                <a:solidFill>
                  <a:schemeClr val="accent4"/>
                </a:solidFill>
              </a:rPr>
              <a:t/>
            </a:r>
            <a:br>
              <a:rPr lang="es-ES" sz="4000" dirty="0" smtClean="0">
                <a:solidFill>
                  <a:schemeClr val="accent4"/>
                </a:solidFill>
              </a:rPr>
            </a:br>
            <a:r>
              <a:rPr lang="es-ES" sz="4000" dirty="0" err="1" smtClean="0">
                <a:solidFill>
                  <a:schemeClr val="accent4"/>
                </a:solidFill>
              </a:rPr>
              <a:t>Week</a:t>
            </a:r>
            <a:r>
              <a:rPr lang="es-ES" sz="4000" dirty="0" smtClean="0">
                <a:solidFill>
                  <a:schemeClr val="accent4"/>
                </a:solidFill>
              </a:rPr>
              <a:t> 2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1" t="24452" r="28038" b="19098"/>
          <a:stretch/>
        </p:blipFill>
        <p:spPr bwMode="auto">
          <a:xfrm>
            <a:off x="1854558" y="1298495"/>
            <a:ext cx="9002332" cy="4612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182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1815921" y="1628507"/>
            <a:ext cx="8860665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65"/>
              </a:spcBef>
              <a:spcAft>
                <a:spcPts val="0"/>
              </a:spcAft>
            </a:pPr>
            <a:r>
              <a:rPr lang="es-CL" sz="3600" b="1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Conclusion</a:t>
            </a:r>
            <a:r>
              <a:rPr lang="es-CL" sz="3600" b="1" dirty="0" smtClean="0">
                <a:solidFill>
                  <a:srgbClr val="337AB7"/>
                </a:solidFill>
                <a:latin typeface="Helvetica" panose="020B0604020202020204" pitchFamily="34" charset="0"/>
                <a:ea typeface="Times New Roman" panose="02020603050405020304" pitchFamily="18" charset="0"/>
                <a:hlinkClick r:id="rId3"/>
              </a:rPr>
              <a:t>¶</a:t>
            </a:r>
            <a:endParaRPr lang="es-CL" sz="3600" b="1" dirty="0" smtClean="0">
              <a:solidFill>
                <a:srgbClr val="337AB7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spcBef>
                <a:spcPts val="765"/>
              </a:spcBef>
              <a:spcAft>
                <a:spcPts val="0"/>
              </a:spcAft>
            </a:pPr>
            <a:endParaRPr lang="es-CL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Manhattan are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some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of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best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neighborhoods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for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Sushi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cuisine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. Manhattan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have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potential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Sushi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Resturant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Market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/ XXXXXXX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ranks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last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in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average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rating of Sushi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Resturants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. Manhattan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is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best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place to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stay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if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you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prefer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Indian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Cuisine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s-CL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Limitations</a:t>
            </a:r>
            <a:endParaRPr lang="es-CL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ranking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is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purely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on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basis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of rating of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resturants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accuracy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of data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depends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purely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depends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on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data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provided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by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FourSquare</a:t>
            </a:r>
            <a:r>
              <a:rPr lang="es-CL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s-CL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1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 err="1" smtClean="0">
                <a:solidFill>
                  <a:schemeClr val="bg1"/>
                </a:solidFill>
              </a:rPr>
              <a:t>Thanks</a:t>
            </a:r>
            <a:endParaRPr lang="es-E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68947" y="752266"/>
            <a:ext cx="1063794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dirty="0" err="1" smtClean="0"/>
              <a:t>Introduction</a:t>
            </a:r>
            <a:endParaRPr lang="es-CL" b="1" dirty="0" smtClean="0"/>
          </a:p>
          <a:p>
            <a:pPr algn="just"/>
            <a:endParaRPr lang="es-CL" dirty="0"/>
          </a:p>
          <a:p>
            <a:pPr algn="just"/>
            <a:r>
              <a:rPr lang="es-CL" dirty="0"/>
              <a:t>New York </a:t>
            </a:r>
            <a:r>
              <a:rPr lang="es-CL" dirty="0" err="1"/>
              <a:t>City's</a:t>
            </a:r>
            <a:r>
              <a:rPr lang="es-CL" dirty="0"/>
              <a:t> </a:t>
            </a:r>
            <a:r>
              <a:rPr lang="es-CL" dirty="0" err="1"/>
              <a:t>demographics</a:t>
            </a:r>
            <a:r>
              <a:rPr lang="es-CL" dirty="0"/>
              <a:t> show </a:t>
            </a:r>
            <a:r>
              <a:rPr lang="es-CL" dirty="0" err="1"/>
              <a:t>that</a:t>
            </a:r>
            <a:r>
              <a:rPr lang="es-CL" dirty="0"/>
              <a:t> </a:t>
            </a:r>
            <a:r>
              <a:rPr lang="es-CL" dirty="0" err="1"/>
              <a:t>it</a:t>
            </a:r>
            <a:r>
              <a:rPr lang="es-CL" dirty="0"/>
              <a:t> </a:t>
            </a:r>
            <a:r>
              <a:rPr lang="es-CL" dirty="0" err="1"/>
              <a:t>is</a:t>
            </a:r>
            <a:r>
              <a:rPr lang="es-CL" dirty="0"/>
              <a:t> a </a:t>
            </a:r>
            <a:r>
              <a:rPr lang="es-CL" dirty="0" err="1"/>
              <a:t>large</a:t>
            </a:r>
            <a:r>
              <a:rPr lang="es-CL" dirty="0"/>
              <a:t> and </a:t>
            </a:r>
            <a:r>
              <a:rPr lang="es-CL" dirty="0" err="1"/>
              <a:t>ethnically</a:t>
            </a:r>
            <a:r>
              <a:rPr lang="es-CL" dirty="0"/>
              <a:t> </a:t>
            </a:r>
            <a:r>
              <a:rPr lang="es-CL" dirty="0" err="1"/>
              <a:t>diverse</a:t>
            </a:r>
            <a:r>
              <a:rPr lang="es-CL" dirty="0"/>
              <a:t> </a:t>
            </a:r>
            <a:r>
              <a:rPr lang="es-CL" dirty="0" err="1"/>
              <a:t>metropolis</a:t>
            </a:r>
            <a:r>
              <a:rPr lang="es-CL" dirty="0"/>
              <a:t>. </a:t>
            </a:r>
            <a:r>
              <a:rPr lang="es-CL" dirty="0" err="1"/>
              <a:t>It</a:t>
            </a:r>
            <a:r>
              <a:rPr lang="es-CL" dirty="0"/>
              <a:t> </a:t>
            </a:r>
            <a:r>
              <a:rPr lang="es-CL" dirty="0" err="1"/>
              <a:t>is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largest</a:t>
            </a:r>
            <a:r>
              <a:rPr lang="es-CL" dirty="0"/>
              <a:t> </a:t>
            </a:r>
            <a:r>
              <a:rPr lang="es-CL" dirty="0" err="1"/>
              <a:t>city</a:t>
            </a:r>
            <a:r>
              <a:rPr lang="es-CL" dirty="0"/>
              <a:t> in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United</a:t>
            </a:r>
            <a:r>
              <a:rPr lang="es-CL" dirty="0"/>
              <a:t> </a:t>
            </a:r>
            <a:r>
              <a:rPr lang="es-CL" dirty="0" err="1"/>
              <a:t>States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a </a:t>
            </a:r>
            <a:r>
              <a:rPr lang="es-CL" dirty="0" err="1"/>
              <a:t>long</a:t>
            </a:r>
            <a:r>
              <a:rPr lang="es-CL" dirty="0"/>
              <a:t> </a:t>
            </a:r>
            <a:r>
              <a:rPr lang="es-CL" dirty="0" err="1"/>
              <a:t>history</a:t>
            </a:r>
            <a:r>
              <a:rPr lang="es-CL" dirty="0"/>
              <a:t> of </a:t>
            </a:r>
            <a:r>
              <a:rPr lang="es-CL" dirty="0" err="1"/>
              <a:t>international</a:t>
            </a:r>
            <a:r>
              <a:rPr lang="es-CL" dirty="0"/>
              <a:t> </a:t>
            </a:r>
            <a:r>
              <a:rPr lang="es-CL" dirty="0" err="1"/>
              <a:t>immigration</a:t>
            </a:r>
            <a:r>
              <a:rPr lang="es-CL" dirty="0"/>
              <a:t>. New York City </a:t>
            </a:r>
            <a:r>
              <a:rPr lang="es-CL" dirty="0" err="1"/>
              <a:t>was</a:t>
            </a:r>
            <a:r>
              <a:rPr lang="es-CL" dirty="0"/>
              <a:t> home to </a:t>
            </a:r>
            <a:r>
              <a:rPr lang="es-CL" dirty="0" err="1"/>
              <a:t>nearly</a:t>
            </a:r>
            <a:r>
              <a:rPr lang="es-CL" dirty="0"/>
              <a:t> 8.5 </a:t>
            </a:r>
            <a:r>
              <a:rPr lang="es-CL" dirty="0" err="1"/>
              <a:t>million</a:t>
            </a:r>
            <a:r>
              <a:rPr lang="es-CL" dirty="0"/>
              <a:t> </a:t>
            </a:r>
            <a:r>
              <a:rPr lang="es-CL" dirty="0" err="1"/>
              <a:t>people</a:t>
            </a:r>
            <a:r>
              <a:rPr lang="es-CL" dirty="0"/>
              <a:t> in 2014, </a:t>
            </a:r>
            <a:r>
              <a:rPr lang="es-CL" dirty="0" err="1"/>
              <a:t>accounting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over</a:t>
            </a:r>
            <a:r>
              <a:rPr lang="es-CL" dirty="0"/>
              <a:t> 40% of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population</a:t>
            </a:r>
            <a:r>
              <a:rPr lang="es-CL" dirty="0"/>
              <a:t> of New York </a:t>
            </a:r>
            <a:r>
              <a:rPr lang="es-CL" dirty="0" err="1"/>
              <a:t>State</a:t>
            </a:r>
            <a:r>
              <a:rPr lang="es-CL" dirty="0"/>
              <a:t> and a </a:t>
            </a:r>
            <a:r>
              <a:rPr lang="es-CL" dirty="0" err="1"/>
              <a:t>slightly</a:t>
            </a:r>
            <a:r>
              <a:rPr lang="es-CL" dirty="0"/>
              <a:t> </a:t>
            </a:r>
            <a:r>
              <a:rPr lang="es-CL" dirty="0" err="1"/>
              <a:t>lower</a:t>
            </a:r>
            <a:r>
              <a:rPr lang="es-CL" dirty="0"/>
              <a:t> </a:t>
            </a:r>
            <a:r>
              <a:rPr lang="es-CL" dirty="0" err="1"/>
              <a:t>percentage</a:t>
            </a:r>
            <a:r>
              <a:rPr lang="es-CL" dirty="0"/>
              <a:t> of </a:t>
            </a:r>
            <a:r>
              <a:rPr lang="es-CL" dirty="0" err="1"/>
              <a:t>the</a:t>
            </a:r>
            <a:r>
              <a:rPr lang="es-CL" dirty="0"/>
              <a:t> New York </a:t>
            </a:r>
            <a:r>
              <a:rPr lang="es-CL" dirty="0" err="1"/>
              <a:t>metropolitan</a:t>
            </a:r>
            <a:r>
              <a:rPr lang="es-CL" dirty="0"/>
              <a:t> </a:t>
            </a:r>
            <a:r>
              <a:rPr lang="es-CL" dirty="0" err="1"/>
              <a:t>area</a:t>
            </a:r>
            <a:r>
              <a:rPr lang="es-CL" dirty="0"/>
              <a:t>, home to </a:t>
            </a:r>
            <a:r>
              <a:rPr lang="es-CL" dirty="0" err="1"/>
              <a:t>approximately</a:t>
            </a:r>
            <a:r>
              <a:rPr lang="es-CL" dirty="0"/>
              <a:t> 23.6 </a:t>
            </a:r>
            <a:r>
              <a:rPr lang="es-CL" dirty="0" err="1"/>
              <a:t>million</a:t>
            </a:r>
            <a:r>
              <a:rPr lang="es-CL" dirty="0"/>
              <a:t>. </a:t>
            </a:r>
            <a:r>
              <a:rPr lang="es-CL" dirty="0" err="1"/>
              <a:t>Over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last</a:t>
            </a:r>
            <a:r>
              <a:rPr lang="es-CL" dirty="0"/>
              <a:t> </a:t>
            </a:r>
            <a:r>
              <a:rPr lang="es-CL" dirty="0" err="1"/>
              <a:t>decade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city</a:t>
            </a:r>
            <a:r>
              <a:rPr lang="es-CL" dirty="0"/>
              <a:t> has </a:t>
            </a:r>
            <a:r>
              <a:rPr lang="es-CL" dirty="0" err="1"/>
              <a:t>been</a:t>
            </a:r>
            <a:r>
              <a:rPr lang="es-CL" dirty="0"/>
              <a:t> </a:t>
            </a:r>
            <a:r>
              <a:rPr lang="es-CL" dirty="0" err="1"/>
              <a:t>growing</a:t>
            </a:r>
            <a:r>
              <a:rPr lang="es-CL" dirty="0"/>
              <a:t> </a:t>
            </a:r>
            <a:r>
              <a:rPr lang="es-CL" dirty="0" err="1"/>
              <a:t>faster</a:t>
            </a:r>
            <a:r>
              <a:rPr lang="es-CL" dirty="0"/>
              <a:t> </a:t>
            </a:r>
            <a:r>
              <a:rPr lang="es-CL" dirty="0" err="1"/>
              <a:t>than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region</a:t>
            </a:r>
            <a:r>
              <a:rPr lang="es-CL" dirty="0"/>
              <a:t>. </a:t>
            </a:r>
            <a:r>
              <a:rPr lang="es-CL" dirty="0" err="1"/>
              <a:t>The</a:t>
            </a:r>
            <a:r>
              <a:rPr lang="es-CL" dirty="0"/>
              <a:t> New York </a:t>
            </a:r>
            <a:r>
              <a:rPr lang="es-CL" dirty="0" err="1"/>
              <a:t>region</a:t>
            </a:r>
            <a:r>
              <a:rPr lang="es-CL" dirty="0"/>
              <a:t> </a:t>
            </a:r>
            <a:r>
              <a:rPr lang="es-CL" dirty="0" err="1"/>
              <a:t>continues</a:t>
            </a:r>
            <a:r>
              <a:rPr lang="es-CL" dirty="0"/>
              <a:t> to be </a:t>
            </a:r>
            <a:r>
              <a:rPr lang="es-CL" dirty="0" err="1"/>
              <a:t>by</a:t>
            </a:r>
            <a:r>
              <a:rPr lang="es-CL" dirty="0"/>
              <a:t> </a:t>
            </a:r>
            <a:r>
              <a:rPr lang="es-CL" dirty="0" err="1"/>
              <a:t>far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leading</a:t>
            </a:r>
            <a:r>
              <a:rPr lang="es-CL" dirty="0"/>
              <a:t> </a:t>
            </a:r>
            <a:r>
              <a:rPr lang="es-CL" dirty="0" err="1"/>
              <a:t>metropolitan</a:t>
            </a:r>
            <a:r>
              <a:rPr lang="es-CL" dirty="0"/>
              <a:t> </a:t>
            </a:r>
            <a:r>
              <a:rPr lang="es-CL" dirty="0" err="1"/>
              <a:t>gateway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legal </a:t>
            </a:r>
            <a:r>
              <a:rPr lang="es-CL" dirty="0" err="1"/>
              <a:t>immigrants</a:t>
            </a:r>
            <a:r>
              <a:rPr lang="es-CL" dirty="0"/>
              <a:t> </a:t>
            </a:r>
            <a:r>
              <a:rPr lang="es-CL" dirty="0" err="1"/>
              <a:t>admitted</a:t>
            </a:r>
            <a:r>
              <a:rPr lang="es-CL" dirty="0"/>
              <a:t> </a:t>
            </a:r>
            <a:r>
              <a:rPr lang="es-CL" dirty="0" err="1"/>
              <a:t>into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United</a:t>
            </a:r>
            <a:r>
              <a:rPr lang="es-CL" dirty="0"/>
              <a:t> </a:t>
            </a:r>
            <a:r>
              <a:rPr lang="es-CL" dirty="0" err="1"/>
              <a:t>States</a:t>
            </a:r>
            <a:r>
              <a:rPr lang="es-CL" dirty="0" smtClean="0"/>
              <a:t>.</a:t>
            </a:r>
          </a:p>
          <a:p>
            <a:pPr algn="just"/>
            <a:endParaRPr lang="es-CL" dirty="0"/>
          </a:p>
          <a:p>
            <a:pPr algn="just"/>
            <a:r>
              <a:rPr lang="es-CL" dirty="0" err="1"/>
              <a:t>Throughout</a:t>
            </a:r>
            <a:r>
              <a:rPr lang="es-CL" dirty="0"/>
              <a:t> </a:t>
            </a:r>
            <a:r>
              <a:rPr lang="es-CL" dirty="0" err="1"/>
              <a:t>its</a:t>
            </a:r>
            <a:r>
              <a:rPr lang="es-CL" dirty="0"/>
              <a:t> </a:t>
            </a:r>
            <a:r>
              <a:rPr lang="es-CL" dirty="0" err="1"/>
              <a:t>history</a:t>
            </a:r>
            <a:r>
              <a:rPr lang="es-CL" dirty="0"/>
              <a:t>, New York City has </a:t>
            </a:r>
            <a:r>
              <a:rPr lang="es-CL" dirty="0" err="1"/>
              <a:t>been</a:t>
            </a:r>
            <a:r>
              <a:rPr lang="es-CL" dirty="0"/>
              <a:t> a </a:t>
            </a:r>
            <a:r>
              <a:rPr lang="es-CL" dirty="0" err="1"/>
              <a:t>major</a:t>
            </a:r>
            <a:r>
              <a:rPr lang="es-CL" dirty="0"/>
              <a:t> </a:t>
            </a:r>
            <a:r>
              <a:rPr lang="es-CL" dirty="0" err="1"/>
              <a:t>point</a:t>
            </a:r>
            <a:r>
              <a:rPr lang="es-CL" dirty="0"/>
              <a:t> of </a:t>
            </a:r>
            <a:r>
              <a:rPr lang="es-CL" dirty="0" err="1"/>
              <a:t>entry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immigrants</a:t>
            </a:r>
            <a:r>
              <a:rPr lang="es-CL" dirty="0"/>
              <a:t>;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term</a:t>
            </a:r>
            <a:r>
              <a:rPr lang="es-CL" dirty="0"/>
              <a:t> "</a:t>
            </a:r>
            <a:r>
              <a:rPr lang="es-CL" dirty="0" err="1"/>
              <a:t>melting</a:t>
            </a:r>
            <a:r>
              <a:rPr lang="es-CL" dirty="0"/>
              <a:t> </a:t>
            </a:r>
            <a:r>
              <a:rPr lang="es-CL" dirty="0" err="1"/>
              <a:t>pot</a:t>
            </a:r>
            <a:r>
              <a:rPr lang="es-CL" dirty="0"/>
              <a:t>" </a:t>
            </a:r>
            <a:r>
              <a:rPr lang="es-CL" dirty="0" err="1"/>
              <a:t>was</a:t>
            </a:r>
            <a:r>
              <a:rPr lang="es-CL" dirty="0"/>
              <a:t> </a:t>
            </a:r>
            <a:r>
              <a:rPr lang="es-CL" dirty="0" err="1"/>
              <a:t>coined</a:t>
            </a:r>
            <a:r>
              <a:rPr lang="es-CL" dirty="0"/>
              <a:t> to describe </a:t>
            </a:r>
            <a:r>
              <a:rPr lang="es-CL" dirty="0" err="1"/>
              <a:t>densely</a:t>
            </a:r>
            <a:r>
              <a:rPr lang="es-CL" dirty="0"/>
              <a:t> </a:t>
            </a:r>
            <a:r>
              <a:rPr lang="es-CL" dirty="0" err="1"/>
              <a:t>populated</a:t>
            </a:r>
            <a:r>
              <a:rPr lang="es-CL" dirty="0"/>
              <a:t> </a:t>
            </a:r>
            <a:r>
              <a:rPr lang="es-CL" dirty="0" err="1"/>
              <a:t>immigrant</a:t>
            </a:r>
            <a:r>
              <a:rPr lang="es-CL" dirty="0"/>
              <a:t> </a:t>
            </a:r>
            <a:r>
              <a:rPr lang="es-CL" dirty="0" err="1"/>
              <a:t>neighborhoods</a:t>
            </a:r>
            <a:r>
              <a:rPr lang="es-CL" dirty="0"/>
              <a:t> </a:t>
            </a:r>
            <a:r>
              <a:rPr lang="es-CL" dirty="0" err="1"/>
              <a:t>on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Lower</a:t>
            </a:r>
            <a:r>
              <a:rPr lang="es-CL" dirty="0"/>
              <a:t> East </a:t>
            </a:r>
            <a:r>
              <a:rPr lang="es-CL" dirty="0" err="1"/>
              <a:t>Side</a:t>
            </a:r>
            <a:r>
              <a:rPr lang="es-CL" dirty="0"/>
              <a:t>. As </a:t>
            </a:r>
            <a:r>
              <a:rPr lang="es-CL" dirty="0" err="1"/>
              <a:t>many</a:t>
            </a:r>
            <a:r>
              <a:rPr lang="es-CL" dirty="0"/>
              <a:t> as 800 </a:t>
            </a:r>
            <a:r>
              <a:rPr lang="es-CL" dirty="0" err="1"/>
              <a:t>languages</a:t>
            </a:r>
            <a:r>
              <a:rPr lang="es-CL" dirty="0"/>
              <a:t> are </a:t>
            </a:r>
            <a:r>
              <a:rPr lang="es-CL" dirty="0" err="1"/>
              <a:t>spoken</a:t>
            </a:r>
            <a:r>
              <a:rPr lang="es-CL" dirty="0"/>
              <a:t> in New York, </a:t>
            </a:r>
            <a:r>
              <a:rPr lang="es-CL" dirty="0" err="1"/>
              <a:t>making</a:t>
            </a:r>
            <a:r>
              <a:rPr lang="es-CL" dirty="0"/>
              <a:t> </a:t>
            </a:r>
            <a:r>
              <a:rPr lang="es-CL" dirty="0" err="1"/>
              <a:t>it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most</a:t>
            </a:r>
            <a:r>
              <a:rPr lang="es-CL" dirty="0"/>
              <a:t> </a:t>
            </a:r>
            <a:r>
              <a:rPr lang="es-CL" dirty="0" err="1"/>
              <a:t>linguistically</a:t>
            </a:r>
            <a:r>
              <a:rPr lang="es-CL" dirty="0"/>
              <a:t> </a:t>
            </a:r>
            <a:r>
              <a:rPr lang="es-CL" dirty="0" err="1"/>
              <a:t>diverse</a:t>
            </a:r>
            <a:r>
              <a:rPr lang="es-CL" dirty="0"/>
              <a:t> </a:t>
            </a:r>
            <a:r>
              <a:rPr lang="es-CL" dirty="0" err="1"/>
              <a:t>city</a:t>
            </a:r>
            <a:r>
              <a:rPr lang="es-CL" dirty="0"/>
              <a:t> in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world</a:t>
            </a:r>
            <a:r>
              <a:rPr lang="es-CL" dirty="0"/>
              <a:t>. English </a:t>
            </a:r>
            <a:r>
              <a:rPr lang="es-CL" dirty="0" err="1"/>
              <a:t>remains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most</a:t>
            </a:r>
            <a:r>
              <a:rPr lang="es-CL" dirty="0"/>
              <a:t> </a:t>
            </a:r>
            <a:r>
              <a:rPr lang="es-CL" dirty="0" err="1"/>
              <a:t>widely</a:t>
            </a:r>
            <a:r>
              <a:rPr lang="es-CL" dirty="0"/>
              <a:t> </a:t>
            </a:r>
            <a:r>
              <a:rPr lang="es-CL" dirty="0" err="1"/>
              <a:t>spoken</a:t>
            </a:r>
            <a:r>
              <a:rPr lang="es-CL" dirty="0"/>
              <a:t> </a:t>
            </a:r>
            <a:r>
              <a:rPr lang="es-CL" dirty="0" err="1"/>
              <a:t>language</a:t>
            </a:r>
            <a:r>
              <a:rPr lang="es-CL" dirty="0"/>
              <a:t>, </a:t>
            </a:r>
            <a:r>
              <a:rPr lang="es-CL" dirty="0" err="1"/>
              <a:t>although</a:t>
            </a:r>
            <a:r>
              <a:rPr lang="es-CL" dirty="0"/>
              <a:t> </a:t>
            </a:r>
            <a:r>
              <a:rPr lang="es-CL" dirty="0" err="1"/>
              <a:t>there</a:t>
            </a:r>
            <a:r>
              <a:rPr lang="es-CL" dirty="0"/>
              <a:t> are </a:t>
            </a:r>
            <a:r>
              <a:rPr lang="es-CL" dirty="0" err="1"/>
              <a:t>areas</a:t>
            </a:r>
            <a:r>
              <a:rPr lang="es-CL" dirty="0"/>
              <a:t> in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outer</a:t>
            </a:r>
            <a:r>
              <a:rPr lang="es-CL" dirty="0"/>
              <a:t> </a:t>
            </a:r>
            <a:r>
              <a:rPr lang="es-CL" dirty="0" err="1"/>
              <a:t>boroughs</a:t>
            </a:r>
            <a:r>
              <a:rPr lang="es-CL" dirty="0"/>
              <a:t> in </a:t>
            </a:r>
            <a:r>
              <a:rPr lang="es-CL" dirty="0" err="1"/>
              <a:t>which</a:t>
            </a:r>
            <a:r>
              <a:rPr lang="es-CL" dirty="0"/>
              <a:t> up to 25% of </a:t>
            </a:r>
            <a:r>
              <a:rPr lang="es-CL" dirty="0" err="1"/>
              <a:t>people</a:t>
            </a:r>
            <a:r>
              <a:rPr lang="es-CL" dirty="0"/>
              <a:t> </a:t>
            </a:r>
            <a:r>
              <a:rPr lang="es-CL" dirty="0" err="1"/>
              <a:t>speak</a:t>
            </a:r>
            <a:r>
              <a:rPr lang="es-CL" dirty="0"/>
              <a:t> English as </a:t>
            </a:r>
            <a:r>
              <a:rPr lang="es-CL" dirty="0" err="1"/>
              <a:t>an</a:t>
            </a:r>
            <a:r>
              <a:rPr lang="es-CL" dirty="0"/>
              <a:t> </a:t>
            </a:r>
            <a:r>
              <a:rPr lang="es-CL" dirty="0" err="1"/>
              <a:t>alternate</a:t>
            </a:r>
            <a:r>
              <a:rPr lang="es-CL" dirty="0"/>
              <a:t> </a:t>
            </a:r>
            <a:r>
              <a:rPr lang="es-CL" dirty="0" err="1"/>
              <a:t>language</a:t>
            </a:r>
            <a:r>
              <a:rPr lang="es-CL" dirty="0"/>
              <a:t>, and/</a:t>
            </a:r>
            <a:r>
              <a:rPr lang="es-CL" dirty="0" err="1"/>
              <a:t>or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</a:t>
            </a:r>
            <a:r>
              <a:rPr lang="es-CL" dirty="0" err="1"/>
              <a:t>limited</a:t>
            </a:r>
            <a:r>
              <a:rPr lang="es-CL" dirty="0"/>
              <a:t> </a:t>
            </a:r>
            <a:r>
              <a:rPr lang="es-CL" dirty="0" err="1"/>
              <a:t>or</a:t>
            </a:r>
            <a:r>
              <a:rPr lang="es-CL" dirty="0"/>
              <a:t> no English </a:t>
            </a:r>
            <a:r>
              <a:rPr lang="es-CL" dirty="0" err="1"/>
              <a:t>language</a:t>
            </a:r>
            <a:r>
              <a:rPr lang="es-CL" dirty="0"/>
              <a:t> </a:t>
            </a:r>
            <a:r>
              <a:rPr lang="es-CL" dirty="0" err="1"/>
              <a:t>fluency</a:t>
            </a:r>
            <a:r>
              <a:rPr lang="es-CL" dirty="0"/>
              <a:t>. English </a:t>
            </a:r>
            <a:r>
              <a:rPr lang="es-CL" dirty="0" err="1"/>
              <a:t>is</a:t>
            </a:r>
            <a:r>
              <a:rPr lang="es-CL" dirty="0"/>
              <a:t> </a:t>
            </a:r>
            <a:r>
              <a:rPr lang="es-CL" dirty="0" err="1"/>
              <a:t>least</a:t>
            </a:r>
            <a:r>
              <a:rPr lang="es-CL" dirty="0"/>
              <a:t> </a:t>
            </a:r>
            <a:r>
              <a:rPr lang="es-CL" dirty="0" err="1"/>
              <a:t>spoken</a:t>
            </a:r>
            <a:r>
              <a:rPr lang="es-CL" dirty="0"/>
              <a:t> in </a:t>
            </a:r>
            <a:r>
              <a:rPr lang="es-CL" dirty="0" err="1"/>
              <a:t>neighborhoods</a:t>
            </a:r>
            <a:r>
              <a:rPr lang="es-CL" dirty="0"/>
              <a:t> </a:t>
            </a:r>
            <a:r>
              <a:rPr lang="es-CL" dirty="0" err="1"/>
              <a:t>such</a:t>
            </a:r>
            <a:r>
              <a:rPr lang="es-CL" dirty="0"/>
              <a:t> as </a:t>
            </a:r>
            <a:r>
              <a:rPr lang="es-CL" dirty="0" err="1"/>
              <a:t>Flushing</a:t>
            </a:r>
            <a:r>
              <a:rPr lang="es-CL" dirty="0"/>
              <a:t>, </a:t>
            </a:r>
            <a:r>
              <a:rPr lang="es-CL" dirty="0" err="1"/>
              <a:t>Sunset</a:t>
            </a:r>
            <a:r>
              <a:rPr lang="es-CL" dirty="0"/>
              <a:t> Park, and Corona</a:t>
            </a:r>
            <a:r>
              <a:rPr lang="es-CL" dirty="0" smtClean="0"/>
              <a:t>.</a:t>
            </a:r>
          </a:p>
          <a:p>
            <a:pPr algn="just"/>
            <a:endParaRPr lang="es-CL" dirty="0"/>
          </a:p>
          <a:p>
            <a:pPr algn="just"/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it's</a:t>
            </a:r>
            <a:r>
              <a:rPr lang="es-CL" dirty="0"/>
              <a:t> </a:t>
            </a:r>
            <a:r>
              <a:rPr lang="es-CL" dirty="0" err="1"/>
              <a:t>diverse</a:t>
            </a:r>
            <a:r>
              <a:rPr lang="es-CL" dirty="0"/>
              <a:t> culture , comes </a:t>
            </a:r>
            <a:r>
              <a:rPr lang="es-CL" dirty="0" err="1"/>
              <a:t>diverse</a:t>
            </a:r>
            <a:r>
              <a:rPr lang="es-CL" dirty="0"/>
              <a:t> </a:t>
            </a:r>
            <a:r>
              <a:rPr lang="es-CL" dirty="0" err="1"/>
              <a:t>food</a:t>
            </a:r>
            <a:r>
              <a:rPr lang="es-CL" dirty="0"/>
              <a:t> </a:t>
            </a:r>
            <a:r>
              <a:rPr lang="es-CL" dirty="0" err="1"/>
              <a:t>items</a:t>
            </a:r>
            <a:r>
              <a:rPr lang="es-CL" dirty="0"/>
              <a:t>. </a:t>
            </a:r>
            <a:r>
              <a:rPr lang="es-CL" dirty="0" err="1"/>
              <a:t>There</a:t>
            </a:r>
            <a:r>
              <a:rPr lang="es-CL" dirty="0"/>
              <a:t> are </a:t>
            </a:r>
            <a:r>
              <a:rPr lang="es-CL" dirty="0" err="1"/>
              <a:t>many</a:t>
            </a:r>
            <a:r>
              <a:rPr lang="es-CL" dirty="0"/>
              <a:t> </a:t>
            </a:r>
            <a:r>
              <a:rPr lang="es-CL" dirty="0" err="1"/>
              <a:t>resturants</a:t>
            </a:r>
            <a:r>
              <a:rPr lang="es-CL" dirty="0"/>
              <a:t> in New york City, </a:t>
            </a:r>
            <a:r>
              <a:rPr lang="es-CL" dirty="0" err="1"/>
              <a:t>each</a:t>
            </a:r>
            <a:r>
              <a:rPr lang="es-CL" dirty="0"/>
              <a:t> </a:t>
            </a:r>
            <a:r>
              <a:rPr lang="es-CL" dirty="0" err="1"/>
              <a:t>beloning</a:t>
            </a:r>
            <a:r>
              <a:rPr lang="es-CL" dirty="0"/>
              <a:t> to </a:t>
            </a:r>
            <a:r>
              <a:rPr lang="es-CL" dirty="0" err="1"/>
              <a:t>different</a:t>
            </a:r>
            <a:r>
              <a:rPr lang="es-CL" dirty="0"/>
              <a:t> </a:t>
            </a:r>
            <a:r>
              <a:rPr lang="es-CL" dirty="0" err="1"/>
              <a:t>categories</a:t>
            </a:r>
            <a:r>
              <a:rPr lang="es-CL" dirty="0"/>
              <a:t> </a:t>
            </a:r>
            <a:r>
              <a:rPr lang="es-CL" dirty="0" err="1"/>
              <a:t>like</a:t>
            </a:r>
            <a:r>
              <a:rPr lang="es-CL" dirty="0"/>
              <a:t> </a:t>
            </a:r>
            <a:r>
              <a:rPr lang="es-CL" dirty="0" err="1"/>
              <a:t>Chinese</a:t>
            </a:r>
            <a:r>
              <a:rPr lang="es-CL" dirty="0"/>
              <a:t> , Sushi, </a:t>
            </a:r>
            <a:r>
              <a:rPr lang="es-CL" dirty="0" err="1"/>
              <a:t>Indian</a:t>
            </a:r>
            <a:r>
              <a:rPr lang="es-CL" dirty="0"/>
              <a:t> , French etc.</a:t>
            </a:r>
          </a:p>
          <a:p>
            <a:pPr algn="just"/>
            <a:r>
              <a:rPr lang="es-CL" dirty="0"/>
              <a:t>So as </a:t>
            </a:r>
            <a:r>
              <a:rPr lang="es-CL" dirty="0" err="1"/>
              <a:t>part</a:t>
            </a:r>
            <a:r>
              <a:rPr lang="es-CL" dirty="0"/>
              <a:t> of </a:t>
            </a:r>
            <a:r>
              <a:rPr lang="es-CL" dirty="0" err="1"/>
              <a:t>this</a:t>
            </a:r>
            <a:r>
              <a:rPr lang="es-CL" dirty="0"/>
              <a:t> </a:t>
            </a:r>
            <a:r>
              <a:rPr lang="es-CL" dirty="0" err="1"/>
              <a:t>project</a:t>
            </a:r>
            <a:r>
              <a:rPr lang="es-CL" dirty="0"/>
              <a:t> ,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will</a:t>
            </a:r>
            <a:r>
              <a:rPr lang="es-CL" dirty="0"/>
              <a:t> </a:t>
            </a:r>
            <a:r>
              <a:rPr lang="es-CL" dirty="0" err="1"/>
              <a:t>list</a:t>
            </a:r>
            <a:r>
              <a:rPr lang="es-CL" dirty="0"/>
              <a:t> and </a:t>
            </a:r>
            <a:r>
              <a:rPr lang="es-CL" dirty="0" err="1"/>
              <a:t>visualize</a:t>
            </a:r>
            <a:r>
              <a:rPr lang="es-CL" dirty="0"/>
              <a:t> </a:t>
            </a:r>
            <a:r>
              <a:rPr lang="es-CL" dirty="0" err="1"/>
              <a:t>all</a:t>
            </a:r>
            <a:r>
              <a:rPr lang="es-CL" dirty="0"/>
              <a:t> </a:t>
            </a:r>
            <a:r>
              <a:rPr lang="es-CL" dirty="0" err="1"/>
              <a:t>major</a:t>
            </a:r>
            <a:r>
              <a:rPr lang="es-CL" dirty="0"/>
              <a:t> </a:t>
            </a:r>
            <a:r>
              <a:rPr lang="es-CL" dirty="0" err="1"/>
              <a:t>parts</a:t>
            </a:r>
            <a:r>
              <a:rPr lang="es-CL" dirty="0"/>
              <a:t> of New York City </a:t>
            </a:r>
            <a:r>
              <a:rPr lang="es-CL" dirty="0" err="1"/>
              <a:t>that</a:t>
            </a:r>
            <a:r>
              <a:rPr lang="es-CL" dirty="0"/>
              <a:t> has </a:t>
            </a:r>
            <a:r>
              <a:rPr lang="es-CL" dirty="0" err="1"/>
              <a:t>great</a:t>
            </a:r>
            <a:r>
              <a:rPr lang="es-CL" dirty="0"/>
              <a:t> sushi </a:t>
            </a:r>
            <a:r>
              <a:rPr lang="es-CL" dirty="0" err="1"/>
              <a:t>resturants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313645" y="1298495"/>
            <a:ext cx="98780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 smtClean="0"/>
              <a:t>Data</a:t>
            </a:r>
            <a:endParaRPr lang="es-CL" sz="3200" b="1" dirty="0" smtClean="0"/>
          </a:p>
          <a:p>
            <a:endParaRPr lang="es-CL" dirty="0"/>
          </a:p>
          <a:p>
            <a:pPr algn="just"/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this</a:t>
            </a:r>
            <a:r>
              <a:rPr lang="es-CL" dirty="0"/>
              <a:t> </a:t>
            </a:r>
            <a:r>
              <a:rPr lang="es-CL" dirty="0" err="1"/>
              <a:t>project</a:t>
            </a:r>
            <a:r>
              <a:rPr lang="es-CL" dirty="0"/>
              <a:t>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need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following</a:t>
            </a:r>
            <a:r>
              <a:rPr lang="es-CL" dirty="0"/>
              <a:t> data</a:t>
            </a:r>
            <a:r>
              <a:rPr lang="es-CL" dirty="0" smtClean="0"/>
              <a:t>: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New York City data </a:t>
            </a:r>
            <a:r>
              <a:rPr lang="es-CL" dirty="0" err="1"/>
              <a:t>that</a:t>
            </a:r>
            <a:r>
              <a:rPr lang="es-CL" dirty="0"/>
              <a:t> </a:t>
            </a:r>
            <a:r>
              <a:rPr lang="es-CL" dirty="0" err="1"/>
              <a:t>contains</a:t>
            </a:r>
            <a:r>
              <a:rPr lang="es-CL" dirty="0"/>
              <a:t> </a:t>
            </a:r>
            <a:r>
              <a:rPr lang="es-CL" dirty="0" err="1"/>
              <a:t>list</a:t>
            </a:r>
            <a:r>
              <a:rPr lang="es-CL" dirty="0"/>
              <a:t> </a:t>
            </a:r>
            <a:r>
              <a:rPr lang="es-CL" dirty="0" err="1"/>
              <a:t>Boroughs</a:t>
            </a:r>
            <a:r>
              <a:rPr lang="es-CL" dirty="0"/>
              <a:t>, </a:t>
            </a:r>
            <a:r>
              <a:rPr lang="es-CL" dirty="0" err="1"/>
              <a:t>Neighborhoods</a:t>
            </a:r>
            <a:r>
              <a:rPr lang="es-CL" dirty="0"/>
              <a:t> </a:t>
            </a:r>
            <a:r>
              <a:rPr lang="es-CL" dirty="0" err="1"/>
              <a:t>along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their</a:t>
            </a:r>
            <a:r>
              <a:rPr lang="es-CL" dirty="0"/>
              <a:t> </a:t>
            </a:r>
            <a:r>
              <a:rPr lang="es-CL" dirty="0" err="1"/>
              <a:t>latitude</a:t>
            </a:r>
            <a:r>
              <a:rPr lang="es-CL" dirty="0"/>
              <a:t> and </a:t>
            </a:r>
            <a:r>
              <a:rPr lang="es-CL" dirty="0" err="1"/>
              <a:t>longitude</a:t>
            </a:r>
            <a:r>
              <a:rPr lang="es-CL" dirty="0"/>
              <a:t>. Data </a:t>
            </a:r>
            <a:r>
              <a:rPr lang="es-CL" dirty="0" err="1"/>
              <a:t>source</a:t>
            </a:r>
            <a:r>
              <a:rPr lang="es-CL" dirty="0"/>
              <a:t> : </a:t>
            </a:r>
            <a:r>
              <a:rPr lang="es-CL" u="sng" dirty="0">
                <a:hlinkClick r:id="rId3"/>
              </a:rPr>
              <a:t>https://cocl.us/new_york_dataset</a:t>
            </a:r>
            <a:r>
              <a:rPr lang="es-CL" dirty="0"/>
              <a:t> </a:t>
            </a:r>
            <a:r>
              <a:rPr lang="es-CL" dirty="0" err="1"/>
              <a:t>Description</a:t>
            </a:r>
            <a:r>
              <a:rPr lang="es-CL" dirty="0"/>
              <a:t> : </a:t>
            </a:r>
            <a:r>
              <a:rPr lang="es-CL" dirty="0" err="1"/>
              <a:t>This</a:t>
            </a:r>
            <a:r>
              <a:rPr lang="es-CL" dirty="0"/>
              <a:t> data set </a:t>
            </a:r>
            <a:r>
              <a:rPr lang="es-CL" dirty="0" err="1"/>
              <a:t>contains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required</a:t>
            </a:r>
            <a:r>
              <a:rPr lang="es-CL" dirty="0"/>
              <a:t> </a:t>
            </a:r>
            <a:r>
              <a:rPr lang="es-CL" dirty="0" err="1"/>
              <a:t>information</a:t>
            </a:r>
            <a:r>
              <a:rPr lang="es-CL" dirty="0"/>
              <a:t>. And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will</a:t>
            </a:r>
            <a:r>
              <a:rPr lang="es-CL" dirty="0"/>
              <a:t> use </a:t>
            </a:r>
            <a:r>
              <a:rPr lang="es-CL" dirty="0" err="1"/>
              <a:t>this</a:t>
            </a:r>
            <a:r>
              <a:rPr lang="es-CL" dirty="0"/>
              <a:t> data set to explore </a:t>
            </a:r>
            <a:r>
              <a:rPr lang="es-CL" dirty="0" err="1"/>
              <a:t>various</a:t>
            </a:r>
            <a:r>
              <a:rPr lang="es-CL" dirty="0"/>
              <a:t> </a:t>
            </a:r>
            <a:r>
              <a:rPr lang="es-CL" dirty="0" err="1"/>
              <a:t>neighborhoods</a:t>
            </a:r>
            <a:r>
              <a:rPr lang="es-CL" dirty="0"/>
              <a:t> of new york </a:t>
            </a:r>
            <a:r>
              <a:rPr lang="es-CL" dirty="0" err="1"/>
              <a:t>city</a:t>
            </a:r>
            <a:r>
              <a:rPr lang="es-CL" dirty="0"/>
              <a:t>.</a:t>
            </a:r>
          </a:p>
          <a:p>
            <a:pPr algn="just"/>
            <a:r>
              <a:rPr lang="es-CL" dirty="0"/>
              <a:t> </a:t>
            </a:r>
          </a:p>
          <a:p>
            <a:pPr algn="just"/>
            <a:r>
              <a:rPr lang="es-CL" dirty="0"/>
              <a:t>Sushi </a:t>
            </a:r>
            <a:r>
              <a:rPr lang="es-CL" dirty="0" err="1"/>
              <a:t>resturants</a:t>
            </a:r>
            <a:r>
              <a:rPr lang="es-CL" dirty="0"/>
              <a:t> in </a:t>
            </a:r>
            <a:r>
              <a:rPr lang="es-CL" dirty="0" err="1"/>
              <a:t>each</a:t>
            </a:r>
            <a:r>
              <a:rPr lang="es-CL" dirty="0"/>
              <a:t> </a:t>
            </a:r>
            <a:r>
              <a:rPr lang="es-CL" dirty="0" err="1"/>
              <a:t>neighborhood</a:t>
            </a:r>
            <a:r>
              <a:rPr lang="es-CL" dirty="0"/>
              <a:t> of new york </a:t>
            </a:r>
            <a:r>
              <a:rPr lang="es-CL" dirty="0" err="1"/>
              <a:t>city</a:t>
            </a:r>
            <a:r>
              <a:rPr lang="es-CL" dirty="0"/>
              <a:t>.</a:t>
            </a:r>
          </a:p>
          <a:p>
            <a:pPr algn="just"/>
            <a:r>
              <a:rPr lang="es-CL" dirty="0"/>
              <a:t>Data </a:t>
            </a:r>
            <a:r>
              <a:rPr lang="es-CL" dirty="0" err="1"/>
              <a:t>source</a:t>
            </a:r>
            <a:r>
              <a:rPr lang="es-CL" dirty="0"/>
              <a:t> : </a:t>
            </a:r>
            <a:r>
              <a:rPr lang="es-CL" dirty="0" err="1"/>
              <a:t>Fousquare</a:t>
            </a:r>
            <a:r>
              <a:rPr lang="es-CL" dirty="0"/>
              <a:t> API </a:t>
            </a:r>
            <a:r>
              <a:rPr lang="es-CL" dirty="0" err="1"/>
              <a:t>Description</a:t>
            </a:r>
            <a:r>
              <a:rPr lang="es-CL" dirty="0"/>
              <a:t> : </a:t>
            </a:r>
            <a:r>
              <a:rPr lang="es-CL" dirty="0" err="1"/>
              <a:t>By</a:t>
            </a:r>
            <a:r>
              <a:rPr lang="es-CL" dirty="0"/>
              <a:t> </a:t>
            </a:r>
            <a:r>
              <a:rPr lang="es-CL" dirty="0" err="1"/>
              <a:t>using</a:t>
            </a:r>
            <a:r>
              <a:rPr lang="es-CL" dirty="0"/>
              <a:t> </a:t>
            </a:r>
            <a:r>
              <a:rPr lang="es-CL" dirty="0" err="1"/>
              <a:t>this</a:t>
            </a:r>
            <a:r>
              <a:rPr lang="es-CL" dirty="0"/>
              <a:t> api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will</a:t>
            </a:r>
            <a:r>
              <a:rPr lang="es-CL" dirty="0"/>
              <a:t> </a:t>
            </a:r>
            <a:r>
              <a:rPr lang="es-CL" dirty="0" err="1"/>
              <a:t>get</a:t>
            </a:r>
            <a:r>
              <a:rPr lang="es-CL" dirty="0"/>
              <a:t> </a:t>
            </a:r>
            <a:r>
              <a:rPr lang="es-CL" dirty="0" err="1"/>
              <a:t>all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venues</a:t>
            </a:r>
            <a:r>
              <a:rPr lang="es-CL" dirty="0"/>
              <a:t> in </a:t>
            </a:r>
            <a:r>
              <a:rPr lang="es-CL" dirty="0" err="1"/>
              <a:t>each</a:t>
            </a:r>
            <a:r>
              <a:rPr lang="es-CL" dirty="0"/>
              <a:t> </a:t>
            </a:r>
            <a:r>
              <a:rPr lang="es-CL" dirty="0" err="1"/>
              <a:t>neighborhood</a:t>
            </a:r>
            <a:r>
              <a:rPr lang="es-CL" dirty="0"/>
              <a:t>. </a:t>
            </a:r>
            <a:r>
              <a:rPr lang="es-CL" dirty="0" err="1"/>
              <a:t>We</a:t>
            </a:r>
            <a:r>
              <a:rPr lang="es-CL" dirty="0"/>
              <a:t> can </a:t>
            </a:r>
            <a:r>
              <a:rPr lang="es-CL" dirty="0" err="1"/>
              <a:t>filter</a:t>
            </a:r>
            <a:r>
              <a:rPr lang="es-CL" dirty="0"/>
              <a:t> </a:t>
            </a:r>
            <a:r>
              <a:rPr lang="es-CL" dirty="0" err="1"/>
              <a:t>these</a:t>
            </a:r>
            <a:r>
              <a:rPr lang="es-CL" dirty="0"/>
              <a:t> </a:t>
            </a:r>
            <a:r>
              <a:rPr lang="es-CL" dirty="0" err="1"/>
              <a:t>venues</a:t>
            </a:r>
            <a:r>
              <a:rPr lang="es-CL" dirty="0"/>
              <a:t> to </a:t>
            </a:r>
            <a:r>
              <a:rPr lang="es-CL" dirty="0" err="1"/>
              <a:t>get</a:t>
            </a:r>
            <a:r>
              <a:rPr lang="es-CL" dirty="0"/>
              <a:t> </a:t>
            </a:r>
            <a:r>
              <a:rPr lang="es-CL" dirty="0" err="1"/>
              <a:t>only</a:t>
            </a:r>
            <a:r>
              <a:rPr lang="es-CL" dirty="0"/>
              <a:t> sushi </a:t>
            </a:r>
            <a:r>
              <a:rPr lang="es-CL" dirty="0" err="1"/>
              <a:t>resturants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394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262130" y="1403797"/>
            <a:ext cx="92212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dirty="0" err="1"/>
              <a:t>GeoSpace</a:t>
            </a:r>
            <a:r>
              <a:rPr lang="es-CL" sz="3200" b="1" dirty="0"/>
              <a:t> </a:t>
            </a:r>
            <a:r>
              <a:rPr lang="es-CL" sz="3200" b="1" dirty="0" smtClean="0"/>
              <a:t>data</a:t>
            </a:r>
          </a:p>
          <a:p>
            <a:pPr algn="ctr"/>
            <a:endParaRPr lang="es-CL" sz="3200" dirty="0"/>
          </a:p>
          <a:p>
            <a:r>
              <a:rPr lang="es-CL" dirty="0"/>
              <a:t>Data </a:t>
            </a:r>
            <a:r>
              <a:rPr lang="es-CL" dirty="0" err="1"/>
              <a:t>source</a:t>
            </a:r>
            <a:r>
              <a:rPr lang="es-CL" dirty="0"/>
              <a:t> : </a:t>
            </a:r>
            <a:r>
              <a:rPr lang="es-CL" u="sng" dirty="0">
                <a:hlinkClick r:id="rId3"/>
              </a:rPr>
              <a:t>https://data.cityofnewyork.us/City-Government/Borough-Boundaries/tqmj-j8zm</a:t>
            </a:r>
            <a:r>
              <a:rPr lang="es-CL" dirty="0"/>
              <a:t> </a:t>
            </a:r>
            <a:r>
              <a:rPr lang="es-CL" dirty="0" err="1"/>
              <a:t>Description</a:t>
            </a:r>
            <a:r>
              <a:rPr lang="es-CL" dirty="0"/>
              <a:t> : </a:t>
            </a:r>
            <a:r>
              <a:rPr lang="es-CL" dirty="0" err="1"/>
              <a:t>By</a:t>
            </a:r>
            <a:r>
              <a:rPr lang="es-CL" dirty="0"/>
              <a:t> </a:t>
            </a:r>
            <a:r>
              <a:rPr lang="es-CL" dirty="0" err="1"/>
              <a:t>using</a:t>
            </a:r>
            <a:r>
              <a:rPr lang="es-CL" dirty="0"/>
              <a:t> </a:t>
            </a:r>
            <a:r>
              <a:rPr lang="es-CL" dirty="0" err="1"/>
              <a:t>this</a:t>
            </a:r>
            <a:r>
              <a:rPr lang="es-CL" dirty="0"/>
              <a:t> geo </a:t>
            </a:r>
            <a:r>
              <a:rPr lang="es-CL" dirty="0" err="1"/>
              <a:t>space</a:t>
            </a:r>
            <a:r>
              <a:rPr lang="es-CL" dirty="0"/>
              <a:t> data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will</a:t>
            </a:r>
            <a:r>
              <a:rPr lang="es-CL" dirty="0"/>
              <a:t> </a:t>
            </a:r>
            <a:r>
              <a:rPr lang="es-CL" dirty="0" err="1"/>
              <a:t>get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New york </a:t>
            </a:r>
            <a:r>
              <a:rPr lang="es-CL" dirty="0" err="1"/>
              <a:t>Borough</a:t>
            </a:r>
            <a:r>
              <a:rPr lang="es-CL" dirty="0"/>
              <a:t> </a:t>
            </a:r>
            <a:r>
              <a:rPr lang="es-CL" dirty="0" err="1"/>
              <a:t>boundaries</a:t>
            </a:r>
            <a:r>
              <a:rPr lang="es-CL" dirty="0"/>
              <a:t> </a:t>
            </a:r>
            <a:r>
              <a:rPr lang="es-CL" dirty="0" err="1"/>
              <a:t>that</a:t>
            </a:r>
            <a:r>
              <a:rPr lang="es-CL" dirty="0"/>
              <a:t> </a:t>
            </a:r>
            <a:r>
              <a:rPr lang="es-CL" dirty="0" err="1"/>
              <a:t>will</a:t>
            </a:r>
            <a:r>
              <a:rPr lang="es-CL" dirty="0"/>
              <a:t> </a:t>
            </a:r>
            <a:r>
              <a:rPr lang="es-CL" dirty="0" err="1"/>
              <a:t>help</a:t>
            </a:r>
            <a:r>
              <a:rPr lang="es-CL" dirty="0"/>
              <a:t> </a:t>
            </a:r>
            <a:r>
              <a:rPr lang="es-CL" dirty="0" err="1"/>
              <a:t>us</a:t>
            </a:r>
            <a:r>
              <a:rPr lang="es-CL" dirty="0"/>
              <a:t> </a:t>
            </a:r>
            <a:r>
              <a:rPr lang="es-CL" dirty="0" err="1"/>
              <a:t>visualize</a:t>
            </a:r>
            <a:r>
              <a:rPr lang="es-CL" dirty="0"/>
              <a:t> </a:t>
            </a:r>
            <a:r>
              <a:rPr lang="es-CL" dirty="0" err="1"/>
              <a:t>choropleth</a:t>
            </a:r>
            <a:r>
              <a:rPr lang="es-CL" dirty="0"/>
              <a:t> </a:t>
            </a:r>
            <a:r>
              <a:rPr lang="es-CL" dirty="0" err="1"/>
              <a:t>map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pPr algn="ctr"/>
            <a:r>
              <a:rPr lang="es-CL" sz="3200" b="1" dirty="0" err="1" smtClean="0"/>
              <a:t>Approach</a:t>
            </a:r>
            <a:endParaRPr lang="es-CL" b="1" dirty="0" smtClean="0"/>
          </a:p>
          <a:p>
            <a:endParaRPr lang="es-CL" dirty="0"/>
          </a:p>
          <a:p>
            <a:r>
              <a:rPr lang="es-CL" dirty="0" err="1"/>
              <a:t>Collect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new york </a:t>
            </a:r>
            <a:r>
              <a:rPr lang="es-CL" dirty="0" err="1"/>
              <a:t>city</a:t>
            </a:r>
            <a:r>
              <a:rPr lang="es-CL" dirty="0"/>
              <a:t> data </a:t>
            </a:r>
            <a:r>
              <a:rPr lang="es-CL" dirty="0" err="1"/>
              <a:t>from</a:t>
            </a:r>
            <a:r>
              <a:rPr lang="es-CL" dirty="0"/>
              <a:t> </a:t>
            </a:r>
            <a:r>
              <a:rPr lang="es-CL" u="sng" dirty="0">
                <a:hlinkClick r:id="rId4"/>
              </a:rPr>
              <a:t>https://cocl.us/new_york_dataset</a:t>
            </a:r>
            <a:r>
              <a:rPr lang="es-CL" dirty="0"/>
              <a:t> </a:t>
            </a:r>
            <a:r>
              <a:rPr lang="es-CL" dirty="0" err="1"/>
              <a:t>Using</a:t>
            </a:r>
            <a:r>
              <a:rPr lang="es-CL" dirty="0"/>
              <a:t> </a:t>
            </a:r>
            <a:r>
              <a:rPr lang="es-CL" dirty="0" err="1"/>
              <a:t>FourSquare</a:t>
            </a:r>
            <a:r>
              <a:rPr lang="es-CL" dirty="0"/>
              <a:t> API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will</a:t>
            </a:r>
            <a:r>
              <a:rPr lang="es-CL" dirty="0"/>
              <a:t> </a:t>
            </a:r>
            <a:r>
              <a:rPr lang="es-CL" dirty="0" err="1"/>
              <a:t>find</a:t>
            </a:r>
            <a:r>
              <a:rPr lang="es-CL" dirty="0"/>
              <a:t> </a:t>
            </a:r>
            <a:r>
              <a:rPr lang="es-CL" dirty="0" err="1"/>
              <a:t>all</a:t>
            </a:r>
            <a:r>
              <a:rPr lang="es-CL" dirty="0"/>
              <a:t> </a:t>
            </a:r>
            <a:r>
              <a:rPr lang="es-CL" dirty="0" err="1"/>
              <a:t>venues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each</a:t>
            </a:r>
            <a:r>
              <a:rPr lang="es-CL" dirty="0"/>
              <a:t> </a:t>
            </a:r>
            <a:r>
              <a:rPr lang="es-CL" dirty="0" err="1"/>
              <a:t>neighborhood</a:t>
            </a:r>
            <a:r>
              <a:rPr lang="es-CL" dirty="0"/>
              <a:t>. </a:t>
            </a:r>
            <a:r>
              <a:rPr lang="es-CL" dirty="0" err="1"/>
              <a:t>Filter</a:t>
            </a:r>
            <a:r>
              <a:rPr lang="es-CL" dirty="0"/>
              <a:t> </a:t>
            </a:r>
            <a:r>
              <a:rPr lang="es-CL" dirty="0" err="1"/>
              <a:t>out</a:t>
            </a:r>
            <a:r>
              <a:rPr lang="es-CL" dirty="0"/>
              <a:t> </a:t>
            </a:r>
            <a:r>
              <a:rPr lang="es-CL" dirty="0" err="1"/>
              <a:t>all</a:t>
            </a:r>
            <a:r>
              <a:rPr lang="es-CL" dirty="0"/>
              <a:t> </a:t>
            </a:r>
            <a:r>
              <a:rPr lang="es-CL" dirty="0" err="1"/>
              <a:t>venues</a:t>
            </a:r>
            <a:r>
              <a:rPr lang="es-CL" dirty="0"/>
              <a:t> </a:t>
            </a:r>
            <a:r>
              <a:rPr lang="es-CL" dirty="0" err="1"/>
              <a:t>that</a:t>
            </a:r>
            <a:r>
              <a:rPr lang="es-CL" dirty="0"/>
              <a:t> are </a:t>
            </a:r>
            <a:r>
              <a:rPr lang="es-CL" dirty="0" err="1"/>
              <a:t>Indian</a:t>
            </a:r>
            <a:r>
              <a:rPr lang="es-CL" dirty="0"/>
              <a:t> </a:t>
            </a:r>
            <a:r>
              <a:rPr lang="es-CL" dirty="0" err="1"/>
              <a:t>Resturants</a:t>
            </a:r>
            <a:r>
              <a:rPr lang="es-CL" dirty="0"/>
              <a:t>. </a:t>
            </a:r>
            <a:r>
              <a:rPr lang="es-CL" dirty="0" err="1"/>
              <a:t>Find</a:t>
            </a:r>
            <a:r>
              <a:rPr lang="es-CL" dirty="0"/>
              <a:t> rating , </a:t>
            </a:r>
            <a:r>
              <a:rPr lang="es-CL" dirty="0" err="1"/>
              <a:t>tips</a:t>
            </a:r>
            <a:r>
              <a:rPr lang="es-CL" dirty="0"/>
              <a:t> and </a:t>
            </a:r>
            <a:r>
              <a:rPr lang="es-CL" dirty="0" err="1"/>
              <a:t>like</a:t>
            </a:r>
            <a:r>
              <a:rPr lang="es-CL" dirty="0"/>
              <a:t> </a:t>
            </a:r>
            <a:r>
              <a:rPr lang="es-CL" dirty="0" err="1"/>
              <a:t>count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each</a:t>
            </a:r>
            <a:r>
              <a:rPr lang="es-CL" dirty="0"/>
              <a:t> </a:t>
            </a:r>
            <a:r>
              <a:rPr lang="es-CL" dirty="0" err="1"/>
              <a:t>Indian</a:t>
            </a:r>
            <a:r>
              <a:rPr lang="es-CL" dirty="0"/>
              <a:t> </a:t>
            </a:r>
            <a:r>
              <a:rPr lang="es-CL" dirty="0" err="1"/>
              <a:t>Resturants</a:t>
            </a:r>
            <a:r>
              <a:rPr lang="es-CL" dirty="0"/>
              <a:t> </a:t>
            </a:r>
            <a:r>
              <a:rPr lang="es-CL" dirty="0" err="1"/>
              <a:t>using</a:t>
            </a:r>
            <a:r>
              <a:rPr lang="es-CL" dirty="0"/>
              <a:t> </a:t>
            </a:r>
            <a:r>
              <a:rPr lang="es-CL" dirty="0" err="1"/>
              <a:t>FourSquare</a:t>
            </a:r>
            <a:r>
              <a:rPr lang="es-CL" dirty="0"/>
              <a:t> API. </a:t>
            </a:r>
            <a:r>
              <a:rPr lang="es-CL" dirty="0" err="1"/>
              <a:t>Using</a:t>
            </a:r>
            <a:r>
              <a:rPr lang="es-CL" dirty="0"/>
              <a:t> rating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each</a:t>
            </a:r>
            <a:r>
              <a:rPr lang="es-CL" dirty="0"/>
              <a:t> </a:t>
            </a:r>
            <a:r>
              <a:rPr lang="es-CL" dirty="0" err="1"/>
              <a:t>resturant</a:t>
            </a:r>
            <a:r>
              <a:rPr lang="es-CL" dirty="0"/>
              <a:t> ,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will</a:t>
            </a:r>
            <a:r>
              <a:rPr lang="es-CL" dirty="0"/>
              <a:t> </a:t>
            </a:r>
            <a:r>
              <a:rPr lang="es-CL" dirty="0" err="1"/>
              <a:t>sort</a:t>
            </a:r>
            <a:r>
              <a:rPr lang="es-CL" dirty="0"/>
              <a:t> </a:t>
            </a:r>
            <a:r>
              <a:rPr lang="es-CL" dirty="0" err="1"/>
              <a:t>that</a:t>
            </a:r>
            <a:r>
              <a:rPr lang="es-CL" dirty="0"/>
              <a:t> data. </a:t>
            </a:r>
            <a:r>
              <a:rPr lang="es-CL" dirty="0" err="1"/>
              <a:t>Visualize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Ranking of </a:t>
            </a:r>
            <a:r>
              <a:rPr lang="es-CL" dirty="0" err="1"/>
              <a:t>neighborhoods</a:t>
            </a:r>
            <a:r>
              <a:rPr lang="es-CL" dirty="0"/>
              <a:t> </a:t>
            </a:r>
            <a:r>
              <a:rPr lang="es-CL" dirty="0" err="1"/>
              <a:t>using</a:t>
            </a:r>
            <a:r>
              <a:rPr lang="es-CL" dirty="0"/>
              <a:t> </a:t>
            </a:r>
            <a:r>
              <a:rPr lang="es-CL" dirty="0" err="1"/>
              <a:t>folium</a:t>
            </a:r>
            <a:r>
              <a:rPr lang="es-CL" dirty="0"/>
              <a:t> </a:t>
            </a:r>
            <a:r>
              <a:rPr lang="es-CL" dirty="0" err="1"/>
              <a:t>library</a:t>
            </a:r>
            <a:r>
              <a:rPr lang="es-CL" dirty="0"/>
              <a:t>(</a:t>
            </a:r>
            <a:r>
              <a:rPr lang="es-CL" dirty="0" err="1"/>
              <a:t>python</a:t>
            </a:r>
            <a:r>
              <a:rPr lang="es-CL" dirty="0"/>
              <a:t>) </a:t>
            </a:r>
            <a:r>
              <a:rPr lang="es-CL" dirty="0" err="1"/>
              <a:t>Questions</a:t>
            </a:r>
            <a:r>
              <a:rPr lang="es-CL" dirty="0"/>
              <a:t> </a:t>
            </a:r>
            <a:r>
              <a:rPr lang="es-CL" dirty="0" err="1"/>
              <a:t>that</a:t>
            </a:r>
            <a:r>
              <a:rPr lang="es-CL" dirty="0"/>
              <a:t> can be </a:t>
            </a:r>
            <a:r>
              <a:rPr lang="es-CL" dirty="0" err="1"/>
              <a:t>asked</a:t>
            </a:r>
            <a:r>
              <a:rPr lang="es-CL" dirty="0"/>
              <a:t> </a:t>
            </a:r>
            <a:r>
              <a:rPr lang="es-CL" dirty="0" err="1"/>
              <a:t>using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above</a:t>
            </a:r>
            <a:r>
              <a:rPr lang="es-CL" dirty="0"/>
              <a:t> </a:t>
            </a:r>
            <a:r>
              <a:rPr lang="es-CL" dirty="0" err="1"/>
              <a:t>mentioned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48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687132" y="1313645"/>
            <a:ext cx="877051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dirty="0" err="1" smtClean="0"/>
              <a:t>Datasets</a:t>
            </a:r>
            <a:endParaRPr lang="es-CL" b="1" dirty="0" smtClean="0"/>
          </a:p>
          <a:p>
            <a:pPr algn="just"/>
            <a:endParaRPr lang="es-CL" dirty="0"/>
          </a:p>
          <a:p>
            <a:pPr algn="just"/>
            <a:r>
              <a:rPr lang="es-CL" dirty="0" err="1"/>
              <a:t>What</a:t>
            </a:r>
            <a:r>
              <a:rPr lang="es-CL" dirty="0"/>
              <a:t> </a:t>
            </a:r>
            <a:r>
              <a:rPr lang="es-CL" dirty="0" err="1"/>
              <a:t>is</a:t>
            </a:r>
            <a:r>
              <a:rPr lang="es-CL" dirty="0"/>
              <a:t> </a:t>
            </a:r>
            <a:r>
              <a:rPr lang="es-CL" dirty="0" err="1"/>
              <a:t>best</a:t>
            </a:r>
            <a:r>
              <a:rPr lang="es-CL" dirty="0"/>
              <a:t> </a:t>
            </a:r>
            <a:r>
              <a:rPr lang="es-CL" dirty="0" err="1"/>
              <a:t>location</a:t>
            </a:r>
            <a:r>
              <a:rPr lang="es-CL" dirty="0"/>
              <a:t> in New York City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Indian</a:t>
            </a:r>
            <a:r>
              <a:rPr lang="es-CL" dirty="0"/>
              <a:t> </a:t>
            </a:r>
            <a:r>
              <a:rPr lang="es-CL" dirty="0" err="1"/>
              <a:t>Cuisine</a:t>
            </a:r>
            <a:r>
              <a:rPr lang="es-CL" dirty="0"/>
              <a:t> ? </a:t>
            </a:r>
            <a:r>
              <a:rPr lang="es-CL" dirty="0" err="1"/>
              <a:t>Which</a:t>
            </a:r>
            <a:r>
              <a:rPr lang="es-CL" dirty="0"/>
              <a:t> </a:t>
            </a:r>
            <a:r>
              <a:rPr lang="es-CL" dirty="0" err="1"/>
              <a:t>areas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</a:t>
            </a:r>
            <a:r>
              <a:rPr lang="es-CL" dirty="0" err="1"/>
              <a:t>potential</a:t>
            </a:r>
            <a:r>
              <a:rPr lang="es-CL" dirty="0"/>
              <a:t> </a:t>
            </a:r>
            <a:r>
              <a:rPr lang="es-CL" dirty="0" err="1"/>
              <a:t>Indian</a:t>
            </a:r>
            <a:r>
              <a:rPr lang="es-CL" dirty="0"/>
              <a:t> </a:t>
            </a:r>
            <a:r>
              <a:rPr lang="es-CL" dirty="0" err="1"/>
              <a:t>Resturant</a:t>
            </a:r>
            <a:r>
              <a:rPr lang="es-CL" dirty="0"/>
              <a:t> </a:t>
            </a:r>
            <a:r>
              <a:rPr lang="es-CL" dirty="0" err="1"/>
              <a:t>Market</a:t>
            </a:r>
            <a:r>
              <a:rPr lang="es-CL" dirty="0"/>
              <a:t> ? </a:t>
            </a:r>
            <a:r>
              <a:rPr lang="es-CL" dirty="0" err="1"/>
              <a:t>Which</a:t>
            </a:r>
            <a:r>
              <a:rPr lang="es-CL" dirty="0"/>
              <a:t> </a:t>
            </a:r>
            <a:r>
              <a:rPr lang="es-CL" dirty="0" err="1"/>
              <a:t>all</a:t>
            </a:r>
            <a:r>
              <a:rPr lang="es-CL" dirty="0"/>
              <a:t> </a:t>
            </a:r>
            <a:r>
              <a:rPr lang="es-CL" dirty="0" err="1"/>
              <a:t>areas</a:t>
            </a:r>
            <a:r>
              <a:rPr lang="es-CL" dirty="0"/>
              <a:t> </a:t>
            </a:r>
            <a:r>
              <a:rPr lang="es-CL" dirty="0" err="1"/>
              <a:t>lack</a:t>
            </a:r>
            <a:r>
              <a:rPr lang="es-CL" dirty="0"/>
              <a:t> </a:t>
            </a:r>
            <a:r>
              <a:rPr lang="es-CL" dirty="0" smtClean="0"/>
              <a:t>Sushi </a:t>
            </a:r>
            <a:r>
              <a:rPr lang="es-CL" dirty="0" err="1" smtClean="0"/>
              <a:t>Resturants</a:t>
            </a:r>
            <a:r>
              <a:rPr lang="es-CL" dirty="0" smtClean="0"/>
              <a:t> </a:t>
            </a:r>
            <a:r>
              <a:rPr lang="es-CL" dirty="0"/>
              <a:t>? </a:t>
            </a:r>
            <a:r>
              <a:rPr lang="es-CL" dirty="0" err="1"/>
              <a:t>Which</a:t>
            </a:r>
            <a:r>
              <a:rPr lang="es-CL" dirty="0"/>
              <a:t> </a:t>
            </a:r>
            <a:r>
              <a:rPr lang="es-CL" dirty="0" err="1"/>
              <a:t>is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best</a:t>
            </a:r>
            <a:r>
              <a:rPr lang="es-CL" dirty="0"/>
              <a:t> place to </a:t>
            </a:r>
            <a:r>
              <a:rPr lang="es-CL" dirty="0" err="1"/>
              <a:t>stay</a:t>
            </a:r>
            <a:r>
              <a:rPr lang="es-CL" dirty="0"/>
              <a:t> </a:t>
            </a:r>
            <a:r>
              <a:rPr lang="es-CL" dirty="0" err="1"/>
              <a:t>if</a:t>
            </a:r>
            <a:r>
              <a:rPr lang="es-CL" dirty="0"/>
              <a:t> I </a:t>
            </a:r>
            <a:r>
              <a:rPr lang="es-CL" dirty="0" err="1"/>
              <a:t>prefer</a:t>
            </a:r>
            <a:r>
              <a:rPr lang="es-CL" dirty="0"/>
              <a:t> </a:t>
            </a:r>
            <a:r>
              <a:rPr lang="es-CL" dirty="0" smtClean="0"/>
              <a:t>Sushi </a:t>
            </a:r>
            <a:r>
              <a:rPr lang="es-CL" dirty="0" err="1" smtClean="0"/>
              <a:t>Cuisine</a:t>
            </a:r>
            <a:r>
              <a:rPr lang="es-CL" dirty="0" smtClean="0"/>
              <a:t> ?</a:t>
            </a:r>
          </a:p>
          <a:p>
            <a:pPr algn="just"/>
            <a:endParaRPr lang="es-CL" dirty="0"/>
          </a:p>
          <a:p>
            <a:pPr algn="ctr"/>
            <a:r>
              <a:rPr lang="es-CL" sz="3200" b="1" dirty="0" err="1" smtClean="0"/>
              <a:t>Analysis</a:t>
            </a:r>
            <a:endParaRPr lang="es-CL" sz="3200" b="1" dirty="0" smtClean="0"/>
          </a:p>
          <a:p>
            <a:pPr algn="just"/>
            <a:endParaRPr lang="es-CL" dirty="0"/>
          </a:p>
          <a:p>
            <a:pPr algn="just"/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will</a:t>
            </a:r>
            <a:r>
              <a:rPr lang="es-CL" dirty="0"/>
              <a:t> </a:t>
            </a:r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required</a:t>
            </a:r>
            <a:r>
              <a:rPr lang="es-CL" dirty="0"/>
              <a:t> </a:t>
            </a:r>
            <a:r>
              <a:rPr lang="es-CL" dirty="0" err="1"/>
              <a:t>libraries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python</a:t>
            </a:r>
            <a:r>
              <a:rPr lang="es-CL" dirty="0"/>
              <a:t>.</a:t>
            </a:r>
          </a:p>
          <a:p>
            <a:pPr algn="just"/>
            <a:r>
              <a:rPr lang="es-CL" dirty="0"/>
              <a:t>pandas and </a:t>
            </a:r>
            <a:r>
              <a:rPr lang="es-CL" dirty="0" err="1"/>
              <a:t>numpy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handling</a:t>
            </a:r>
            <a:r>
              <a:rPr lang="es-CL" dirty="0"/>
              <a:t> data. </a:t>
            </a:r>
            <a:r>
              <a:rPr lang="es-CL" dirty="0" err="1"/>
              <a:t>request</a:t>
            </a:r>
            <a:r>
              <a:rPr lang="es-CL" dirty="0"/>
              <a:t> module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using</a:t>
            </a:r>
            <a:r>
              <a:rPr lang="es-CL" dirty="0"/>
              <a:t> </a:t>
            </a:r>
            <a:r>
              <a:rPr lang="es-CL" dirty="0" err="1"/>
              <a:t>FourSquare</a:t>
            </a:r>
            <a:r>
              <a:rPr lang="es-CL" dirty="0"/>
              <a:t> API. </a:t>
            </a:r>
            <a:r>
              <a:rPr lang="es-CL" dirty="0" err="1"/>
              <a:t>geopy</a:t>
            </a:r>
            <a:r>
              <a:rPr lang="es-CL" dirty="0"/>
              <a:t> to </a:t>
            </a:r>
            <a:r>
              <a:rPr lang="es-CL" dirty="0" err="1"/>
              <a:t>get</a:t>
            </a:r>
            <a:r>
              <a:rPr lang="es-CL" dirty="0"/>
              <a:t> </a:t>
            </a:r>
            <a:r>
              <a:rPr lang="es-CL" dirty="0" err="1"/>
              <a:t>co-ordinates</a:t>
            </a:r>
            <a:r>
              <a:rPr lang="es-CL" dirty="0"/>
              <a:t> of City of New York. </a:t>
            </a:r>
            <a:r>
              <a:rPr lang="es-CL" dirty="0" err="1"/>
              <a:t>folium</a:t>
            </a:r>
            <a:r>
              <a:rPr lang="es-CL" dirty="0"/>
              <a:t> to </a:t>
            </a:r>
            <a:r>
              <a:rPr lang="es-CL" dirty="0" err="1"/>
              <a:t>visualize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results</a:t>
            </a:r>
            <a:r>
              <a:rPr lang="es-CL" dirty="0"/>
              <a:t> </a:t>
            </a:r>
            <a:r>
              <a:rPr lang="es-CL" dirty="0" err="1"/>
              <a:t>on</a:t>
            </a:r>
            <a:r>
              <a:rPr lang="es-CL" dirty="0"/>
              <a:t> a </a:t>
            </a:r>
            <a:r>
              <a:rPr lang="es-CL" dirty="0" err="1"/>
              <a:t>map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7618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478142"/>
            <a:ext cx="7624293" cy="39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7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01" y="1454467"/>
            <a:ext cx="7662930" cy="44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1342073"/>
            <a:ext cx="8152326" cy="46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8" y="1433829"/>
            <a:ext cx="8010660" cy="48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14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568</Words>
  <Application>Microsoft Office PowerPoint</Application>
  <PresentationFormat>Panorámica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Helvetica</vt:lpstr>
      <vt:lpstr>Segoe UI Light</vt:lpstr>
      <vt:lpstr>Times New Roman</vt:lpstr>
      <vt:lpstr>Tema de Office</vt:lpstr>
      <vt:lpstr>Battle of Neighborhoods Coursera Capstone Week 2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2020-04-13T01:10:11Z</dcterms:created>
  <dcterms:modified xsi:type="dcterms:W3CDTF">2020-04-13T01:21:25Z</dcterms:modified>
</cp:coreProperties>
</file>