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59" r:id="rId6"/>
    <p:sldId id="278" r:id="rId7"/>
    <p:sldId id="281" r:id="rId8"/>
    <p:sldId id="280" r:id="rId9"/>
    <p:sldId id="279" r:id="rId10"/>
    <p:sldId id="267" r:id="rId11"/>
    <p:sldId id="276" r:id="rId12"/>
    <p:sldId id="277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50189-145D-4F36-A2F9-F2ABE46E57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AE0DE7-F5FA-4637-8492-65869D9BCB1F}">
      <dgm:prSet/>
      <dgm:spPr/>
      <dgm:t>
        <a:bodyPr/>
        <a:lstStyle/>
        <a:p>
          <a:pPr rtl="0"/>
          <a:r>
            <a:rPr lang="en-US" b="1" smtClean="0"/>
            <a:t>IMAGE COMPRESSION</a:t>
          </a:r>
          <a:endParaRPr lang="en-IN"/>
        </a:p>
      </dgm:t>
    </dgm:pt>
    <dgm:pt modelId="{A952E4B3-8F3B-4A1B-B424-7286DF8AC112}" type="parTrans" cxnId="{5DA09D79-FCA6-4229-9167-CD78A069378E}">
      <dgm:prSet/>
      <dgm:spPr/>
      <dgm:t>
        <a:bodyPr/>
        <a:lstStyle/>
        <a:p>
          <a:endParaRPr lang="en-IN"/>
        </a:p>
      </dgm:t>
    </dgm:pt>
    <dgm:pt modelId="{0FB93CB9-A3EE-42E7-8531-B15EC01D2A78}" type="sibTrans" cxnId="{5DA09D79-FCA6-4229-9167-CD78A069378E}">
      <dgm:prSet/>
      <dgm:spPr/>
      <dgm:t>
        <a:bodyPr/>
        <a:lstStyle/>
        <a:p>
          <a:endParaRPr lang="en-IN"/>
        </a:p>
      </dgm:t>
    </dgm:pt>
    <dgm:pt modelId="{203F0364-07E8-41F1-BEDF-CC22710A9D35}" type="pres">
      <dgm:prSet presAssocID="{20650189-145D-4F36-A2F9-F2ABE46E5786}" presName="linearFlow" presStyleCnt="0">
        <dgm:presLayoutVars>
          <dgm:dir/>
          <dgm:resizeHandles val="exact"/>
        </dgm:presLayoutVars>
      </dgm:prSet>
      <dgm:spPr/>
    </dgm:pt>
    <dgm:pt modelId="{8B777F93-98C5-440A-8F2F-C26E5CBBE62D}" type="pres">
      <dgm:prSet presAssocID="{7CAE0DE7-F5FA-4637-8492-65869D9BCB1F}" presName="composite" presStyleCnt="0"/>
      <dgm:spPr/>
    </dgm:pt>
    <dgm:pt modelId="{47375F27-F474-40B1-B42C-052B122121EE}" type="pres">
      <dgm:prSet presAssocID="{7CAE0DE7-F5FA-4637-8492-65869D9BCB1F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8B31F0A-B144-436B-BBD1-7BFA41995414}" type="pres">
      <dgm:prSet presAssocID="{7CAE0DE7-F5FA-4637-8492-65869D9BCB1F}" presName="txShp" presStyleLbl="node1" presStyleIdx="0" presStyleCnt="1" custLinFactNeighborX="1068" custLinFactNeighborY="71206">
        <dgm:presLayoutVars>
          <dgm:bulletEnabled val="1"/>
        </dgm:presLayoutVars>
      </dgm:prSet>
      <dgm:spPr/>
    </dgm:pt>
  </dgm:ptLst>
  <dgm:cxnLst>
    <dgm:cxn modelId="{5DA09D79-FCA6-4229-9167-CD78A069378E}" srcId="{20650189-145D-4F36-A2F9-F2ABE46E5786}" destId="{7CAE0DE7-F5FA-4637-8492-65869D9BCB1F}" srcOrd="0" destOrd="0" parTransId="{A952E4B3-8F3B-4A1B-B424-7286DF8AC112}" sibTransId="{0FB93CB9-A3EE-42E7-8531-B15EC01D2A78}"/>
    <dgm:cxn modelId="{DCA7C654-3A41-42BE-BBA2-8F25F82F80AA}" type="presOf" srcId="{7CAE0DE7-F5FA-4637-8492-65869D9BCB1F}" destId="{58B31F0A-B144-436B-BBD1-7BFA41995414}" srcOrd="0" destOrd="0" presId="urn:microsoft.com/office/officeart/2005/8/layout/vList3"/>
    <dgm:cxn modelId="{9297E773-9E60-43F3-9266-A0441BC1720E}" type="presOf" srcId="{20650189-145D-4F36-A2F9-F2ABE46E5786}" destId="{203F0364-07E8-41F1-BEDF-CC22710A9D35}" srcOrd="0" destOrd="0" presId="urn:microsoft.com/office/officeart/2005/8/layout/vList3"/>
    <dgm:cxn modelId="{F59F0CF1-1940-4B94-87E2-DFAC2AC09903}" type="presParOf" srcId="{203F0364-07E8-41F1-BEDF-CC22710A9D35}" destId="{8B777F93-98C5-440A-8F2F-C26E5CBBE62D}" srcOrd="0" destOrd="0" presId="urn:microsoft.com/office/officeart/2005/8/layout/vList3"/>
    <dgm:cxn modelId="{EAB0DFF6-7133-43C9-AC72-C146BDA89AC1}" type="presParOf" srcId="{8B777F93-98C5-440A-8F2F-C26E5CBBE62D}" destId="{47375F27-F474-40B1-B42C-052B122121EE}" srcOrd="0" destOrd="0" presId="urn:microsoft.com/office/officeart/2005/8/layout/vList3"/>
    <dgm:cxn modelId="{0A809807-4C7D-448A-BB70-7D484083A2F3}" type="presParOf" srcId="{8B777F93-98C5-440A-8F2F-C26E5CBBE62D}" destId="{58B31F0A-B144-436B-BBD1-7BFA4199541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0449EE-4384-459B-BE5D-6EFD3643B4E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576CD3-BE4C-4F3B-B529-D73E6B950D4B}">
      <dgm:prSet/>
      <dgm:spPr/>
      <dgm:t>
        <a:bodyPr/>
        <a:lstStyle/>
        <a:p>
          <a:pPr rtl="0"/>
          <a:r>
            <a:rPr lang="en-US" b="1" dirty="0" smtClean="0"/>
            <a:t>Steps Involved…..</a:t>
          </a:r>
          <a:endParaRPr lang="en-IN" dirty="0"/>
        </a:p>
      </dgm:t>
    </dgm:pt>
    <dgm:pt modelId="{9BD067AE-9312-408A-98DE-ED2B3DE05923}" type="parTrans" cxnId="{96B82BBD-FD62-4576-A9CF-F1EF9B66F574}">
      <dgm:prSet/>
      <dgm:spPr/>
      <dgm:t>
        <a:bodyPr/>
        <a:lstStyle/>
        <a:p>
          <a:endParaRPr lang="en-IN"/>
        </a:p>
      </dgm:t>
    </dgm:pt>
    <dgm:pt modelId="{F427BB09-24ED-4B18-9D87-17EA03279E52}" type="sibTrans" cxnId="{96B82BBD-FD62-4576-A9CF-F1EF9B66F574}">
      <dgm:prSet/>
      <dgm:spPr/>
      <dgm:t>
        <a:bodyPr/>
        <a:lstStyle/>
        <a:p>
          <a:endParaRPr lang="en-IN"/>
        </a:p>
      </dgm:t>
    </dgm:pt>
    <dgm:pt modelId="{1EB701B1-2310-4068-9B3A-6FE86A1367A6}" type="pres">
      <dgm:prSet presAssocID="{7C0449EE-4384-459B-BE5D-6EFD3643B4E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F784690-6A38-484C-AFF2-7D25C4118833}" type="pres">
      <dgm:prSet presAssocID="{46576CD3-BE4C-4F3B-B529-D73E6B950D4B}" presName="circle1" presStyleLbl="node1" presStyleIdx="0" presStyleCnt="1"/>
      <dgm:spPr/>
    </dgm:pt>
    <dgm:pt modelId="{85F1C9B7-6979-43B6-9459-1855901D0697}" type="pres">
      <dgm:prSet presAssocID="{46576CD3-BE4C-4F3B-B529-D73E6B950D4B}" presName="space" presStyleCnt="0"/>
      <dgm:spPr/>
    </dgm:pt>
    <dgm:pt modelId="{106F8FCE-E4C0-4013-B722-72FE954EFC9C}" type="pres">
      <dgm:prSet presAssocID="{46576CD3-BE4C-4F3B-B529-D73E6B950D4B}" presName="rect1" presStyleLbl="alignAcc1" presStyleIdx="0" presStyleCnt="1"/>
      <dgm:spPr/>
    </dgm:pt>
    <dgm:pt modelId="{B9E35D0F-F24B-44DD-80C1-C7033C4CDDF8}" type="pres">
      <dgm:prSet presAssocID="{46576CD3-BE4C-4F3B-B529-D73E6B950D4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F5C76C3-33DF-448F-BFB5-1067EB879042}" type="presOf" srcId="{7C0449EE-4384-459B-BE5D-6EFD3643B4E1}" destId="{1EB701B1-2310-4068-9B3A-6FE86A1367A6}" srcOrd="0" destOrd="0" presId="urn:microsoft.com/office/officeart/2005/8/layout/target3"/>
    <dgm:cxn modelId="{AB8183A2-07B4-4FD5-A8E1-48E544A84941}" type="presOf" srcId="{46576CD3-BE4C-4F3B-B529-D73E6B950D4B}" destId="{106F8FCE-E4C0-4013-B722-72FE954EFC9C}" srcOrd="0" destOrd="0" presId="urn:microsoft.com/office/officeart/2005/8/layout/target3"/>
    <dgm:cxn modelId="{06E62D86-2016-4D78-8E33-A2E90D8FC612}" type="presOf" srcId="{46576CD3-BE4C-4F3B-B529-D73E6B950D4B}" destId="{B9E35D0F-F24B-44DD-80C1-C7033C4CDDF8}" srcOrd="1" destOrd="0" presId="urn:microsoft.com/office/officeart/2005/8/layout/target3"/>
    <dgm:cxn modelId="{96B82BBD-FD62-4576-A9CF-F1EF9B66F574}" srcId="{7C0449EE-4384-459B-BE5D-6EFD3643B4E1}" destId="{46576CD3-BE4C-4F3B-B529-D73E6B950D4B}" srcOrd="0" destOrd="0" parTransId="{9BD067AE-9312-408A-98DE-ED2B3DE05923}" sibTransId="{F427BB09-24ED-4B18-9D87-17EA03279E52}"/>
    <dgm:cxn modelId="{F3A3C5F3-5FCB-4C69-8987-3782D5BE37FB}" type="presParOf" srcId="{1EB701B1-2310-4068-9B3A-6FE86A1367A6}" destId="{FF784690-6A38-484C-AFF2-7D25C4118833}" srcOrd="0" destOrd="0" presId="urn:microsoft.com/office/officeart/2005/8/layout/target3"/>
    <dgm:cxn modelId="{1813E6C4-2C7D-47F9-B559-D31A02B884B7}" type="presParOf" srcId="{1EB701B1-2310-4068-9B3A-6FE86A1367A6}" destId="{85F1C9B7-6979-43B6-9459-1855901D0697}" srcOrd="1" destOrd="0" presId="urn:microsoft.com/office/officeart/2005/8/layout/target3"/>
    <dgm:cxn modelId="{11FE7F70-F0AD-4306-8CF8-F64F1789D7CD}" type="presParOf" srcId="{1EB701B1-2310-4068-9B3A-6FE86A1367A6}" destId="{106F8FCE-E4C0-4013-B722-72FE954EFC9C}" srcOrd="2" destOrd="0" presId="urn:microsoft.com/office/officeart/2005/8/layout/target3"/>
    <dgm:cxn modelId="{C9F2B3BD-3017-40D5-94B4-E91F1E0247BF}" type="presParOf" srcId="{1EB701B1-2310-4068-9B3A-6FE86A1367A6}" destId="{B9E35D0F-F24B-44DD-80C1-C7033C4CDDF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F602B9-4EC4-4AF5-BCB9-AB7225C4AC9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F7DA839-9047-403F-81B5-026FAEB08CC0}">
      <dgm:prSet/>
      <dgm:spPr/>
      <dgm:t>
        <a:bodyPr/>
        <a:lstStyle/>
        <a:p>
          <a:pPr rtl="0"/>
          <a:r>
            <a:rPr lang="en-US" b="1" smtClean="0"/>
            <a:t>References</a:t>
          </a:r>
          <a:endParaRPr lang="en-IN"/>
        </a:p>
      </dgm:t>
    </dgm:pt>
    <dgm:pt modelId="{19468C57-EE8E-4862-BCE7-76C581F6254D}" type="parTrans" cxnId="{7FA9CBB9-BEC6-4DD3-A803-CED46B9F26B7}">
      <dgm:prSet/>
      <dgm:spPr/>
      <dgm:t>
        <a:bodyPr/>
        <a:lstStyle/>
        <a:p>
          <a:endParaRPr lang="en-IN"/>
        </a:p>
      </dgm:t>
    </dgm:pt>
    <dgm:pt modelId="{AC8A5EE2-77F5-42FD-B34F-E5CC49E9B92D}" type="sibTrans" cxnId="{7FA9CBB9-BEC6-4DD3-A803-CED46B9F26B7}">
      <dgm:prSet/>
      <dgm:spPr/>
      <dgm:t>
        <a:bodyPr/>
        <a:lstStyle/>
        <a:p>
          <a:endParaRPr lang="en-IN"/>
        </a:p>
      </dgm:t>
    </dgm:pt>
    <dgm:pt modelId="{42103314-6104-46DC-A926-027C615BCDAB}" type="pres">
      <dgm:prSet presAssocID="{C9F602B9-4EC4-4AF5-BCB9-AB7225C4AC9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B49BF01-B8B0-4D05-8407-F1300D4CBD45}" type="pres">
      <dgm:prSet presAssocID="{AF7DA839-9047-403F-81B5-026FAEB08CC0}" presName="circle1" presStyleLbl="node1" presStyleIdx="0" presStyleCnt="1"/>
      <dgm:spPr/>
    </dgm:pt>
    <dgm:pt modelId="{460642D3-4BB9-41E1-AE1B-A2AC91EDF441}" type="pres">
      <dgm:prSet presAssocID="{AF7DA839-9047-403F-81B5-026FAEB08CC0}" presName="space" presStyleCnt="0"/>
      <dgm:spPr/>
    </dgm:pt>
    <dgm:pt modelId="{B940D41E-39B6-4C92-BAB9-DB8A2DF84892}" type="pres">
      <dgm:prSet presAssocID="{AF7DA839-9047-403F-81B5-026FAEB08CC0}" presName="rect1" presStyleLbl="alignAcc1" presStyleIdx="0" presStyleCnt="1"/>
      <dgm:spPr/>
    </dgm:pt>
    <dgm:pt modelId="{91E6DDA9-0A4B-4F55-93D7-DD1ACE71F53F}" type="pres">
      <dgm:prSet presAssocID="{AF7DA839-9047-403F-81B5-026FAEB08CC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2B425A9-C5C9-4041-8F25-7DFEA05988FA}" type="presOf" srcId="{AF7DA839-9047-403F-81B5-026FAEB08CC0}" destId="{91E6DDA9-0A4B-4F55-93D7-DD1ACE71F53F}" srcOrd="1" destOrd="0" presId="urn:microsoft.com/office/officeart/2005/8/layout/target3"/>
    <dgm:cxn modelId="{35D0CB5F-D34C-43EE-8165-2A5A8923AB7E}" type="presOf" srcId="{AF7DA839-9047-403F-81B5-026FAEB08CC0}" destId="{B940D41E-39B6-4C92-BAB9-DB8A2DF84892}" srcOrd="0" destOrd="0" presId="urn:microsoft.com/office/officeart/2005/8/layout/target3"/>
    <dgm:cxn modelId="{7FA9CBB9-BEC6-4DD3-A803-CED46B9F26B7}" srcId="{C9F602B9-4EC4-4AF5-BCB9-AB7225C4AC9A}" destId="{AF7DA839-9047-403F-81B5-026FAEB08CC0}" srcOrd="0" destOrd="0" parTransId="{19468C57-EE8E-4862-BCE7-76C581F6254D}" sibTransId="{AC8A5EE2-77F5-42FD-B34F-E5CC49E9B92D}"/>
    <dgm:cxn modelId="{4B1694CD-58F7-4790-810B-D9BEDEE2B864}" type="presOf" srcId="{C9F602B9-4EC4-4AF5-BCB9-AB7225C4AC9A}" destId="{42103314-6104-46DC-A926-027C615BCDAB}" srcOrd="0" destOrd="0" presId="urn:microsoft.com/office/officeart/2005/8/layout/target3"/>
    <dgm:cxn modelId="{5CF6D3C3-DA31-4838-B86D-D53237C34505}" type="presParOf" srcId="{42103314-6104-46DC-A926-027C615BCDAB}" destId="{7B49BF01-B8B0-4D05-8407-F1300D4CBD45}" srcOrd="0" destOrd="0" presId="urn:microsoft.com/office/officeart/2005/8/layout/target3"/>
    <dgm:cxn modelId="{F54CD31C-ECFE-4529-A955-417AAFE191F9}" type="presParOf" srcId="{42103314-6104-46DC-A926-027C615BCDAB}" destId="{460642D3-4BB9-41E1-AE1B-A2AC91EDF441}" srcOrd="1" destOrd="0" presId="urn:microsoft.com/office/officeart/2005/8/layout/target3"/>
    <dgm:cxn modelId="{BEC63D5D-A839-4929-9FE4-B6871B61A498}" type="presParOf" srcId="{42103314-6104-46DC-A926-027C615BCDAB}" destId="{B940D41E-39B6-4C92-BAB9-DB8A2DF84892}" srcOrd="2" destOrd="0" presId="urn:microsoft.com/office/officeart/2005/8/layout/target3"/>
    <dgm:cxn modelId="{C4610160-455F-4488-8FC1-CD782F5A2C21}" type="presParOf" srcId="{42103314-6104-46DC-A926-027C615BCDAB}" destId="{91E6DDA9-0A4B-4F55-93D7-DD1ACE71F53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9559EC-CE89-4ED6-85C0-1144A58D431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9A1781-D0B7-4E46-AD64-5746BE2076FF}">
      <dgm:prSet custT="1"/>
      <dgm:spPr/>
      <dgm:t>
        <a:bodyPr/>
        <a:lstStyle/>
        <a:p>
          <a:pPr rtl="0"/>
          <a:r>
            <a:rPr lang="en-US" sz="6600" b="1" dirty="0" smtClean="0"/>
            <a:t>Thank You</a:t>
          </a:r>
          <a:endParaRPr lang="en-IN" sz="6600" dirty="0"/>
        </a:p>
      </dgm:t>
    </dgm:pt>
    <dgm:pt modelId="{46089CB8-81F1-4877-949C-C83B9CD44C37}" type="parTrans" cxnId="{30D4186F-9FE5-4F4F-B82C-B61E8510D289}">
      <dgm:prSet/>
      <dgm:spPr/>
      <dgm:t>
        <a:bodyPr/>
        <a:lstStyle/>
        <a:p>
          <a:endParaRPr lang="en-IN"/>
        </a:p>
      </dgm:t>
    </dgm:pt>
    <dgm:pt modelId="{F503DF77-B001-47F5-A118-2193228E2FE3}" type="sibTrans" cxnId="{30D4186F-9FE5-4F4F-B82C-B61E8510D289}">
      <dgm:prSet/>
      <dgm:spPr/>
      <dgm:t>
        <a:bodyPr/>
        <a:lstStyle/>
        <a:p>
          <a:endParaRPr lang="en-IN"/>
        </a:p>
      </dgm:t>
    </dgm:pt>
    <dgm:pt modelId="{E6A9C2A5-A4FA-4D2F-A157-12286515A9CA}" type="pres">
      <dgm:prSet presAssocID="{029559EC-CE89-4ED6-85C0-1144A58D431B}" presName="Name0" presStyleCnt="0">
        <dgm:presLayoutVars>
          <dgm:dir/>
          <dgm:resizeHandles val="exact"/>
        </dgm:presLayoutVars>
      </dgm:prSet>
      <dgm:spPr/>
    </dgm:pt>
    <dgm:pt modelId="{6D6AD29C-F345-4203-9EE2-68FE5DD26933}" type="pres">
      <dgm:prSet presAssocID="{029559EC-CE89-4ED6-85C0-1144A58D431B}" presName="fgShape" presStyleLbl="fgShp" presStyleIdx="0" presStyleCnt="1"/>
      <dgm:spPr/>
    </dgm:pt>
    <dgm:pt modelId="{581803F9-55E4-40D5-B06A-F2724CAA7F61}" type="pres">
      <dgm:prSet presAssocID="{029559EC-CE89-4ED6-85C0-1144A58D431B}" presName="linComp" presStyleCnt="0"/>
      <dgm:spPr/>
    </dgm:pt>
    <dgm:pt modelId="{7F885529-1FEC-4318-8099-F44C003FB1DD}" type="pres">
      <dgm:prSet presAssocID="{FD9A1781-D0B7-4E46-AD64-5746BE2076FF}" presName="compNode" presStyleCnt="0"/>
      <dgm:spPr/>
    </dgm:pt>
    <dgm:pt modelId="{DDCCBE20-4315-4990-80C5-2C020DB2704F}" type="pres">
      <dgm:prSet presAssocID="{FD9A1781-D0B7-4E46-AD64-5746BE2076FF}" presName="bkgdShape" presStyleLbl="node1" presStyleIdx="0" presStyleCnt="1"/>
      <dgm:spPr/>
    </dgm:pt>
    <dgm:pt modelId="{D2D979D7-CC22-4AD2-83D5-3ADFF6EECA21}" type="pres">
      <dgm:prSet presAssocID="{FD9A1781-D0B7-4E46-AD64-5746BE2076FF}" presName="nodeTx" presStyleLbl="node1" presStyleIdx="0" presStyleCnt="1">
        <dgm:presLayoutVars>
          <dgm:bulletEnabled val="1"/>
        </dgm:presLayoutVars>
      </dgm:prSet>
      <dgm:spPr/>
    </dgm:pt>
    <dgm:pt modelId="{BF40BFD0-8D1B-442A-8CBB-C8DECF1BE588}" type="pres">
      <dgm:prSet presAssocID="{FD9A1781-D0B7-4E46-AD64-5746BE2076FF}" presName="invisiNode" presStyleLbl="node1" presStyleIdx="0" presStyleCnt="1"/>
      <dgm:spPr/>
    </dgm:pt>
    <dgm:pt modelId="{AEB1CD58-FFBD-4BDE-A1CA-E785190BE1F7}" type="pres">
      <dgm:prSet presAssocID="{FD9A1781-D0B7-4E46-AD64-5746BE2076FF}" presName="imagNode" presStyleLbl="fgImgPlace1" presStyleIdx="0" presStyleCnt="1" custScaleX="177391" custScaleY="180497" custLinFactNeighborX="720" custLinFactNeighborY="-116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30D4186F-9FE5-4F4F-B82C-B61E8510D289}" srcId="{029559EC-CE89-4ED6-85C0-1144A58D431B}" destId="{FD9A1781-D0B7-4E46-AD64-5746BE2076FF}" srcOrd="0" destOrd="0" parTransId="{46089CB8-81F1-4877-949C-C83B9CD44C37}" sibTransId="{F503DF77-B001-47F5-A118-2193228E2FE3}"/>
    <dgm:cxn modelId="{27DABA53-8824-44B9-8773-CF7F0434A9F6}" type="presOf" srcId="{FD9A1781-D0B7-4E46-AD64-5746BE2076FF}" destId="{DDCCBE20-4315-4990-80C5-2C020DB2704F}" srcOrd="0" destOrd="0" presId="urn:microsoft.com/office/officeart/2005/8/layout/hList7"/>
    <dgm:cxn modelId="{11599F63-2304-411C-875E-90BB55391262}" type="presOf" srcId="{FD9A1781-D0B7-4E46-AD64-5746BE2076FF}" destId="{D2D979D7-CC22-4AD2-83D5-3ADFF6EECA21}" srcOrd="1" destOrd="0" presId="urn:microsoft.com/office/officeart/2005/8/layout/hList7"/>
    <dgm:cxn modelId="{F53E9C70-1E18-4AE8-8E28-F07B68276EC0}" type="presOf" srcId="{029559EC-CE89-4ED6-85C0-1144A58D431B}" destId="{E6A9C2A5-A4FA-4D2F-A157-12286515A9CA}" srcOrd="0" destOrd="0" presId="urn:microsoft.com/office/officeart/2005/8/layout/hList7"/>
    <dgm:cxn modelId="{836EA9F2-AC32-4F37-9E56-746E10CC1EF9}" type="presParOf" srcId="{E6A9C2A5-A4FA-4D2F-A157-12286515A9CA}" destId="{6D6AD29C-F345-4203-9EE2-68FE5DD26933}" srcOrd="0" destOrd="0" presId="urn:microsoft.com/office/officeart/2005/8/layout/hList7"/>
    <dgm:cxn modelId="{D96695CD-9ABC-46F3-B4FD-70173DC02B83}" type="presParOf" srcId="{E6A9C2A5-A4FA-4D2F-A157-12286515A9CA}" destId="{581803F9-55E4-40D5-B06A-F2724CAA7F61}" srcOrd="1" destOrd="0" presId="urn:microsoft.com/office/officeart/2005/8/layout/hList7"/>
    <dgm:cxn modelId="{FEE0F7E5-922F-497D-B1D3-F6014FC8D451}" type="presParOf" srcId="{581803F9-55E4-40D5-B06A-F2724CAA7F61}" destId="{7F885529-1FEC-4318-8099-F44C003FB1DD}" srcOrd="0" destOrd="0" presId="urn:microsoft.com/office/officeart/2005/8/layout/hList7"/>
    <dgm:cxn modelId="{19AE887F-A971-466A-8954-8950DB1CF86E}" type="presParOf" srcId="{7F885529-1FEC-4318-8099-F44C003FB1DD}" destId="{DDCCBE20-4315-4990-80C5-2C020DB2704F}" srcOrd="0" destOrd="0" presId="urn:microsoft.com/office/officeart/2005/8/layout/hList7"/>
    <dgm:cxn modelId="{5496385A-B21E-4ADC-BB15-39022837CA6F}" type="presParOf" srcId="{7F885529-1FEC-4318-8099-F44C003FB1DD}" destId="{D2D979D7-CC22-4AD2-83D5-3ADFF6EECA21}" srcOrd="1" destOrd="0" presId="urn:microsoft.com/office/officeart/2005/8/layout/hList7"/>
    <dgm:cxn modelId="{605C029C-86C5-4603-BB5A-13A400DB6F0F}" type="presParOf" srcId="{7F885529-1FEC-4318-8099-F44C003FB1DD}" destId="{BF40BFD0-8D1B-442A-8CBB-C8DECF1BE588}" srcOrd="2" destOrd="0" presId="urn:microsoft.com/office/officeart/2005/8/layout/hList7"/>
    <dgm:cxn modelId="{2DDC7333-D046-45C5-8544-14B050F8A67F}" type="presParOf" srcId="{7F885529-1FEC-4318-8099-F44C003FB1DD}" destId="{AEB1CD58-FFBD-4BDE-A1CA-E785190BE1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4D93A-149B-464C-A408-E7611C99C83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EBE1474-5B99-4E5B-B92E-78C6E13C819D}">
      <dgm:prSet/>
      <dgm:spPr/>
      <dgm:t>
        <a:bodyPr/>
        <a:lstStyle/>
        <a:p>
          <a:pPr rtl="0"/>
          <a:r>
            <a:rPr lang="en-US" b="1" smtClean="0"/>
            <a:t>Introduction</a:t>
          </a:r>
          <a:endParaRPr lang="en-IN"/>
        </a:p>
      </dgm:t>
    </dgm:pt>
    <dgm:pt modelId="{0E632C08-2D8D-44BD-AF86-ADCCA2B1A2A8}" type="parTrans" cxnId="{F98DDC1B-C800-46AA-8B08-7A52B86545A7}">
      <dgm:prSet/>
      <dgm:spPr/>
      <dgm:t>
        <a:bodyPr/>
        <a:lstStyle/>
        <a:p>
          <a:endParaRPr lang="en-IN"/>
        </a:p>
      </dgm:t>
    </dgm:pt>
    <dgm:pt modelId="{FA7EF254-8561-4163-964A-AA76EF0BF937}" type="sibTrans" cxnId="{F98DDC1B-C800-46AA-8B08-7A52B86545A7}">
      <dgm:prSet/>
      <dgm:spPr/>
      <dgm:t>
        <a:bodyPr/>
        <a:lstStyle/>
        <a:p>
          <a:endParaRPr lang="en-IN"/>
        </a:p>
      </dgm:t>
    </dgm:pt>
    <dgm:pt modelId="{7926F09F-91CC-4F90-AA62-BB5FE1543758}" type="pres">
      <dgm:prSet presAssocID="{CC84D93A-149B-464C-A408-E7611C99C83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1BC1206-303D-4105-8941-732356E446E6}" type="pres">
      <dgm:prSet presAssocID="{0EBE1474-5B99-4E5B-B92E-78C6E13C819D}" presName="circle1" presStyleLbl="node1" presStyleIdx="0" presStyleCnt="1"/>
      <dgm:spPr/>
    </dgm:pt>
    <dgm:pt modelId="{85BDCADA-EA7A-497F-BF82-C62E1F607B85}" type="pres">
      <dgm:prSet presAssocID="{0EBE1474-5B99-4E5B-B92E-78C6E13C819D}" presName="space" presStyleCnt="0"/>
      <dgm:spPr/>
    </dgm:pt>
    <dgm:pt modelId="{90E39245-8D2D-45E8-B3C0-CC2DF4B73651}" type="pres">
      <dgm:prSet presAssocID="{0EBE1474-5B99-4E5B-B92E-78C6E13C819D}" presName="rect1" presStyleLbl="alignAcc1" presStyleIdx="0" presStyleCnt="1"/>
      <dgm:spPr/>
    </dgm:pt>
    <dgm:pt modelId="{DCDE9B9D-4092-42AA-AD6A-E8A422C8B3A8}" type="pres">
      <dgm:prSet presAssocID="{0EBE1474-5B99-4E5B-B92E-78C6E13C819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BC7ED87-A4F4-4632-ACFF-87B1E9F59805}" type="presOf" srcId="{0EBE1474-5B99-4E5B-B92E-78C6E13C819D}" destId="{DCDE9B9D-4092-42AA-AD6A-E8A422C8B3A8}" srcOrd="1" destOrd="0" presId="urn:microsoft.com/office/officeart/2005/8/layout/target3"/>
    <dgm:cxn modelId="{56F1CBE1-A4CD-4530-A430-6DA67AB0333F}" type="presOf" srcId="{0EBE1474-5B99-4E5B-B92E-78C6E13C819D}" destId="{90E39245-8D2D-45E8-B3C0-CC2DF4B73651}" srcOrd="0" destOrd="0" presId="urn:microsoft.com/office/officeart/2005/8/layout/target3"/>
    <dgm:cxn modelId="{41BA421D-B347-49C8-B6E5-FA704A4670C4}" type="presOf" srcId="{CC84D93A-149B-464C-A408-E7611C99C83C}" destId="{7926F09F-91CC-4F90-AA62-BB5FE1543758}" srcOrd="0" destOrd="0" presId="urn:microsoft.com/office/officeart/2005/8/layout/target3"/>
    <dgm:cxn modelId="{F98DDC1B-C800-46AA-8B08-7A52B86545A7}" srcId="{CC84D93A-149B-464C-A408-E7611C99C83C}" destId="{0EBE1474-5B99-4E5B-B92E-78C6E13C819D}" srcOrd="0" destOrd="0" parTransId="{0E632C08-2D8D-44BD-AF86-ADCCA2B1A2A8}" sibTransId="{FA7EF254-8561-4163-964A-AA76EF0BF937}"/>
    <dgm:cxn modelId="{29064695-7803-4DCF-B755-7C7A49433A72}" type="presParOf" srcId="{7926F09F-91CC-4F90-AA62-BB5FE1543758}" destId="{A1BC1206-303D-4105-8941-732356E446E6}" srcOrd="0" destOrd="0" presId="urn:microsoft.com/office/officeart/2005/8/layout/target3"/>
    <dgm:cxn modelId="{62B661EF-840E-4C9E-A10F-86F1D7CB4B78}" type="presParOf" srcId="{7926F09F-91CC-4F90-AA62-BB5FE1543758}" destId="{85BDCADA-EA7A-497F-BF82-C62E1F607B85}" srcOrd="1" destOrd="0" presId="urn:microsoft.com/office/officeart/2005/8/layout/target3"/>
    <dgm:cxn modelId="{10B022F5-11D3-4882-96BB-388FB0D0A76C}" type="presParOf" srcId="{7926F09F-91CC-4F90-AA62-BB5FE1543758}" destId="{90E39245-8D2D-45E8-B3C0-CC2DF4B73651}" srcOrd="2" destOrd="0" presId="urn:microsoft.com/office/officeart/2005/8/layout/target3"/>
    <dgm:cxn modelId="{B05ACB2E-4ACA-4A5D-8239-4303E3AF99D3}" type="presParOf" srcId="{7926F09F-91CC-4F90-AA62-BB5FE1543758}" destId="{DCDE9B9D-4092-42AA-AD6A-E8A422C8B3A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A764E-D720-4159-BE41-03EBDB05D52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829E57C-CDA0-47C7-98DE-006536B5C3ED}">
      <dgm:prSet/>
      <dgm:spPr/>
      <dgm:t>
        <a:bodyPr/>
        <a:lstStyle/>
        <a:p>
          <a:pPr rtl="0"/>
          <a:r>
            <a:rPr lang="en-US" b="1" smtClean="0"/>
            <a:t>Compression Ratio</a:t>
          </a:r>
          <a:endParaRPr lang="en-IN"/>
        </a:p>
      </dgm:t>
    </dgm:pt>
    <dgm:pt modelId="{B6820705-BA89-4B4E-A06F-B9D2B0D6C66C}" type="parTrans" cxnId="{E44772F3-74E9-42E2-A839-F9136F35E06F}">
      <dgm:prSet/>
      <dgm:spPr/>
      <dgm:t>
        <a:bodyPr/>
        <a:lstStyle/>
        <a:p>
          <a:endParaRPr lang="en-IN"/>
        </a:p>
      </dgm:t>
    </dgm:pt>
    <dgm:pt modelId="{93B07652-355A-43B5-A21D-3E84234B2C39}" type="sibTrans" cxnId="{E44772F3-74E9-42E2-A839-F9136F35E06F}">
      <dgm:prSet/>
      <dgm:spPr/>
      <dgm:t>
        <a:bodyPr/>
        <a:lstStyle/>
        <a:p>
          <a:endParaRPr lang="en-IN"/>
        </a:p>
      </dgm:t>
    </dgm:pt>
    <dgm:pt modelId="{39EFB58E-6D29-4E18-89EF-2A37D48EEC7C}" type="pres">
      <dgm:prSet presAssocID="{D9BA764E-D720-4159-BE41-03EBDB05D52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244246F-0501-4C10-BA0C-C23D572EA84A}" type="pres">
      <dgm:prSet presAssocID="{4829E57C-CDA0-47C7-98DE-006536B5C3ED}" presName="circle1" presStyleLbl="node1" presStyleIdx="0" presStyleCnt="1"/>
      <dgm:spPr/>
    </dgm:pt>
    <dgm:pt modelId="{E95DE178-C713-46D4-B97E-A8E15A53E52B}" type="pres">
      <dgm:prSet presAssocID="{4829E57C-CDA0-47C7-98DE-006536B5C3ED}" presName="space" presStyleCnt="0"/>
      <dgm:spPr/>
    </dgm:pt>
    <dgm:pt modelId="{C6E62BA3-3796-4C84-8668-C92BA72D646C}" type="pres">
      <dgm:prSet presAssocID="{4829E57C-CDA0-47C7-98DE-006536B5C3ED}" presName="rect1" presStyleLbl="alignAcc1" presStyleIdx="0" presStyleCnt="1"/>
      <dgm:spPr/>
    </dgm:pt>
    <dgm:pt modelId="{3B72A21A-8E6F-40F6-8457-DF925768C6FE}" type="pres">
      <dgm:prSet presAssocID="{4829E57C-CDA0-47C7-98DE-006536B5C3E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7561C8D-2043-447F-8A46-14D1CD1CFD85}" type="presOf" srcId="{4829E57C-CDA0-47C7-98DE-006536B5C3ED}" destId="{C6E62BA3-3796-4C84-8668-C92BA72D646C}" srcOrd="0" destOrd="0" presId="urn:microsoft.com/office/officeart/2005/8/layout/target3"/>
    <dgm:cxn modelId="{E44772F3-74E9-42E2-A839-F9136F35E06F}" srcId="{D9BA764E-D720-4159-BE41-03EBDB05D52F}" destId="{4829E57C-CDA0-47C7-98DE-006536B5C3ED}" srcOrd="0" destOrd="0" parTransId="{B6820705-BA89-4B4E-A06F-B9D2B0D6C66C}" sibTransId="{93B07652-355A-43B5-A21D-3E84234B2C39}"/>
    <dgm:cxn modelId="{02A189EF-6565-475A-8154-3ECF21CB9CAB}" type="presOf" srcId="{4829E57C-CDA0-47C7-98DE-006536B5C3ED}" destId="{3B72A21A-8E6F-40F6-8457-DF925768C6FE}" srcOrd="1" destOrd="0" presId="urn:microsoft.com/office/officeart/2005/8/layout/target3"/>
    <dgm:cxn modelId="{D61F0AEC-A4D8-4E89-92FD-3D076A8EE988}" type="presOf" srcId="{D9BA764E-D720-4159-BE41-03EBDB05D52F}" destId="{39EFB58E-6D29-4E18-89EF-2A37D48EEC7C}" srcOrd="0" destOrd="0" presId="urn:microsoft.com/office/officeart/2005/8/layout/target3"/>
    <dgm:cxn modelId="{12573F5D-77AD-4EDA-9133-D20E6E2CB1B2}" type="presParOf" srcId="{39EFB58E-6D29-4E18-89EF-2A37D48EEC7C}" destId="{2244246F-0501-4C10-BA0C-C23D572EA84A}" srcOrd="0" destOrd="0" presId="urn:microsoft.com/office/officeart/2005/8/layout/target3"/>
    <dgm:cxn modelId="{BE0ACA08-047D-4B35-9AAA-D5F599E142E6}" type="presParOf" srcId="{39EFB58E-6D29-4E18-89EF-2A37D48EEC7C}" destId="{E95DE178-C713-46D4-B97E-A8E15A53E52B}" srcOrd="1" destOrd="0" presId="urn:microsoft.com/office/officeart/2005/8/layout/target3"/>
    <dgm:cxn modelId="{78BF281A-69ED-49A8-8E3A-4C8B976DB93A}" type="presParOf" srcId="{39EFB58E-6D29-4E18-89EF-2A37D48EEC7C}" destId="{C6E62BA3-3796-4C84-8668-C92BA72D646C}" srcOrd="2" destOrd="0" presId="urn:microsoft.com/office/officeart/2005/8/layout/target3"/>
    <dgm:cxn modelId="{D9619C05-1B6F-4E12-B1A1-747265E9F431}" type="presParOf" srcId="{39EFB58E-6D29-4E18-89EF-2A37D48EEC7C}" destId="{3B72A21A-8E6F-40F6-8457-DF925768C6F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51EFDB-6441-456A-8277-9965C700A60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49A773B-CBD4-452F-9397-9A21656182C3}">
      <dgm:prSet/>
      <dgm:spPr/>
      <dgm:t>
        <a:bodyPr/>
        <a:lstStyle/>
        <a:p>
          <a:pPr rtl="0"/>
          <a:r>
            <a:rPr lang="en-US" b="1" smtClean="0"/>
            <a:t>Types of Data Compression</a:t>
          </a:r>
          <a:endParaRPr lang="en-IN"/>
        </a:p>
      </dgm:t>
    </dgm:pt>
    <dgm:pt modelId="{ADC7B282-CB00-466F-962E-E1FDD96B7B18}" type="parTrans" cxnId="{D977DB5E-A28B-4E40-8676-94C8A0FE05C2}">
      <dgm:prSet/>
      <dgm:spPr/>
      <dgm:t>
        <a:bodyPr/>
        <a:lstStyle/>
        <a:p>
          <a:endParaRPr lang="en-IN"/>
        </a:p>
      </dgm:t>
    </dgm:pt>
    <dgm:pt modelId="{59FA0260-65E7-4606-A266-233371DDBEAD}" type="sibTrans" cxnId="{D977DB5E-A28B-4E40-8676-94C8A0FE05C2}">
      <dgm:prSet/>
      <dgm:spPr/>
      <dgm:t>
        <a:bodyPr/>
        <a:lstStyle/>
        <a:p>
          <a:endParaRPr lang="en-IN"/>
        </a:p>
      </dgm:t>
    </dgm:pt>
    <dgm:pt modelId="{30BF02B0-DDB0-4F62-B46C-6EB65556900D}" type="pres">
      <dgm:prSet presAssocID="{CA51EFDB-6441-456A-8277-9965C700A60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37D6A7C-0CEB-4D98-A731-78B9E67E0842}" type="pres">
      <dgm:prSet presAssocID="{B49A773B-CBD4-452F-9397-9A21656182C3}" presName="circle1" presStyleLbl="node1" presStyleIdx="0" presStyleCnt="1"/>
      <dgm:spPr/>
    </dgm:pt>
    <dgm:pt modelId="{4FBCD8C1-D3E3-46DB-A277-33A6163D4CB4}" type="pres">
      <dgm:prSet presAssocID="{B49A773B-CBD4-452F-9397-9A21656182C3}" presName="space" presStyleCnt="0"/>
      <dgm:spPr/>
    </dgm:pt>
    <dgm:pt modelId="{997CF8AB-E4A4-4B57-BBA1-33F4087046B8}" type="pres">
      <dgm:prSet presAssocID="{B49A773B-CBD4-452F-9397-9A21656182C3}" presName="rect1" presStyleLbl="alignAcc1" presStyleIdx="0" presStyleCnt="1"/>
      <dgm:spPr/>
    </dgm:pt>
    <dgm:pt modelId="{341F19DA-6F88-436D-AB15-BB25F434845D}" type="pres">
      <dgm:prSet presAssocID="{B49A773B-CBD4-452F-9397-9A21656182C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33406BD-6ECD-45F1-8CA0-D69316772E7C}" type="presOf" srcId="{B49A773B-CBD4-452F-9397-9A21656182C3}" destId="{997CF8AB-E4A4-4B57-BBA1-33F4087046B8}" srcOrd="0" destOrd="0" presId="urn:microsoft.com/office/officeart/2005/8/layout/target3"/>
    <dgm:cxn modelId="{52FA5191-7652-4AF8-AFB7-299BB22F8B24}" type="presOf" srcId="{B49A773B-CBD4-452F-9397-9A21656182C3}" destId="{341F19DA-6F88-436D-AB15-BB25F434845D}" srcOrd="1" destOrd="0" presId="urn:microsoft.com/office/officeart/2005/8/layout/target3"/>
    <dgm:cxn modelId="{FBD9670B-3BD3-4FFB-8E00-DB08EFDAA021}" type="presOf" srcId="{CA51EFDB-6441-456A-8277-9965C700A60A}" destId="{30BF02B0-DDB0-4F62-B46C-6EB65556900D}" srcOrd="0" destOrd="0" presId="urn:microsoft.com/office/officeart/2005/8/layout/target3"/>
    <dgm:cxn modelId="{D977DB5E-A28B-4E40-8676-94C8A0FE05C2}" srcId="{CA51EFDB-6441-456A-8277-9965C700A60A}" destId="{B49A773B-CBD4-452F-9397-9A21656182C3}" srcOrd="0" destOrd="0" parTransId="{ADC7B282-CB00-466F-962E-E1FDD96B7B18}" sibTransId="{59FA0260-65E7-4606-A266-233371DDBEAD}"/>
    <dgm:cxn modelId="{4F614D10-D19C-4D01-A43E-14CFD85403F6}" type="presParOf" srcId="{30BF02B0-DDB0-4F62-B46C-6EB65556900D}" destId="{437D6A7C-0CEB-4D98-A731-78B9E67E0842}" srcOrd="0" destOrd="0" presId="urn:microsoft.com/office/officeart/2005/8/layout/target3"/>
    <dgm:cxn modelId="{AA27C489-620F-49B3-9E01-954FF376BE03}" type="presParOf" srcId="{30BF02B0-DDB0-4F62-B46C-6EB65556900D}" destId="{4FBCD8C1-D3E3-46DB-A277-33A6163D4CB4}" srcOrd="1" destOrd="0" presId="urn:microsoft.com/office/officeart/2005/8/layout/target3"/>
    <dgm:cxn modelId="{D0134460-194A-4463-85E7-26B4DE1C9A83}" type="presParOf" srcId="{30BF02B0-DDB0-4F62-B46C-6EB65556900D}" destId="{997CF8AB-E4A4-4B57-BBA1-33F4087046B8}" srcOrd="2" destOrd="0" presId="urn:microsoft.com/office/officeart/2005/8/layout/target3"/>
    <dgm:cxn modelId="{71AD6D7D-571E-4364-ABC4-6B963AB028B4}" type="presParOf" srcId="{30BF02B0-DDB0-4F62-B46C-6EB65556900D}" destId="{341F19DA-6F88-436D-AB15-BB25F434845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B1A19-54F9-4B5F-9BB4-05B61018744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3339AA9-0E42-4227-8815-D4CDD765D44C}">
      <dgm:prSet/>
      <dgm:spPr/>
      <dgm:t>
        <a:bodyPr/>
        <a:lstStyle/>
        <a:p>
          <a:pPr rtl="0"/>
          <a:r>
            <a:rPr lang="en-US" b="1" smtClean="0"/>
            <a:t>Lossy Compression</a:t>
          </a:r>
          <a:endParaRPr lang="en-IN"/>
        </a:p>
      </dgm:t>
    </dgm:pt>
    <dgm:pt modelId="{73069519-6CC0-48E7-B1F4-C483F0945ED9}" type="parTrans" cxnId="{2E22C6B0-FDD7-4A8D-931A-37039792A422}">
      <dgm:prSet/>
      <dgm:spPr/>
      <dgm:t>
        <a:bodyPr/>
        <a:lstStyle/>
        <a:p>
          <a:endParaRPr lang="en-IN"/>
        </a:p>
      </dgm:t>
    </dgm:pt>
    <dgm:pt modelId="{0CA598BE-42AE-46A7-B192-AC908DB7C832}" type="sibTrans" cxnId="{2E22C6B0-FDD7-4A8D-931A-37039792A422}">
      <dgm:prSet/>
      <dgm:spPr/>
      <dgm:t>
        <a:bodyPr/>
        <a:lstStyle/>
        <a:p>
          <a:endParaRPr lang="en-IN"/>
        </a:p>
      </dgm:t>
    </dgm:pt>
    <dgm:pt modelId="{F122928D-557F-41FE-A7FF-BC9931C8C68B}" type="pres">
      <dgm:prSet presAssocID="{982B1A19-54F9-4B5F-9BB4-05B61018744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782BE26-849C-4D15-8E62-513160AA4FAB}" type="pres">
      <dgm:prSet presAssocID="{03339AA9-0E42-4227-8815-D4CDD765D44C}" presName="circle1" presStyleLbl="node1" presStyleIdx="0" presStyleCnt="1"/>
      <dgm:spPr/>
    </dgm:pt>
    <dgm:pt modelId="{A4015935-A341-4599-BEFC-3492D754E6AA}" type="pres">
      <dgm:prSet presAssocID="{03339AA9-0E42-4227-8815-D4CDD765D44C}" presName="space" presStyleCnt="0"/>
      <dgm:spPr/>
    </dgm:pt>
    <dgm:pt modelId="{C46E7527-69B5-473D-B6FB-EBCEC0BC433C}" type="pres">
      <dgm:prSet presAssocID="{03339AA9-0E42-4227-8815-D4CDD765D44C}" presName="rect1" presStyleLbl="alignAcc1" presStyleIdx="0" presStyleCnt="1"/>
      <dgm:spPr/>
    </dgm:pt>
    <dgm:pt modelId="{EA745A80-F43E-4249-BD19-50EE5B4F6EF3}" type="pres">
      <dgm:prSet presAssocID="{03339AA9-0E42-4227-8815-D4CDD765D44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E22C6B0-FDD7-4A8D-931A-37039792A422}" srcId="{982B1A19-54F9-4B5F-9BB4-05B61018744F}" destId="{03339AA9-0E42-4227-8815-D4CDD765D44C}" srcOrd="0" destOrd="0" parTransId="{73069519-6CC0-48E7-B1F4-C483F0945ED9}" sibTransId="{0CA598BE-42AE-46A7-B192-AC908DB7C832}"/>
    <dgm:cxn modelId="{F2654911-B35F-488F-AB42-7BF3E6B00C78}" type="presOf" srcId="{03339AA9-0E42-4227-8815-D4CDD765D44C}" destId="{EA745A80-F43E-4249-BD19-50EE5B4F6EF3}" srcOrd="1" destOrd="0" presId="urn:microsoft.com/office/officeart/2005/8/layout/target3"/>
    <dgm:cxn modelId="{EA0FBE25-910A-455D-A611-307AA14AD74A}" type="presOf" srcId="{03339AA9-0E42-4227-8815-D4CDD765D44C}" destId="{C46E7527-69B5-473D-B6FB-EBCEC0BC433C}" srcOrd="0" destOrd="0" presId="urn:microsoft.com/office/officeart/2005/8/layout/target3"/>
    <dgm:cxn modelId="{1274167B-1C6E-477C-B16D-64A0B8A6DE0E}" type="presOf" srcId="{982B1A19-54F9-4B5F-9BB4-05B61018744F}" destId="{F122928D-557F-41FE-A7FF-BC9931C8C68B}" srcOrd="0" destOrd="0" presId="urn:microsoft.com/office/officeart/2005/8/layout/target3"/>
    <dgm:cxn modelId="{189D0733-E2ED-4A40-B2B7-D9E0EB67A5E9}" type="presParOf" srcId="{F122928D-557F-41FE-A7FF-BC9931C8C68B}" destId="{5782BE26-849C-4D15-8E62-513160AA4FAB}" srcOrd="0" destOrd="0" presId="urn:microsoft.com/office/officeart/2005/8/layout/target3"/>
    <dgm:cxn modelId="{044DC69F-F196-4867-9202-7F04E67AE3B3}" type="presParOf" srcId="{F122928D-557F-41FE-A7FF-BC9931C8C68B}" destId="{A4015935-A341-4599-BEFC-3492D754E6AA}" srcOrd="1" destOrd="0" presId="urn:microsoft.com/office/officeart/2005/8/layout/target3"/>
    <dgm:cxn modelId="{C90A36F1-C5AC-43D7-9394-0AC217C3B695}" type="presParOf" srcId="{F122928D-557F-41FE-A7FF-BC9931C8C68B}" destId="{C46E7527-69B5-473D-B6FB-EBCEC0BC433C}" srcOrd="2" destOrd="0" presId="urn:microsoft.com/office/officeart/2005/8/layout/target3"/>
    <dgm:cxn modelId="{87E1402F-6175-4926-BFEA-BB25C52758FD}" type="presParOf" srcId="{F122928D-557F-41FE-A7FF-BC9931C8C68B}" destId="{EA745A80-F43E-4249-BD19-50EE5B4F6EF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7E91AA-1009-4FD8-8732-46ACB63CA79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A97D36B-1C06-46CA-8106-58266BD3251A}">
      <dgm:prSet/>
      <dgm:spPr/>
      <dgm:t>
        <a:bodyPr/>
        <a:lstStyle/>
        <a:p>
          <a:pPr rtl="0"/>
          <a:r>
            <a:rPr lang="en-US" b="1" dirty="0" smtClean="0"/>
            <a:t>Wavelet Decomposition</a:t>
          </a:r>
          <a:endParaRPr lang="en-IN" dirty="0"/>
        </a:p>
      </dgm:t>
    </dgm:pt>
    <dgm:pt modelId="{AFAE0ED3-34BB-44D0-AD1B-84D870A25AE9}" type="parTrans" cxnId="{DC4568AE-BF85-4C66-B2FD-34D919A3949B}">
      <dgm:prSet/>
      <dgm:spPr/>
      <dgm:t>
        <a:bodyPr/>
        <a:lstStyle/>
        <a:p>
          <a:endParaRPr lang="en-IN"/>
        </a:p>
      </dgm:t>
    </dgm:pt>
    <dgm:pt modelId="{3F319248-59C5-4C7E-B340-34A81BDA2CD7}" type="sibTrans" cxnId="{DC4568AE-BF85-4C66-B2FD-34D919A3949B}">
      <dgm:prSet/>
      <dgm:spPr/>
      <dgm:t>
        <a:bodyPr/>
        <a:lstStyle/>
        <a:p>
          <a:endParaRPr lang="en-IN"/>
        </a:p>
      </dgm:t>
    </dgm:pt>
    <dgm:pt modelId="{9830C5FA-2BB8-425A-A599-54944B8C1168}" type="pres">
      <dgm:prSet presAssocID="{8D7E91AA-1009-4FD8-8732-46ACB63CA79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4C65F17-D447-4807-B36A-68070F336212}" type="pres">
      <dgm:prSet presAssocID="{CA97D36B-1C06-46CA-8106-58266BD3251A}" presName="circle1" presStyleLbl="node1" presStyleIdx="0" presStyleCnt="1"/>
      <dgm:spPr/>
    </dgm:pt>
    <dgm:pt modelId="{59B9B0BD-CF48-4B6D-8BA6-0F39F1022B74}" type="pres">
      <dgm:prSet presAssocID="{CA97D36B-1C06-46CA-8106-58266BD3251A}" presName="space" presStyleCnt="0"/>
      <dgm:spPr/>
    </dgm:pt>
    <dgm:pt modelId="{FB26CAC5-59A2-4A51-B239-CF0E7B5B9883}" type="pres">
      <dgm:prSet presAssocID="{CA97D36B-1C06-46CA-8106-58266BD3251A}" presName="rect1" presStyleLbl="alignAcc1" presStyleIdx="0" presStyleCnt="1"/>
      <dgm:spPr/>
    </dgm:pt>
    <dgm:pt modelId="{583CEB92-3CF3-4FA9-BAA7-B0D210C011A1}" type="pres">
      <dgm:prSet presAssocID="{CA97D36B-1C06-46CA-8106-58266BD3251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378B0CC-156B-4E32-B68A-71728F7B6A1F}" type="presOf" srcId="{8D7E91AA-1009-4FD8-8732-46ACB63CA794}" destId="{9830C5FA-2BB8-425A-A599-54944B8C1168}" srcOrd="0" destOrd="0" presId="urn:microsoft.com/office/officeart/2005/8/layout/target3"/>
    <dgm:cxn modelId="{C9935290-8D77-429B-914E-E1806D2A3975}" type="presOf" srcId="{CA97D36B-1C06-46CA-8106-58266BD3251A}" destId="{FB26CAC5-59A2-4A51-B239-CF0E7B5B9883}" srcOrd="0" destOrd="0" presId="urn:microsoft.com/office/officeart/2005/8/layout/target3"/>
    <dgm:cxn modelId="{DC4568AE-BF85-4C66-B2FD-34D919A3949B}" srcId="{8D7E91AA-1009-4FD8-8732-46ACB63CA794}" destId="{CA97D36B-1C06-46CA-8106-58266BD3251A}" srcOrd="0" destOrd="0" parTransId="{AFAE0ED3-34BB-44D0-AD1B-84D870A25AE9}" sibTransId="{3F319248-59C5-4C7E-B340-34A81BDA2CD7}"/>
    <dgm:cxn modelId="{258220A7-5280-47A4-90A5-146D3A068F97}" type="presOf" srcId="{CA97D36B-1C06-46CA-8106-58266BD3251A}" destId="{583CEB92-3CF3-4FA9-BAA7-B0D210C011A1}" srcOrd="1" destOrd="0" presId="urn:microsoft.com/office/officeart/2005/8/layout/target3"/>
    <dgm:cxn modelId="{2B90D87D-3627-4821-A1C8-E20E368F272F}" type="presParOf" srcId="{9830C5FA-2BB8-425A-A599-54944B8C1168}" destId="{34C65F17-D447-4807-B36A-68070F336212}" srcOrd="0" destOrd="0" presId="urn:microsoft.com/office/officeart/2005/8/layout/target3"/>
    <dgm:cxn modelId="{F51873C7-B24F-4FE6-8990-C2F418FD8F7C}" type="presParOf" srcId="{9830C5FA-2BB8-425A-A599-54944B8C1168}" destId="{59B9B0BD-CF48-4B6D-8BA6-0F39F1022B74}" srcOrd="1" destOrd="0" presId="urn:microsoft.com/office/officeart/2005/8/layout/target3"/>
    <dgm:cxn modelId="{317F8BB0-D74E-4E2E-8D23-4166D268D3AA}" type="presParOf" srcId="{9830C5FA-2BB8-425A-A599-54944B8C1168}" destId="{FB26CAC5-59A2-4A51-B239-CF0E7B5B9883}" srcOrd="2" destOrd="0" presId="urn:microsoft.com/office/officeart/2005/8/layout/target3"/>
    <dgm:cxn modelId="{472712F0-563D-4CB6-A190-A9398F8862CE}" type="presParOf" srcId="{9830C5FA-2BB8-425A-A599-54944B8C1168}" destId="{583CEB92-3CF3-4FA9-BAA7-B0D210C011A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719791-7CF1-4866-B338-7DBB2855E87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6521F35-B288-438F-91ED-70F9AA6694F7}">
      <dgm:prSet/>
      <dgm:spPr/>
      <dgm:t>
        <a:bodyPr/>
        <a:lstStyle/>
        <a:p>
          <a:pPr rtl="0"/>
          <a:r>
            <a:rPr lang="en-CA" b="1" smtClean="0"/>
            <a:t>8.6 Wavelet-Based Coding</a:t>
          </a:r>
          <a:endParaRPr lang="en-IN"/>
        </a:p>
      </dgm:t>
    </dgm:pt>
    <dgm:pt modelId="{3A68C998-EFA8-4D02-866C-5C87A2E4679A}" type="parTrans" cxnId="{895B82F1-E546-4D01-8577-6FFC7FFFAA13}">
      <dgm:prSet/>
      <dgm:spPr/>
      <dgm:t>
        <a:bodyPr/>
        <a:lstStyle/>
        <a:p>
          <a:endParaRPr lang="en-IN"/>
        </a:p>
      </dgm:t>
    </dgm:pt>
    <dgm:pt modelId="{E3CF741C-91FD-4310-A00C-CED0693A3D1C}" type="sibTrans" cxnId="{895B82F1-E546-4D01-8577-6FFC7FFFAA13}">
      <dgm:prSet/>
      <dgm:spPr/>
      <dgm:t>
        <a:bodyPr/>
        <a:lstStyle/>
        <a:p>
          <a:endParaRPr lang="en-IN"/>
        </a:p>
      </dgm:t>
    </dgm:pt>
    <dgm:pt modelId="{00836ABE-2070-4891-9235-89C435340A18}" type="pres">
      <dgm:prSet presAssocID="{39719791-7CF1-4866-B338-7DBB2855E87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29FDB1D-F9B0-43E3-98AD-9A72EA1DD84D}" type="pres">
      <dgm:prSet presAssocID="{36521F35-B288-438F-91ED-70F9AA6694F7}" presName="circle1" presStyleLbl="node1" presStyleIdx="0" presStyleCnt="1"/>
      <dgm:spPr/>
    </dgm:pt>
    <dgm:pt modelId="{2FDB7BB6-665B-4AFE-B8D5-22C7FF5CAFAD}" type="pres">
      <dgm:prSet presAssocID="{36521F35-B288-438F-91ED-70F9AA6694F7}" presName="space" presStyleCnt="0"/>
      <dgm:spPr/>
    </dgm:pt>
    <dgm:pt modelId="{B3186D5D-5073-408F-A21B-944D780796E3}" type="pres">
      <dgm:prSet presAssocID="{36521F35-B288-438F-91ED-70F9AA6694F7}" presName="rect1" presStyleLbl="alignAcc1" presStyleIdx="0" presStyleCnt="1"/>
      <dgm:spPr/>
    </dgm:pt>
    <dgm:pt modelId="{E1660A2B-EEE4-415C-89AF-BB76FA5E91E2}" type="pres">
      <dgm:prSet presAssocID="{36521F35-B288-438F-91ED-70F9AA6694F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A66622B-3797-46E7-AE93-D6A383ED1271}" type="presOf" srcId="{39719791-7CF1-4866-B338-7DBB2855E879}" destId="{00836ABE-2070-4891-9235-89C435340A18}" srcOrd="0" destOrd="0" presId="urn:microsoft.com/office/officeart/2005/8/layout/target3"/>
    <dgm:cxn modelId="{895B82F1-E546-4D01-8577-6FFC7FFFAA13}" srcId="{39719791-7CF1-4866-B338-7DBB2855E879}" destId="{36521F35-B288-438F-91ED-70F9AA6694F7}" srcOrd="0" destOrd="0" parTransId="{3A68C998-EFA8-4D02-866C-5C87A2E4679A}" sibTransId="{E3CF741C-91FD-4310-A00C-CED0693A3D1C}"/>
    <dgm:cxn modelId="{94D7E613-E0C0-4951-84F5-8AFCD401A706}" type="presOf" srcId="{36521F35-B288-438F-91ED-70F9AA6694F7}" destId="{E1660A2B-EEE4-415C-89AF-BB76FA5E91E2}" srcOrd="1" destOrd="0" presId="urn:microsoft.com/office/officeart/2005/8/layout/target3"/>
    <dgm:cxn modelId="{A5E17FF0-D74C-47D7-A18B-B3BFC788F12F}" type="presOf" srcId="{36521F35-B288-438F-91ED-70F9AA6694F7}" destId="{B3186D5D-5073-408F-A21B-944D780796E3}" srcOrd="0" destOrd="0" presId="urn:microsoft.com/office/officeart/2005/8/layout/target3"/>
    <dgm:cxn modelId="{79C0EC42-E1A9-4B64-A658-EC035E514DEA}" type="presParOf" srcId="{00836ABE-2070-4891-9235-89C435340A18}" destId="{D29FDB1D-F9B0-43E3-98AD-9A72EA1DD84D}" srcOrd="0" destOrd="0" presId="urn:microsoft.com/office/officeart/2005/8/layout/target3"/>
    <dgm:cxn modelId="{4D0D8820-6B82-4D01-B9BB-E96D2F6193EE}" type="presParOf" srcId="{00836ABE-2070-4891-9235-89C435340A18}" destId="{2FDB7BB6-665B-4AFE-B8D5-22C7FF5CAFAD}" srcOrd="1" destOrd="0" presId="urn:microsoft.com/office/officeart/2005/8/layout/target3"/>
    <dgm:cxn modelId="{2D2EEA6C-9476-4A7E-ADD5-B1EA74D2E3B4}" type="presParOf" srcId="{00836ABE-2070-4891-9235-89C435340A18}" destId="{B3186D5D-5073-408F-A21B-944D780796E3}" srcOrd="2" destOrd="0" presId="urn:microsoft.com/office/officeart/2005/8/layout/target3"/>
    <dgm:cxn modelId="{A48CFF35-29F3-48AB-A6D7-7B93A6E01ED9}" type="presParOf" srcId="{00836ABE-2070-4891-9235-89C435340A18}" destId="{E1660A2B-EEE4-415C-89AF-BB76FA5E91E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B692E8-1BAF-4FEE-82B0-9A14817E074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6AA9437-9EE8-467A-AFF6-CACEBB5F0CF8}">
      <dgm:prSet/>
      <dgm:spPr/>
      <dgm:t>
        <a:bodyPr/>
        <a:lstStyle/>
        <a:p>
          <a:pPr rtl="0"/>
          <a:r>
            <a:rPr lang="en-US" b="1" smtClean="0"/>
            <a:t>Steps Involved</a:t>
          </a:r>
          <a:endParaRPr lang="en-IN"/>
        </a:p>
      </dgm:t>
    </dgm:pt>
    <dgm:pt modelId="{13D3E673-791B-4767-9AB8-D43B19D3D673}" type="parTrans" cxnId="{6FC00897-746A-4935-B31B-AA1516DD0208}">
      <dgm:prSet/>
      <dgm:spPr/>
      <dgm:t>
        <a:bodyPr/>
        <a:lstStyle/>
        <a:p>
          <a:endParaRPr lang="en-IN"/>
        </a:p>
      </dgm:t>
    </dgm:pt>
    <dgm:pt modelId="{539FF93C-ACAA-40EE-B3A8-6F1BAF1A47FA}" type="sibTrans" cxnId="{6FC00897-746A-4935-B31B-AA1516DD0208}">
      <dgm:prSet/>
      <dgm:spPr/>
      <dgm:t>
        <a:bodyPr/>
        <a:lstStyle/>
        <a:p>
          <a:endParaRPr lang="en-IN"/>
        </a:p>
      </dgm:t>
    </dgm:pt>
    <dgm:pt modelId="{E4E19996-8961-47F0-8D33-DC677D3F8FE6}" type="pres">
      <dgm:prSet presAssocID="{2FB692E8-1BAF-4FEE-82B0-9A14817E074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E86F046-4459-44B6-83EA-5362B2FE5E65}" type="pres">
      <dgm:prSet presAssocID="{E6AA9437-9EE8-467A-AFF6-CACEBB5F0CF8}" presName="circle1" presStyleLbl="node1" presStyleIdx="0" presStyleCnt="1"/>
      <dgm:spPr/>
    </dgm:pt>
    <dgm:pt modelId="{2729CD34-B391-4ACB-8A2D-171C0B2B6015}" type="pres">
      <dgm:prSet presAssocID="{E6AA9437-9EE8-467A-AFF6-CACEBB5F0CF8}" presName="space" presStyleCnt="0"/>
      <dgm:spPr/>
    </dgm:pt>
    <dgm:pt modelId="{8FAA72BF-AE73-452A-83BC-10DCF357F6B6}" type="pres">
      <dgm:prSet presAssocID="{E6AA9437-9EE8-467A-AFF6-CACEBB5F0CF8}" presName="rect1" presStyleLbl="alignAcc1" presStyleIdx="0" presStyleCnt="1"/>
      <dgm:spPr/>
    </dgm:pt>
    <dgm:pt modelId="{A9EE54A1-B2F4-4785-A252-A4189E42C77B}" type="pres">
      <dgm:prSet presAssocID="{E6AA9437-9EE8-467A-AFF6-CACEBB5F0CF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1A0979-32EB-4B2C-9828-246786AE7C7F}" type="presOf" srcId="{2FB692E8-1BAF-4FEE-82B0-9A14817E074F}" destId="{E4E19996-8961-47F0-8D33-DC677D3F8FE6}" srcOrd="0" destOrd="0" presId="urn:microsoft.com/office/officeart/2005/8/layout/target3"/>
    <dgm:cxn modelId="{0387194F-823B-4B9F-BD89-259B383533C7}" type="presOf" srcId="{E6AA9437-9EE8-467A-AFF6-CACEBB5F0CF8}" destId="{A9EE54A1-B2F4-4785-A252-A4189E42C77B}" srcOrd="1" destOrd="0" presId="urn:microsoft.com/office/officeart/2005/8/layout/target3"/>
    <dgm:cxn modelId="{0DCE55B9-2EC2-4154-92A5-4B74644503D6}" type="presOf" srcId="{E6AA9437-9EE8-467A-AFF6-CACEBB5F0CF8}" destId="{8FAA72BF-AE73-452A-83BC-10DCF357F6B6}" srcOrd="0" destOrd="0" presId="urn:microsoft.com/office/officeart/2005/8/layout/target3"/>
    <dgm:cxn modelId="{6FC00897-746A-4935-B31B-AA1516DD0208}" srcId="{2FB692E8-1BAF-4FEE-82B0-9A14817E074F}" destId="{E6AA9437-9EE8-467A-AFF6-CACEBB5F0CF8}" srcOrd="0" destOrd="0" parTransId="{13D3E673-791B-4767-9AB8-D43B19D3D673}" sibTransId="{539FF93C-ACAA-40EE-B3A8-6F1BAF1A47FA}"/>
    <dgm:cxn modelId="{8E832059-6972-41C9-A06D-8AF6A79665B1}" type="presParOf" srcId="{E4E19996-8961-47F0-8D33-DC677D3F8FE6}" destId="{1E86F046-4459-44B6-83EA-5362B2FE5E65}" srcOrd="0" destOrd="0" presId="urn:microsoft.com/office/officeart/2005/8/layout/target3"/>
    <dgm:cxn modelId="{AF9DE10C-7AA0-4633-9ED2-53218C946B67}" type="presParOf" srcId="{E4E19996-8961-47F0-8D33-DC677D3F8FE6}" destId="{2729CD34-B391-4ACB-8A2D-171C0B2B6015}" srcOrd="1" destOrd="0" presId="urn:microsoft.com/office/officeart/2005/8/layout/target3"/>
    <dgm:cxn modelId="{D04DF368-1D26-4713-928E-E6B805E3BBB8}" type="presParOf" srcId="{E4E19996-8961-47F0-8D33-DC677D3F8FE6}" destId="{8FAA72BF-AE73-452A-83BC-10DCF357F6B6}" srcOrd="2" destOrd="0" presId="urn:microsoft.com/office/officeart/2005/8/layout/target3"/>
    <dgm:cxn modelId="{8C9A4917-4D5B-4646-9907-4B08EBCD95DA}" type="presParOf" srcId="{E4E19996-8961-47F0-8D33-DC677D3F8FE6}" destId="{A9EE54A1-B2F4-4785-A252-A4189E42C77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EF3702-3157-41F3-8BDB-A532D23EFC3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0D53EA-9741-4C2D-BE23-9A96CBDAB780}">
      <dgm:prSet/>
      <dgm:spPr/>
      <dgm:t>
        <a:bodyPr/>
        <a:lstStyle/>
        <a:p>
          <a:pPr rtl="0"/>
          <a:r>
            <a:rPr lang="en-US" b="1" dirty="0" smtClean="0"/>
            <a:t>Steps Involved…..</a:t>
          </a:r>
          <a:endParaRPr lang="en-IN" dirty="0"/>
        </a:p>
      </dgm:t>
    </dgm:pt>
    <dgm:pt modelId="{411C042F-BC16-4F4E-9FF8-320C0CFBBEFE}" type="parTrans" cxnId="{0727817C-216E-4510-A5C5-A115401302CE}">
      <dgm:prSet/>
      <dgm:spPr/>
      <dgm:t>
        <a:bodyPr/>
        <a:lstStyle/>
        <a:p>
          <a:endParaRPr lang="en-IN"/>
        </a:p>
      </dgm:t>
    </dgm:pt>
    <dgm:pt modelId="{06DDB3EF-F3CB-479C-B7A2-8E99250778C2}" type="sibTrans" cxnId="{0727817C-216E-4510-A5C5-A115401302CE}">
      <dgm:prSet/>
      <dgm:spPr/>
      <dgm:t>
        <a:bodyPr/>
        <a:lstStyle/>
        <a:p>
          <a:endParaRPr lang="en-IN"/>
        </a:p>
      </dgm:t>
    </dgm:pt>
    <dgm:pt modelId="{64837A28-1CE8-42C6-BFD8-F3EC2DD979A6}" type="pres">
      <dgm:prSet presAssocID="{47EF3702-3157-41F3-8BDB-A532D23EFC3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354ED5-1FF3-442B-8FC3-0B36C420779C}" type="pres">
      <dgm:prSet presAssocID="{BC0D53EA-9741-4C2D-BE23-9A96CBDAB780}" presName="circle1" presStyleLbl="node1" presStyleIdx="0" presStyleCnt="1"/>
      <dgm:spPr/>
    </dgm:pt>
    <dgm:pt modelId="{E40B7D53-9A7C-40BD-A587-392B98433894}" type="pres">
      <dgm:prSet presAssocID="{BC0D53EA-9741-4C2D-BE23-9A96CBDAB780}" presName="space" presStyleCnt="0"/>
      <dgm:spPr/>
    </dgm:pt>
    <dgm:pt modelId="{2D77FFEC-7D3E-4CE3-962A-A4C97659B85F}" type="pres">
      <dgm:prSet presAssocID="{BC0D53EA-9741-4C2D-BE23-9A96CBDAB780}" presName="rect1" presStyleLbl="alignAcc1" presStyleIdx="0" presStyleCnt="1"/>
      <dgm:spPr/>
    </dgm:pt>
    <dgm:pt modelId="{F48C90B1-DC5C-42FA-A79E-34500F5E6F7C}" type="pres">
      <dgm:prSet presAssocID="{BC0D53EA-9741-4C2D-BE23-9A96CBDAB78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2832B3E-1974-45F5-9B2A-2005EDCBC524}" type="presOf" srcId="{47EF3702-3157-41F3-8BDB-A532D23EFC32}" destId="{64837A28-1CE8-42C6-BFD8-F3EC2DD979A6}" srcOrd="0" destOrd="0" presId="urn:microsoft.com/office/officeart/2005/8/layout/target3"/>
    <dgm:cxn modelId="{0727817C-216E-4510-A5C5-A115401302CE}" srcId="{47EF3702-3157-41F3-8BDB-A532D23EFC32}" destId="{BC0D53EA-9741-4C2D-BE23-9A96CBDAB780}" srcOrd="0" destOrd="0" parTransId="{411C042F-BC16-4F4E-9FF8-320C0CFBBEFE}" sibTransId="{06DDB3EF-F3CB-479C-B7A2-8E99250778C2}"/>
    <dgm:cxn modelId="{02D4F29D-3442-4E1D-9FD7-C91C0DC922AD}" type="presOf" srcId="{BC0D53EA-9741-4C2D-BE23-9A96CBDAB780}" destId="{F48C90B1-DC5C-42FA-A79E-34500F5E6F7C}" srcOrd="1" destOrd="0" presId="urn:microsoft.com/office/officeart/2005/8/layout/target3"/>
    <dgm:cxn modelId="{690893E4-8295-4BA9-9A14-E3F03CDCD568}" type="presOf" srcId="{BC0D53EA-9741-4C2D-BE23-9A96CBDAB780}" destId="{2D77FFEC-7D3E-4CE3-962A-A4C97659B85F}" srcOrd="0" destOrd="0" presId="urn:microsoft.com/office/officeart/2005/8/layout/target3"/>
    <dgm:cxn modelId="{B6858650-407A-4792-9DE2-615770FF5D88}" type="presParOf" srcId="{64837A28-1CE8-42C6-BFD8-F3EC2DD979A6}" destId="{FE354ED5-1FF3-442B-8FC3-0B36C420779C}" srcOrd="0" destOrd="0" presId="urn:microsoft.com/office/officeart/2005/8/layout/target3"/>
    <dgm:cxn modelId="{E697CD24-0B2E-42F0-B029-5B13D3E8C90A}" type="presParOf" srcId="{64837A28-1CE8-42C6-BFD8-F3EC2DD979A6}" destId="{E40B7D53-9A7C-40BD-A587-392B98433894}" srcOrd="1" destOrd="0" presId="urn:microsoft.com/office/officeart/2005/8/layout/target3"/>
    <dgm:cxn modelId="{E8AEE2DE-4DBC-4206-BD35-0AB1CB56CB81}" type="presParOf" srcId="{64837A28-1CE8-42C6-BFD8-F3EC2DD979A6}" destId="{2D77FFEC-7D3E-4CE3-962A-A4C97659B85F}" srcOrd="2" destOrd="0" presId="urn:microsoft.com/office/officeart/2005/8/layout/target3"/>
    <dgm:cxn modelId="{C7CA008B-EA99-4FB4-A18E-96CB65DF0D36}" type="presParOf" srcId="{64837A28-1CE8-42C6-BFD8-F3EC2DD979A6}" destId="{F48C90B1-DC5C-42FA-A79E-34500F5E6F7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1F0A-B144-436B-BBD1-7BFA41995414}">
      <dsp:nvSpPr>
        <dsp:cNvPr id="0" name=""/>
        <dsp:cNvSpPr/>
      </dsp:nvSpPr>
      <dsp:spPr>
        <a:xfrm rot="10800000">
          <a:off x="1990566" y="227185"/>
          <a:ext cx="5123729" cy="2581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205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IMAGE COMPRESSION</a:t>
          </a:r>
          <a:endParaRPr lang="en-IN" sz="3500" kern="1200"/>
        </a:p>
      </dsp:txBody>
      <dsp:txXfrm rot="10800000">
        <a:off x="2635847" y="227185"/>
        <a:ext cx="4478448" cy="2581126"/>
      </dsp:txXfrm>
    </dsp:sp>
    <dsp:sp modelId="{47375F27-F474-40B1-B42C-052B122121EE}">
      <dsp:nvSpPr>
        <dsp:cNvPr id="0" name=""/>
        <dsp:cNvSpPr/>
      </dsp:nvSpPr>
      <dsp:spPr>
        <a:xfrm>
          <a:off x="645281" y="113592"/>
          <a:ext cx="2581126" cy="258112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84690-6A38-484C-AFF2-7D25C4118833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F8FCE-E4C0-4013-B722-72FE954EFC9C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Steps Involved…..</a:t>
          </a:r>
          <a:endParaRPr lang="en-IN" sz="4400" kern="1200" dirty="0"/>
        </a:p>
      </dsp:txBody>
      <dsp:txXfrm>
        <a:off x="571500" y="0"/>
        <a:ext cx="7658100" cy="1143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9BF01-B8B0-4D05-8407-F1300D4CBD45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0D41E-39B6-4C92-BAB9-DB8A2DF84892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References</a:t>
          </a:r>
          <a:endParaRPr lang="en-IN" sz="4400" kern="1200"/>
        </a:p>
      </dsp:txBody>
      <dsp:txXfrm>
        <a:off x="571500" y="0"/>
        <a:ext cx="7658100" cy="1143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CBE20-4315-4990-80C5-2C020DB2704F}">
      <dsp:nvSpPr>
        <dsp:cNvPr id="0" name=""/>
        <dsp:cNvSpPr/>
      </dsp:nvSpPr>
      <dsp:spPr>
        <a:xfrm>
          <a:off x="4018" y="210557"/>
          <a:ext cx="8221563" cy="5688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2" tIns="469392" rIns="469392" bIns="469392" numCol="1" spcCol="1270" anchor="ctr" anchorCtr="0">
          <a:noAutofit/>
        </a:bodyPr>
        <a:lstStyle/>
        <a:p>
          <a:pPr lvl="0" algn="ctr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b="1" kern="1200" dirty="0" smtClean="0"/>
            <a:t>Thank You</a:t>
          </a:r>
          <a:endParaRPr lang="en-IN" sz="6600" kern="1200" dirty="0"/>
        </a:p>
      </dsp:txBody>
      <dsp:txXfrm>
        <a:off x="4018" y="2486010"/>
        <a:ext cx="8221563" cy="2275452"/>
      </dsp:txXfrm>
    </dsp:sp>
    <dsp:sp modelId="{AEB1CD58-FFBD-4BDE-A1CA-E785190BE1F7}">
      <dsp:nvSpPr>
        <dsp:cNvPr id="0" name=""/>
        <dsp:cNvSpPr/>
      </dsp:nvSpPr>
      <dsp:spPr>
        <a:xfrm>
          <a:off x="2448267" y="-210557"/>
          <a:ext cx="3360343" cy="341918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AD29C-F345-4203-9EE2-68FE5DD26933}">
      <dsp:nvSpPr>
        <dsp:cNvPr id="0" name=""/>
        <dsp:cNvSpPr/>
      </dsp:nvSpPr>
      <dsp:spPr>
        <a:xfrm>
          <a:off x="329183" y="4550905"/>
          <a:ext cx="7571232" cy="8532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C1206-303D-4105-8941-732356E446E6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9245-8D2D-45E8-B3C0-CC2DF4B73651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Introduction</a:t>
          </a:r>
          <a:endParaRPr lang="en-IN" sz="4400" kern="1200"/>
        </a:p>
      </dsp:txBody>
      <dsp:txXfrm>
        <a:off x="571500" y="0"/>
        <a:ext cx="7658100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4246F-0501-4C10-BA0C-C23D572EA84A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62BA3-3796-4C84-8668-C92BA72D646C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Compression Ratio</a:t>
          </a:r>
          <a:endParaRPr lang="en-IN" sz="4400" kern="1200"/>
        </a:p>
      </dsp:txBody>
      <dsp:txXfrm>
        <a:off x="571500" y="0"/>
        <a:ext cx="7658100" cy="1143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D6A7C-0CEB-4D98-A731-78B9E67E0842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CF8AB-E4A4-4B57-BBA1-33F4087046B8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smtClean="0"/>
            <a:t>Types of Data Compression</a:t>
          </a:r>
          <a:endParaRPr lang="en-IN" sz="4300" kern="1200"/>
        </a:p>
      </dsp:txBody>
      <dsp:txXfrm>
        <a:off x="571500" y="0"/>
        <a:ext cx="7658100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2BE26-849C-4D15-8E62-513160AA4FAB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E7527-69B5-473D-B6FB-EBCEC0BC433C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Lossy Compression</a:t>
          </a:r>
          <a:endParaRPr lang="en-IN" sz="4400" kern="1200"/>
        </a:p>
      </dsp:txBody>
      <dsp:txXfrm>
        <a:off x="571500" y="0"/>
        <a:ext cx="7658100" cy="1143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65F17-D447-4807-B36A-68070F336212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6CAC5-59A2-4A51-B239-CF0E7B5B9883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Wavelet Decomposition</a:t>
          </a:r>
          <a:endParaRPr lang="en-IN" sz="4400" kern="1200" dirty="0"/>
        </a:p>
      </dsp:txBody>
      <dsp:txXfrm>
        <a:off x="571500" y="0"/>
        <a:ext cx="7658100" cy="1143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DB1D-F9B0-43E3-98AD-9A72EA1DD84D}">
      <dsp:nvSpPr>
        <dsp:cNvPr id="0" name=""/>
        <dsp:cNvSpPr/>
      </dsp:nvSpPr>
      <dsp:spPr>
        <a:xfrm>
          <a:off x="0" y="0"/>
          <a:ext cx="1000125" cy="10001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86D5D-5073-408F-A21B-944D780796E3}">
      <dsp:nvSpPr>
        <dsp:cNvPr id="0" name=""/>
        <dsp:cNvSpPr/>
      </dsp:nvSpPr>
      <dsp:spPr>
        <a:xfrm>
          <a:off x="500062" y="0"/>
          <a:ext cx="7729537" cy="100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b="1" kern="1200" smtClean="0"/>
            <a:t>8.6 Wavelet-Based Coding</a:t>
          </a:r>
          <a:endParaRPr lang="en-IN" sz="3800" kern="1200"/>
        </a:p>
      </dsp:txBody>
      <dsp:txXfrm>
        <a:off x="500062" y="0"/>
        <a:ext cx="7729537" cy="1000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6F046-4459-44B6-83EA-5362B2FE5E65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A72BF-AE73-452A-83BC-10DCF357F6B6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Steps Involved</a:t>
          </a:r>
          <a:endParaRPr lang="en-IN" sz="4400" kern="1200"/>
        </a:p>
      </dsp:txBody>
      <dsp:txXfrm>
        <a:off x="571500" y="0"/>
        <a:ext cx="7658100" cy="1143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4ED5-1FF3-442B-8FC3-0B36C420779C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7FFEC-7D3E-4CE3-962A-A4C97659B85F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Steps Involved…..</a:t>
          </a:r>
          <a:endParaRPr lang="en-IN" sz="4400" kern="1200" dirty="0"/>
        </a:p>
      </dsp:txBody>
      <dsp:txXfrm>
        <a:off x="571500" y="0"/>
        <a:ext cx="7658100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87B3-DE06-4FBB-BDFD-71F6AAC7A9DF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FFE88-FCCA-4707-8162-15A788CF3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1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FFE88-FCCA-4707-8162-15A788CF3BC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1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ADAFF3-AA25-4AD6-83C4-7D6F42FAB632}" type="datetimeFigureOut">
              <a:rPr lang="en-IN" smtClean="0"/>
              <a:t>18-10-2012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749271-EF2B-40EF-9218-A012B08E68B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12264271"/>
              </p:ext>
            </p:extLst>
          </p:nvPr>
        </p:nvGraphicFramePr>
        <p:xfrm>
          <a:off x="683568" y="1556792"/>
          <a:ext cx="7704856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24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908" y="2332037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Input the Image.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Convert it to gray scale.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Input the and decomposition level.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A wavelet decomposition of the </a:t>
            </a:r>
            <a:r>
              <a:rPr lang="en-IN" dirty="0" smtClean="0"/>
              <a:t>image.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Compression of image.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Decompression of image.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6642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8884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Plot the original and </a:t>
            </a:r>
            <a:r>
              <a:rPr lang="en-US" dirty="0"/>
              <a:t>c</a:t>
            </a:r>
            <a:r>
              <a:rPr lang="en-US" dirty="0" smtClean="0"/>
              <a:t>ompressed image.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Display the results.</a:t>
            </a: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Compute the image size.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99176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9710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2" y="1628800"/>
            <a:ext cx="2117096" cy="1587822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961328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655338" y="2420888"/>
            <a:ext cx="1195272" cy="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59769" y="1846647"/>
            <a:ext cx="2736304" cy="11521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Wavelet Transformation</a:t>
            </a:r>
            <a:endParaRPr lang="en-IN" dirty="0"/>
          </a:p>
        </p:txBody>
      </p:sp>
      <p:cxnSp>
        <p:nvCxnSpPr>
          <p:cNvPr id="12" name="Straight Connector 11"/>
          <p:cNvCxnSpPr>
            <a:stCxn id="8" idx="3"/>
          </p:cNvCxnSpPr>
          <p:nvPr/>
        </p:nvCxnSpPr>
        <p:spPr>
          <a:xfrm flipV="1">
            <a:off x="6596073" y="2420888"/>
            <a:ext cx="1072271" cy="1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2422711"/>
            <a:ext cx="0" cy="187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940152" y="429309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928360" y="3531390"/>
            <a:ext cx="2011792" cy="150884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39552" y="3234880"/>
            <a:ext cx="2115786" cy="6176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 Image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928359" y="5049180"/>
            <a:ext cx="2011793" cy="6480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Compressed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7302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Google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Youtube</a:t>
            </a: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807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2288"/>
              </p:ext>
            </p:extLst>
          </p:nvPr>
        </p:nvGraphicFramePr>
        <p:xfrm>
          <a:off x="467544" y="260648"/>
          <a:ext cx="822960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61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Process of reducing  or compressing size and image </a:t>
            </a:r>
            <a:r>
              <a:rPr lang="en-US" sz="2800" dirty="0" smtClean="0"/>
              <a:t>data </a:t>
            </a:r>
            <a:r>
              <a:rPr lang="en-US" sz="2800" dirty="0"/>
              <a:t>files but still retaining important information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compressed file is used to reconstruct </a:t>
            </a:r>
            <a:r>
              <a:rPr lang="en-US" sz="2800" dirty="0" smtClean="0"/>
              <a:t>image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relationship between compressed and uncompressed file </a:t>
            </a:r>
            <a:r>
              <a:rPr lang="en-US" sz="2800" dirty="0" smtClean="0"/>
              <a:t>is denoted </a:t>
            </a:r>
            <a:r>
              <a:rPr lang="en-US" sz="2800" dirty="0"/>
              <a:t>as the compression </a:t>
            </a:r>
            <a:r>
              <a:rPr lang="en-US" sz="2800" dirty="0" smtClean="0"/>
              <a:t>ratio</a:t>
            </a:r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2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0535" y="1710724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Compression ratio is defined as ratio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uncompressed file size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compressed file size.</a:t>
            </a: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043608" y="3510300"/>
            <a:ext cx="7272808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Compression Ratio= 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95366" y="3789040"/>
            <a:ext cx="298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Uncompressed file size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4221088"/>
            <a:ext cx="258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File Size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20072" y="4158372"/>
            <a:ext cx="2658110" cy="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664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There are two types of Data Compression: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Lossless Compression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Lossy</a:t>
            </a:r>
            <a:r>
              <a:rPr lang="en-US" sz="2400" dirty="0" smtClean="0"/>
              <a:t> Compression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8111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In order to achieve higher rates of compression, we give up complete reconstruction and consider </a:t>
            </a:r>
            <a:r>
              <a:rPr lang="en-US" sz="2400" dirty="0" err="1">
                <a:solidFill>
                  <a:srgbClr val="FF0000"/>
                </a:solidFill>
              </a:rPr>
              <a:t>lossy</a:t>
            </a:r>
            <a:r>
              <a:rPr lang="en-US" sz="2400" dirty="0">
                <a:solidFill>
                  <a:srgbClr val="FF0000"/>
                </a:solidFill>
              </a:rPr>
              <a:t> compression</a:t>
            </a:r>
            <a:r>
              <a:rPr lang="en-US" sz="2400" dirty="0"/>
              <a:t> techniques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chemeClr val="folHlink"/>
                </a:solidFill>
              </a:rPr>
              <a:t>reason</a:t>
            </a:r>
            <a:r>
              <a:rPr lang="en-US" altLang="zh-TW" sz="2400" dirty="0"/>
              <a:t> is that our eyes and ears cannot distinguish subtle </a:t>
            </a:r>
            <a:r>
              <a:rPr lang="en-US" altLang="zh-TW" sz="2400" dirty="0" smtClean="0"/>
              <a:t>changes.</a:t>
            </a:r>
          </a:p>
          <a:p>
            <a:pPr>
              <a:buFont typeface="Wingdings" pitchFamily="2" charset="2"/>
              <a:buChar char="q"/>
            </a:pPr>
            <a:r>
              <a:rPr lang="en-CA" sz="2400" dirty="0" smtClean="0"/>
              <a:t>The </a:t>
            </a:r>
            <a:r>
              <a:rPr lang="en-CA" sz="2400" dirty="0"/>
              <a:t>compressed data is not the same as the original data, but a close approximation of </a:t>
            </a:r>
            <a:r>
              <a:rPr lang="en-CA" sz="2400" dirty="0" smtClean="0"/>
              <a:t>it.</a:t>
            </a:r>
          </a:p>
          <a:p>
            <a:pPr>
              <a:buFont typeface="Wingdings" pitchFamily="2" charset="2"/>
              <a:buChar char="q"/>
            </a:pPr>
            <a:r>
              <a:rPr lang="en-CA" sz="2400" dirty="0" smtClean="0"/>
              <a:t>Yields </a:t>
            </a:r>
            <a:r>
              <a:rPr lang="en-CA" sz="2400" dirty="0"/>
              <a:t>a much higher compression ratio than that of lossless compression</a:t>
            </a:r>
            <a:r>
              <a:rPr lang="en-CA" sz="2400" dirty="0" smtClean="0"/>
              <a:t>.</a:t>
            </a:r>
            <a:endParaRPr lang="en-CA" sz="2400" dirty="0"/>
          </a:p>
          <a:p>
            <a:pPr>
              <a:buFont typeface="Wingdings" pitchFamily="2" charset="2"/>
              <a:buChar char="q"/>
            </a:pPr>
            <a:endParaRPr lang="en-US" altLang="zh-TW" sz="2400" dirty="0"/>
          </a:p>
          <a:p>
            <a:pPr>
              <a:buFont typeface="Wingdings" pitchFamily="2" charset="2"/>
              <a:buChar char="q"/>
            </a:pPr>
            <a:endParaRPr lang="en-IN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6427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decomposition process can be iterated, with successive approximations being decomposed in turn, so that one signal is broken down into many lower-resolution components. This is called the </a:t>
            </a:r>
            <a:r>
              <a:rPr lang="en-US" i="1" dirty="0"/>
              <a:t>wavelet decomposition  tr</a:t>
            </a:r>
            <a:r>
              <a:rPr lang="en-US" dirty="0"/>
              <a:t>ee.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29012" y="4211784"/>
            <a:ext cx="2638425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6152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mtClean="0"/>
              <a:t>Low &amp; High Frequency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1981200"/>
            <a:ext cx="7772400" cy="14478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q"/>
            </a:pPr>
            <a:r>
              <a:rPr lang="en-IN" dirty="0" smtClean="0"/>
              <a:t>Low-frequency content- Identity of signal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They contains most important part of signal. 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39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5286375"/>
            <a:ext cx="8229600" cy="839788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Font typeface="Arial" pitchFamily="34" charset="0"/>
              <a:buNone/>
              <a:defRPr/>
            </a:pPr>
            <a:r>
              <a:rPr lang="en-CA" smtClean="0"/>
              <a:t>Fig. 8.19: The two-dimensional discrete wavelet transform</a:t>
            </a:r>
          </a:p>
          <a:p>
            <a:pPr algn="ctr">
              <a:buFont typeface="Arial" pitchFamily="34" charset="0"/>
              <a:buNone/>
              <a:defRPr/>
            </a:pPr>
            <a:r>
              <a:rPr lang="en-CA" smtClean="0"/>
              <a:t>(a) One level transform, (b) two level transform.</a:t>
            </a:r>
            <a:endParaRPr lang="en-CA" dirty="0"/>
          </a:p>
        </p:txBody>
      </p:sp>
      <p:pic>
        <p:nvPicPr>
          <p:cNvPr id="5" name="Picture 5" descr="subb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08720"/>
            <a:ext cx="701516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6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457200" y="571500"/>
          <a:ext cx="8229600" cy="100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1772816"/>
            <a:ext cx="8075240" cy="4493095"/>
          </a:xfrm>
          <a:prstGeom prst="rect">
            <a:avLst/>
          </a:prstGeom>
        </p:spPr>
        <p:txBody>
          <a:bodyPr vert="horz" rtlCol="0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q"/>
              <a:defRPr/>
            </a:pPr>
            <a:r>
              <a:rPr lang="en-CA" dirty="0" smtClean="0"/>
              <a:t>The objective of the wavelet transform is to decompose the input signal into components that are easier to deal with, have special interpretations, or have some components that can be </a:t>
            </a:r>
            <a:r>
              <a:rPr lang="en-CA" dirty="0" err="1" smtClean="0"/>
              <a:t>thresholded</a:t>
            </a:r>
            <a:r>
              <a:rPr lang="en-CA" dirty="0" smtClean="0"/>
              <a:t> away, for compression purposes.</a:t>
            </a:r>
          </a:p>
          <a:p>
            <a:pPr>
              <a:buFont typeface="Wingdings" pitchFamily="2" charset="2"/>
              <a:buChar char="q"/>
              <a:defRPr/>
            </a:pPr>
            <a:endParaRPr lang="en-CA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CA" dirty="0" smtClean="0"/>
              <a:t>We want to be able to at least approximately reconstruct the original signal given these components.</a:t>
            </a:r>
          </a:p>
          <a:p>
            <a:pPr>
              <a:buFont typeface="Wingdings" pitchFamily="2" charset="2"/>
              <a:buChar char="q"/>
              <a:defRPr/>
            </a:pPr>
            <a:endParaRPr lang="en-CA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CA" dirty="0" smtClean="0"/>
              <a:t>The basis functions of the wavelet transform are localized in both time and frequency.</a:t>
            </a:r>
          </a:p>
          <a:p>
            <a:pPr>
              <a:buFont typeface="Wingdings" pitchFamily="2" charset="2"/>
              <a:buChar char="q"/>
              <a:defRPr/>
            </a:pPr>
            <a:endParaRPr lang="en-CA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CA" dirty="0" smtClean="0"/>
              <a:t>There are two types of wavelet transforms: the continuous wavelet transform (CWT) and the discrete wavelet transform (DWT).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3139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2862</TotalTime>
  <Words>387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ABH!N@V</dc:creator>
  <cp:lastModifiedBy>ABH!N@V</cp:lastModifiedBy>
  <cp:revision>55</cp:revision>
  <dcterms:created xsi:type="dcterms:W3CDTF">2012-10-18T08:01:17Z</dcterms:created>
  <dcterms:modified xsi:type="dcterms:W3CDTF">2012-10-20T09:25:25Z</dcterms:modified>
</cp:coreProperties>
</file>