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9EE5-59C0-4459-8D39-699329A6F10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3D7A-0CD3-493A-90E0-BC6C1C35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9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9EE5-59C0-4459-8D39-699329A6F10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3D7A-0CD3-493A-90E0-BC6C1C35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4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9EE5-59C0-4459-8D39-699329A6F10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3D7A-0CD3-493A-90E0-BC6C1C35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8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9EE5-59C0-4459-8D39-699329A6F10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3D7A-0CD3-493A-90E0-BC6C1C35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9EE5-59C0-4459-8D39-699329A6F10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3D7A-0CD3-493A-90E0-BC6C1C35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7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9EE5-59C0-4459-8D39-699329A6F10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3D7A-0CD3-493A-90E0-BC6C1C35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6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9EE5-59C0-4459-8D39-699329A6F10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3D7A-0CD3-493A-90E0-BC6C1C35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4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9EE5-59C0-4459-8D39-699329A6F10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3D7A-0CD3-493A-90E0-BC6C1C35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9EE5-59C0-4459-8D39-699329A6F10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3D7A-0CD3-493A-90E0-BC6C1C35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6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9EE5-59C0-4459-8D39-699329A6F10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3D7A-0CD3-493A-90E0-BC6C1C35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9EE5-59C0-4459-8D39-699329A6F10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3D7A-0CD3-493A-90E0-BC6C1C35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7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D9EE5-59C0-4459-8D39-699329A6F10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73D7A-0CD3-493A-90E0-BC6C1C35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2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Wtracert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4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We have implemented the </a:t>
            </a:r>
            <a:r>
              <a:rPr lang="en-US" dirty="0"/>
              <a:t>well-known Exponential Weighted Moving Average (EWMA) based formulas to create a wireless version of the standard </a:t>
            </a:r>
            <a:r>
              <a:rPr lang="en-US" dirty="0" err="1"/>
              <a:t>traceroute</a:t>
            </a:r>
            <a:r>
              <a:rPr lang="en-US" dirty="0"/>
              <a:t> program. </a:t>
            </a:r>
          </a:p>
        </p:txBody>
      </p:sp>
    </p:spTree>
    <p:extLst>
      <p:ext uri="{BB962C8B-B14F-4D97-AF65-F5344CB8AC3E}">
        <p14:creationId xmlns:p14="http://schemas.microsoft.com/office/powerpoint/2010/main" val="25584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16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Algorithm</a:t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11370"/>
            <a:ext cx="5943600" cy="592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1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924799" cy="477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76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81999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4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classic </a:t>
            </a:r>
            <a:r>
              <a:rPr lang="en-US" dirty="0" err="1"/>
              <a:t>traceroute</a:t>
            </a:r>
            <a:r>
              <a:rPr lang="en-US" dirty="0"/>
              <a:t> is a critical tool in network administration and design. However, when a route is broken, it takes an inordinate amount of time to detect this condition. </a:t>
            </a:r>
          </a:p>
          <a:p>
            <a:pPr algn="just"/>
            <a:r>
              <a:rPr lang="en-US" dirty="0"/>
              <a:t>In this project, a modification to the basic </a:t>
            </a:r>
            <a:r>
              <a:rPr lang="en-US" dirty="0" err="1"/>
              <a:t>traceroute</a:t>
            </a:r>
            <a:r>
              <a:rPr lang="en-US" dirty="0"/>
              <a:t> algorithm has been implemented based </a:t>
            </a:r>
            <a:r>
              <a:rPr lang="en-US" dirty="0" smtClean="0"/>
              <a:t>on. </a:t>
            </a:r>
            <a:r>
              <a:rPr lang="en-US" dirty="0"/>
              <a:t>Coupled with early detection of broken route, </a:t>
            </a:r>
            <a:r>
              <a:rPr lang="en-US" dirty="0" err="1"/>
              <a:t>wtracert</a:t>
            </a:r>
            <a:r>
              <a:rPr lang="en-US" dirty="0"/>
              <a:t> overcomes suboptimal latency associated with the classic </a:t>
            </a:r>
            <a:r>
              <a:rPr lang="en-US" dirty="0" err="1"/>
              <a:t>traceroute</a:t>
            </a:r>
            <a:r>
              <a:rPr lang="en-US" dirty="0"/>
              <a:t>. The experimental results clearly demonstrate the superiority of </a:t>
            </a:r>
            <a:r>
              <a:rPr lang="en-US" dirty="0" err="1"/>
              <a:t>wtracert</a:t>
            </a:r>
            <a:r>
              <a:rPr lang="en-US" dirty="0"/>
              <a:t> over classic </a:t>
            </a:r>
            <a:r>
              <a:rPr lang="en-US" dirty="0" err="1"/>
              <a:t>traceroute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82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Traceroute</a:t>
            </a:r>
            <a:r>
              <a:rPr lang="en-US" dirty="0"/>
              <a:t> </a:t>
            </a:r>
            <a:r>
              <a:rPr lang="en-US" dirty="0" smtClean="0"/>
              <a:t>is a computer network diagnostic tool for displaying the route (path) and measuring transit delays of packets across an Internet Protocol (IP) network.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8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use..?</a:t>
            </a:r>
            <a:endParaRPr lang="en-US" dirty="0"/>
          </a:p>
        </p:txBody>
      </p:sp>
      <p:pic>
        <p:nvPicPr>
          <p:cNvPr id="1026" name="Picture 2" descr="C:\Users\Shivam Singh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73373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2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Less efficient in wireless Networks. Experiments show that the </a:t>
            </a:r>
            <a:r>
              <a:rPr lang="en-US" dirty="0" err="1" smtClean="0"/>
              <a:t>traceroute</a:t>
            </a:r>
            <a:r>
              <a:rPr lang="en-US" dirty="0" smtClean="0"/>
              <a:t> program, especially in wireless environments, takes too long to detect if a host is not reachable. In such environments, broken routes are frequent. This occurs because of the </a:t>
            </a:r>
            <a:r>
              <a:rPr lang="en-US" dirty="0" err="1" smtClean="0"/>
              <a:t>lossy</a:t>
            </a:r>
            <a:r>
              <a:rPr lang="en-US" dirty="0" smtClean="0"/>
              <a:t> wireless links and mobility of the nodes.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We have implemented a better variant of </a:t>
            </a:r>
            <a:r>
              <a:rPr lang="en-US" dirty="0" err="1" smtClean="0"/>
              <a:t>traceroute</a:t>
            </a:r>
            <a:r>
              <a:rPr lang="en-US" dirty="0" smtClean="0"/>
              <a:t> i.e. </a:t>
            </a:r>
            <a:r>
              <a:rPr lang="en-US" dirty="0" err="1" smtClean="0"/>
              <a:t>wtracert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Idea: to terminate </a:t>
            </a:r>
            <a:r>
              <a:rPr lang="en-US" dirty="0" err="1" smtClean="0"/>
              <a:t>traceroute</a:t>
            </a:r>
            <a:r>
              <a:rPr lang="en-US" dirty="0" smtClean="0"/>
              <a:t> if a given hop is not reachable.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How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find </a:t>
            </a:r>
            <a:r>
              <a:rPr lang="en-US" dirty="0"/>
              <a:t>an optimal timeout interval before reporting a broken route. Obviously, the timeout should be larger than a connection's round-trip time 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How much larger </a:t>
            </a:r>
            <a:r>
              <a:rPr lang="en-US" smtClean="0"/>
              <a:t>should it 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257</Words>
  <Application>Microsoft Office PowerPoint</Application>
  <PresentationFormat>On-screen Show (4:3)</PresentationFormat>
  <Paragraphs>28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Wtracert</vt:lpstr>
      <vt:lpstr>Introduction</vt:lpstr>
      <vt:lpstr>How to use..?</vt:lpstr>
      <vt:lpstr>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Algorithm </vt:lpstr>
      <vt:lpstr>Analysis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Wtracert</dc:title>
  <dc:creator>Shivam Singh</dc:creator>
  <cp:lastModifiedBy>Shivam Singh</cp:lastModifiedBy>
  <cp:revision>15</cp:revision>
  <dcterms:created xsi:type="dcterms:W3CDTF">2013-11-14T11:36:43Z</dcterms:created>
  <dcterms:modified xsi:type="dcterms:W3CDTF">2013-11-14T16:51:17Z</dcterms:modified>
</cp:coreProperties>
</file>