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Balsamiq Sans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Quicksand SemiBold"/>
      <p:regular r:id="rId30"/>
      <p:bold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Quicksand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icksandSemiBold-bold.fntdata"/><Relationship Id="rId30" Type="http://schemas.openxmlformats.org/officeDocument/2006/relationships/font" Target="fonts/Quicksand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4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italic.fntdata"/><Relationship Id="rId15" Type="http://schemas.openxmlformats.org/officeDocument/2006/relationships/font" Target="fonts/BalsamiqSans-bold.fntdata"/><Relationship Id="rId37" Type="http://schemas.openxmlformats.org/officeDocument/2006/relationships/font" Target="fonts/QuicksandMedium-bold.fntdata"/><Relationship Id="rId14" Type="http://schemas.openxmlformats.org/officeDocument/2006/relationships/font" Target="fonts/BalsamiqSans-regular.fntdata"/><Relationship Id="rId36" Type="http://schemas.openxmlformats.org/officeDocument/2006/relationships/font" Target="fonts/QuicksandMedium-regular.fntdata"/><Relationship Id="rId17" Type="http://schemas.openxmlformats.org/officeDocument/2006/relationships/font" Target="fonts/BalsamiqSans-boldItalic.fntdata"/><Relationship Id="rId16" Type="http://schemas.openxmlformats.org/officeDocument/2006/relationships/font" Target="fonts/BalsamiqSans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SLIDES_API2125513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SLIDES_API2125513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21255135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21255135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21255135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21255135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21255135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21255135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SLIDES_API21255135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SLIDES_API21255135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SLIDES_API21255135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SLIDES_API21255135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SLIDES_API21255135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SLIDES_API21255135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9" Type="http://schemas.openxmlformats.org/officeDocument/2006/relationships/image" Target="../media/image4.png"/><Relationship Id="rId15" Type="http://schemas.openxmlformats.org/officeDocument/2006/relationships/image" Target="../media/image30.png"/><Relationship Id="rId14" Type="http://schemas.openxmlformats.org/officeDocument/2006/relationships/image" Target="../media/image6.png"/><Relationship Id="rId17" Type="http://schemas.openxmlformats.org/officeDocument/2006/relationships/image" Target="../media/image15.png"/><Relationship Id="rId16" Type="http://schemas.openxmlformats.org/officeDocument/2006/relationships/image" Target="../media/image18.png"/><Relationship Id="rId5" Type="http://schemas.openxmlformats.org/officeDocument/2006/relationships/image" Target="../media/image5.png"/><Relationship Id="rId19" Type="http://schemas.openxmlformats.org/officeDocument/2006/relationships/image" Target="../media/image16.png"/><Relationship Id="rId6" Type="http://schemas.openxmlformats.org/officeDocument/2006/relationships/image" Target="../media/image40.png"/><Relationship Id="rId18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3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32.png"/></Relationships>
</file>

<file path=ppt/slideLayouts/_rels/slideLayout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5" Type="http://schemas.openxmlformats.org/officeDocument/2006/relationships/image" Target="../media/image20.png"/><Relationship Id="rId14" Type="http://schemas.openxmlformats.org/officeDocument/2006/relationships/image" Target="../media/image23.png"/><Relationship Id="rId16" Type="http://schemas.openxmlformats.org/officeDocument/2006/relationships/image" Target="../media/image33.png"/><Relationship Id="rId5" Type="http://schemas.openxmlformats.org/officeDocument/2006/relationships/image" Target="../media/image6.png"/><Relationship Id="rId6" Type="http://schemas.openxmlformats.org/officeDocument/2006/relationships/image" Target="../media/image30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1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40.png"/><Relationship Id="rId17" Type="http://schemas.openxmlformats.org/officeDocument/2006/relationships/image" Target="../media/image4.png"/><Relationship Id="rId16" Type="http://schemas.openxmlformats.org/officeDocument/2006/relationships/image" Target="../media/image10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6.png"/><Relationship Id="rId18" Type="http://schemas.openxmlformats.org/officeDocument/2006/relationships/image" Target="../media/image2.png"/><Relationship Id="rId7" Type="http://schemas.openxmlformats.org/officeDocument/2006/relationships/image" Target="../media/image30.png"/><Relationship Id="rId8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2.png"/><Relationship Id="rId8" Type="http://schemas.openxmlformats.org/officeDocument/2006/relationships/image" Target="../media/image34.png"/></Relationships>
</file>

<file path=ppt/slideLayouts/_rels/slideLayout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0.png"/><Relationship Id="rId13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6.png"/><Relationship Id="rId15" Type="http://schemas.openxmlformats.org/officeDocument/2006/relationships/image" Target="../media/image23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8" Type="http://schemas.openxmlformats.org/officeDocument/2006/relationships/image" Target="../media/image38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None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 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960" y="2030555"/>
            <a:ext cx="1003049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9442" y="3351447"/>
            <a:ext cx="186342" cy="1563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201033" y="4024313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8" name="Google Shape;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" name="Google Shape;6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" name="Google Shape;7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" name="Google Shape;7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2" name="Google Shape;7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" name="Google Shape;7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5" name="Google Shape;7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7" name="Google Shape;7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8" name="Google Shape;78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" name="Google Shape;79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" name="Google Shape;80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2" name="Google Shape;82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13725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6925" y="-1408225"/>
            <a:ext cx="2471494" cy="2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113725" y="119400"/>
            <a:ext cx="3273000" cy="4904700"/>
          </a:xfrm>
          <a:prstGeom prst="roundRect">
            <a:avLst>
              <a:gd fmla="val 7529" name="adj"/>
            </a:avLst>
          </a:prstGeom>
          <a:noFill/>
          <a:ln>
            <a:noFill/>
          </a:ln>
        </p:spPr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950" y="3843499"/>
            <a:ext cx="2332475" cy="2399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8887946" y="3531625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2DAD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8140" y="4657705"/>
            <a:ext cx="227909" cy="2324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3617078" y="4277313"/>
            <a:ext cx="133200" cy="1332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5" name="Google Shape;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8694" y="3526863"/>
            <a:ext cx="110575" cy="6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5"/>
          <p:cNvGrpSpPr/>
          <p:nvPr/>
        </p:nvGrpSpPr>
        <p:grpSpPr>
          <a:xfrm>
            <a:off x="4135201" y="1687113"/>
            <a:ext cx="487389" cy="442988"/>
            <a:chOff x="1328739" y="2128838"/>
            <a:chExt cx="487389" cy="442988"/>
          </a:xfrm>
        </p:grpSpPr>
        <p:pic>
          <p:nvPicPr>
            <p:cNvPr descr=" " id="97" name="Google Shape;97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4135192" y="2714788"/>
            <a:ext cx="438518" cy="442988"/>
            <a:chOff x="4343404" y="2128838"/>
            <a:chExt cx="438518" cy="442988"/>
          </a:xfrm>
        </p:grpSpPr>
        <p:pic>
          <p:nvPicPr>
            <p:cNvPr descr=" " id="100" name="Google Shape;10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46438">
            <a:off x="4364987" y="392313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572445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5700750" y="83850"/>
            <a:ext cx="3320400" cy="4975800"/>
          </a:xfrm>
          <a:prstGeom prst="roundRect">
            <a:avLst>
              <a:gd fmla="val 6862" name="adj"/>
            </a:avLst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2875" y="-13245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74" y="4423803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268" y="4213922"/>
            <a:ext cx="186342" cy="15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6354" y="43047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" name="Google Shape;11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9678" y="43607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5" name="Google Shape;11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8849" y="43219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6" name="Google Shape;11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31617" y="4655018"/>
            <a:ext cx="1043003" cy="48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118" name="Google Shape;118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121" name="Google Shape;12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5742000" y="123775"/>
            <a:ext cx="3273000" cy="49809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4488">
            <a:off x="4489485" y="-1963779"/>
            <a:ext cx="3396154" cy="364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7"/>
          <p:cNvSpPr/>
          <p:nvPr>
            <p:ph idx="2" type="pic"/>
          </p:nvPr>
        </p:nvSpPr>
        <p:spPr>
          <a:xfrm>
            <a:off x="5735849" y="110100"/>
            <a:ext cx="3285300" cy="492330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Font typeface="Quicksand SemiBold"/>
              <a:buNone/>
              <a:defRPr sz="11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77446">
            <a:off x="-1060326" y="4049474"/>
            <a:ext cx="2332475" cy="2399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636451" y="1645513"/>
            <a:ext cx="487389" cy="442988"/>
            <a:chOff x="1328739" y="2128838"/>
            <a:chExt cx="487389" cy="442988"/>
          </a:xfrm>
        </p:grpSpPr>
        <p:pic>
          <p:nvPicPr>
            <p:cNvPr descr=" " id="134" name="Google Shape;13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7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636442" y="2673188"/>
            <a:ext cx="438518" cy="442988"/>
            <a:chOff x="4343404" y="2128838"/>
            <a:chExt cx="438518" cy="442988"/>
          </a:xfrm>
        </p:grpSpPr>
        <p:pic>
          <p:nvPicPr>
            <p:cNvPr descr=" " id="137" name="Google Shape;13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629489" y="3700863"/>
            <a:ext cx="452400" cy="516325"/>
            <a:chOff x="1319214" y="3319463"/>
            <a:chExt cx="452400" cy="516325"/>
          </a:xfrm>
        </p:grpSpPr>
        <p:pic>
          <p:nvPicPr>
            <p:cNvPr descr=" " id="140" name="Google Shape;14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7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5782350" y="123775"/>
            <a:ext cx="3261000" cy="4933200"/>
          </a:xfrm>
          <a:prstGeom prst="roundRect">
            <a:avLst>
              <a:gd fmla="val 912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79081">
            <a:off x="4476724" y="-1356787"/>
            <a:ext cx="3091850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8"/>
          <p:cNvSpPr/>
          <p:nvPr>
            <p:ph idx="2" type="pic"/>
          </p:nvPr>
        </p:nvSpPr>
        <p:spPr>
          <a:xfrm>
            <a:off x="5782350" y="110350"/>
            <a:ext cx="3249000" cy="4869000"/>
          </a:xfrm>
          <a:prstGeom prst="roundRect">
            <a:avLst>
              <a:gd fmla="val 7783" name="adj"/>
            </a:avLst>
          </a:prstGeom>
          <a:noFill/>
          <a:ln>
            <a:noFill/>
          </a:ln>
        </p:spPr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1425" y="3570450"/>
            <a:ext cx="2524951" cy="2504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8" y="4663225"/>
            <a:ext cx="638850" cy="53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1" name="Google Shape;151;p18"/>
          <p:cNvPicPr preferRelativeResize="0"/>
          <p:nvPr/>
        </p:nvPicPr>
        <p:blipFill rotWithShape="1">
          <a:blip r:embed="rId5">
            <a:alphaModFix/>
          </a:blip>
          <a:srcRect b="-20660" l="43579" r="-43579" t="20660"/>
          <a:stretch/>
        </p:blipFill>
        <p:spPr>
          <a:xfrm>
            <a:off x="-106897" y="18644"/>
            <a:ext cx="528793" cy="44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123625" y="159225"/>
            <a:ext cx="3227400" cy="4897500"/>
          </a:xfrm>
          <a:prstGeom prst="roundRect">
            <a:avLst>
              <a:gd fmla="val 912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9"/>
          <p:cNvSpPr/>
          <p:nvPr>
            <p:ph idx="2" type="pic"/>
          </p:nvPr>
        </p:nvSpPr>
        <p:spPr>
          <a:xfrm>
            <a:off x="123700" y="159225"/>
            <a:ext cx="3227400" cy="4836600"/>
          </a:xfrm>
          <a:prstGeom prst="roundRect">
            <a:avLst>
              <a:gd fmla="val 8770" name="adj"/>
            </a:avLst>
          </a:prstGeom>
          <a:noFill/>
          <a:ln>
            <a:noFill/>
          </a:ln>
        </p:spPr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descr=" " id="158" name="Google Shape;15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1108" y="4154820"/>
            <a:ext cx="465512" cy="508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3024" y="334538"/>
            <a:ext cx="157163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1" name="Google Shape;16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191" y="266700"/>
            <a:ext cx="110576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2" name="Google Shape;16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9717" y="4398393"/>
            <a:ext cx="1043003" cy="4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383075" y="210865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2" type="subTitle"/>
          </p:nvPr>
        </p:nvSpPr>
        <p:spPr>
          <a:xfrm>
            <a:off x="3284763" y="210865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383075" y="575350"/>
            <a:ext cx="7753500" cy="6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3" type="subTitle"/>
          </p:nvPr>
        </p:nvSpPr>
        <p:spPr>
          <a:xfrm>
            <a:off x="6186450" y="210865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Quicksand SemiBold"/>
              <a:buNone/>
              <a:defRPr sz="1200"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pic>
        <p:nvPicPr>
          <p:cNvPr descr=" " id="169" name="Google Shape;1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554" y="4575543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2375477" y="3771025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991" y="4415767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5790192" y="4566363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015" y="448540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340" y="454135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5" name="Google Shape;17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0510" y="450259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6" name="Google Shape;17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5628" y="451397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7" name="Google Shape;17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6556" y="372340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8" name="Google Shape;17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9881" y="377935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9" name="Google Shape;179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29051" y="374059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0" name="Google Shape;180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14168" y="3751975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679081">
            <a:off x="7763299" y="-1902612"/>
            <a:ext cx="3091850" cy="3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091425" y="3570450"/>
            <a:ext cx="2524951" cy="2504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0"/>
          <p:cNvGrpSpPr/>
          <p:nvPr/>
        </p:nvGrpSpPr>
        <p:grpSpPr>
          <a:xfrm>
            <a:off x="1373880" y="1645513"/>
            <a:ext cx="487389" cy="442988"/>
            <a:chOff x="1328739" y="2128838"/>
            <a:chExt cx="487389" cy="442988"/>
          </a:xfrm>
        </p:grpSpPr>
        <p:pic>
          <p:nvPicPr>
            <p:cNvPr descr=" " id="184" name="Google Shape;184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0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4300004" y="1604788"/>
            <a:ext cx="438518" cy="442988"/>
            <a:chOff x="4343404" y="2128838"/>
            <a:chExt cx="438518" cy="442988"/>
          </a:xfrm>
        </p:grpSpPr>
        <p:pic>
          <p:nvPicPr>
            <p:cNvPr descr=" " id="187" name="Google Shape;187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0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7194750" y="1568113"/>
            <a:ext cx="452400" cy="516325"/>
            <a:chOff x="1319214" y="3319463"/>
            <a:chExt cx="452400" cy="516325"/>
          </a:xfrm>
        </p:grpSpPr>
        <p:pic>
          <p:nvPicPr>
            <p:cNvPr descr=" " id="190" name="Google Shape;190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0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descr=" " id="199" name="Google Shape;1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179" y="10331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1562102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8729671" y="2286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512" y="11334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616" y="8733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976817" y="10239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05" name="Google Shape;2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4640" y="942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6" name="Google Shape;20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965" y="998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7" name="Google Shape;20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7135" y="960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8" name="Google Shape;20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2253" y="971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9" name="Google Shape;20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53181" y="1809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0" name="Google Shape;21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86506" y="2369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1" name="Google Shape;211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5676" y="1981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2" name="Google Shape;212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00793" y="2095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3" name="Google Shape;213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0025" y="4019550"/>
            <a:ext cx="938213" cy="1123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438150" y="3100388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E6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52439" y="207168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 " id="217" name="Google Shape;217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08203" y="4354292"/>
            <a:ext cx="117804" cy="938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2847978" y="4824413"/>
            <a:ext cx="76200" cy="76200"/>
          </a:xfrm>
          <a:prstGeom prst="ellipse">
            <a:avLst/>
          </a:prstGeom>
          <a:noFill/>
          <a:ln cap="flat" cmpd="sng" w="50800">
            <a:solidFill>
              <a:srgbClr val="FDB2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19" name="Google Shape;219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19818" y="42481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0" name="Google Shape;220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53143" y="43041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1" name="Google Shape;221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82314" y="42653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2" name="Google Shape;222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67431" y="4276725"/>
            <a:ext cx="110575" cy="67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 " id="224" name="Google Shape;224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5" name="Google Shape;225;p2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725542" y="3837968"/>
            <a:ext cx="1043003" cy="4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2" name="Google Shape;232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 " id="239" name="Google Shape;23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49" y="3635278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717" y="4398393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05500" y="-1450875"/>
            <a:ext cx="2471494" cy="265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4950" y="3843499"/>
            <a:ext cx="2332475" cy="239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257" name="Google Shape;25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116682">
            <a:off x="7763298" y="-1902613"/>
            <a:ext cx="3091851" cy="3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90675">
            <a:off x="-1091425" y="3570450"/>
            <a:ext cx="2524952" cy="25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2" name="Google Shape;262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6" name="Google Shape;276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277" name="Google Shape;27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4488">
            <a:off x="7631310" y="-2091754"/>
            <a:ext cx="3396154" cy="364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8190">
            <a:off x="-1060326" y="4049474"/>
            <a:ext cx="2332475" cy="2399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9" name="Google Shape;2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7083" y="4776950"/>
            <a:ext cx="638850" cy="53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5" name="Google Shape;285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286" name="Google Shape;286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287" name="Google Shape;287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297" name="Google Shape;297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descr=" " id="298" name="Google Shape;29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374" y="4423803"/>
            <a:ext cx="247715" cy="202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268" y="4213922"/>
            <a:ext cx="186342" cy="15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0" name="Google Shape;3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354" y="4304750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1" name="Google Shape;30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678" y="4360709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2" name="Google Shape;30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8849" y="4321940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3" name="Google Shape;30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1617" y="4655018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4" name="Google Shape;30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3668457">
            <a:off x="8156892" y="75518"/>
            <a:ext cx="1043003" cy="488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5" name="Google Shape;3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78417" y="-106680"/>
            <a:ext cx="465512" cy="50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9" name="Google Shape;309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0" name="Google Shape;310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1" name="Google Shape;311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descr=" " id="312" name="Google Shape;3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3358" y="-137400"/>
            <a:ext cx="638850" cy="5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8190">
            <a:off x="-1393651" y="-1381176"/>
            <a:ext cx="2332475" cy="239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940082">
            <a:off x="7950225" y="4082249"/>
            <a:ext cx="2524952" cy="2504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5" name="Google Shape;31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804" y="4587218"/>
            <a:ext cx="227910" cy="23249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1078727" y="3782700"/>
            <a:ext cx="133200" cy="133500"/>
          </a:xfrm>
          <a:prstGeom prst="ellipse">
            <a:avLst/>
          </a:prstGeom>
          <a:noFill/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17" name="Google Shape;31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5137" y="4687566"/>
            <a:ext cx="151216" cy="300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8" name="Google Shape;31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3241" y="4427442"/>
            <a:ext cx="183322" cy="16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4493442" y="4578038"/>
            <a:ext cx="66600" cy="66600"/>
          </a:xfrm>
          <a:prstGeom prst="ellipse">
            <a:avLst/>
          </a:prstGeom>
          <a:noFill/>
          <a:ln cap="flat" cmpd="sng" w="50800">
            <a:solidFill>
              <a:srgbClr val="FF8B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20" name="Google Shape;32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1265" y="44970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1" name="Google Shape;32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64590" y="4553034"/>
            <a:ext cx="126206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2" name="Google Shape;32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93760" y="4514265"/>
            <a:ext cx="76200" cy="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3" name="Google Shape;323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78878" y="45256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4" name="Google Shape;324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69806" y="3735075"/>
            <a:ext cx="9525" cy="119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5" name="Google Shape;325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17418" y="3763650"/>
            <a:ext cx="110575" cy="67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6" name="Google Shape;326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25617" y="-236157"/>
            <a:ext cx="1043003" cy="48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8"/>
          <p:cNvGrpSpPr/>
          <p:nvPr/>
        </p:nvGrpSpPr>
        <p:grpSpPr>
          <a:xfrm>
            <a:off x="519426" y="1444213"/>
            <a:ext cx="487389" cy="442988"/>
            <a:chOff x="1328739" y="2128838"/>
            <a:chExt cx="487389" cy="442988"/>
          </a:xfrm>
        </p:grpSpPr>
        <p:pic>
          <p:nvPicPr>
            <p:cNvPr descr=" " id="328" name="Google Shape;328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28739" y="2128838"/>
              <a:ext cx="487389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8"/>
            <p:cNvSpPr/>
            <p:nvPr/>
          </p:nvSpPr>
          <p:spPr>
            <a:xfrm>
              <a:off x="1404939" y="2219325"/>
              <a:ext cx="328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5001542" y="1406388"/>
            <a:ext cx="438518" cy="442988"/>
            <a:chOff x="4343404" y="2128838"/>
            <a:chExt cx="438518" cy="442988"/>
          </a:xfrm>
        </p:grpSpPr>
        <p:pic>
          <p:nvPicPr>
            <p:cNvPr descr=" " id="331" name="Google Shape;331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343404" y="2128838"/>
              <a:ext cx="438518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8"/>
            <p:cNvSpPr/>
            <p:nvPr/>
          </p:nvSpPr>
          <p:spPr>
            <a:xfrm>
              <a:off x="4376742" y="2219325"/>
              <a:ext cx="366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554414" y="3110713"/>
            <a:ext cx="452400" cy="516325"/>
            <a:chOff x="1319214" y="3319463"/>
            <a:chExt cx="452400" cy="516325"/>
          </a:xfrm>
        </p:grpSpPr>
        <p:pic>
          <p:nvPicPr>
            <p:cNvPr descr=" " id="334" name="Google Shape;334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325814" y="3319463"/>
              <a:ext cx="439200" cy="44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8"/>
            <p:cNvSpPr/>
            <p:nvPr/>
          </p:nvSpPr>
          <p:spPr>
            <a:xfrm>
              <a:off x="1319214" y="3397488"/>
              <a:ext cx="452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5014732" y="3154600"/>
            <a:ext cx="412140" cy="428572"/>
            <a:chOff x="7710495" y="2986088"/>
            <a:chExt cx="412140" cy="428572"/>
          </a:xfrm>
        </p:grpSpPr>
        <p:pic>
          <p:nvPicPr>
            <p:cNvPr descr=" " id="337" name="Google Shape;337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710495" y="2986088"/>
              <a:ext cx="412140" cy="428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8"/>
            <p:cNvSpPr/>
            <p:nvPr/>
          </p:nvSpPr>
          <p:spPr>
            <a:xfrm>
              <a:off x="7754945" y="3095625"/>
              <a:ext cx="3063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Balsamiq Sans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04</a:t>
              </a:r>
              <a:endParaRPr i="0" sz="1800" u="none" cap="none" strike="noStrike">
                <a:solidFill>
                  <a:srgbClr val="000000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48037" y="502088"/>
            <a:ext cx="7248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lsamiq Sans"/>
              <a:buNone/>
              <a:defRPr b="1" sz="41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8100" y="2097750"/>
            <a:ext cx="72480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732150" y="2007463"/>
            <a:ext cx="7679700" cy="7269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Historia y aplicaciones del lenguaje de programación Python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732150" y="2876025"/>
            <a:ext cx="76797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En esta presentación, </a:t>
            </a:r>
            <a:r>
              <a:rPr lang="en-GB" sz="1500"/>
              <a:t>exploramos</a:t>
            </a:r>
            <a:r>
              <a:rPr lang="en-GB" sz="1500"/>
              <a:t> la historia del lenguaje de programación Python y sus diversas aplicaciones en diferentes campos.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</a:t>
            </a:r>
            <a:endParaRPr/>
          </a:p>
        </p:txBody>
      </p:sp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Conocido por su simplicidad y legibilidad</a:t>
            </a:r>
            <a:endParaRPr sz="1300"/>
          </a:p>
        </p:txBody>
      </p:sp>
      <p:sp>
        <p:nvSpPr>
          <p:cNvPr id="351" name="Google Shape;351;p30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Python es un lenguaje de programación de alto nivel</a:t>
            </a:r>
            <a:endParaRPr sz="1300"/>
          </a:p>
        </p:txBody>
      </p:sp>
      <p:sp>
        <p:nvSpPr>
          <p:cNvPr id="352" name="Google Shape;352;p30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Creado por Guido van Rossum en 1991</a:t>
            </a:r>
            <a:endParaRPr sz="1300"/>
          </a:p>
        </p:txBody>
      </p:sp>
      <p:sp>
        <p:nvSpPr>
          <p:cNvPr id="353" name="Google Shape;353;p30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Ampliamente utilizado en desarrollo web, computación científica, análisis de datos y más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Historia de Python</a:t>
            </a:r>
            <a:endParaRPr/>
          </a:p>
        </p:txBody>
      </p:sp>
      <p:sp>
        <p:nvSpPr>
          <p:cNvPr id="359" name="Google Shape;359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Python se inspiró en el lenguaje ABC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Guido van Rossum comenzó el desarrollo como un hobby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Lanzó la primera versión de Python en 1991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Python 2.0 fue lanzado en 2000 y Python 3.0 en 2008</a:t>
            </a:r>
            <a:endParaRPr sz="1500"/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325" y="1377148"/>
            <a:ext cx="2447825" cy="26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 de Python</a:t>
            </a:r>
            <a:endParaRPr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Amplia biblioteca estándar</a:t>
            </a:r>
            <a:endParaRPr sz="1300"/>
          </a:p>
        </p:txBody>
      </p:sp>
      <p:sp>
        <p:nvSpPr>
          <p:cNvPr id="367" name="Google Shape;367;p32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Sintaxis simple y fácil de aprender</a:t>
            </a:r>
            <a:endParaRPr sz="1300"/>
          </a:p>
        </p:txBody>
      </p:sp>
      <p:sp>
        <p:nvSpPr>
          <p:cNvPr id="368" name="Google Shape;368;p32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Soporta múltiples paradigmas de programación</a:t>
            </a:r>
            <a:endParaRPr sz="1300"/>
          </a:p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Compatibilidad multiplataforma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2" r="31232" t="0"/>
          <a:stretch/>
        </p:blipFill>
        <p:spPr>
          <a:xfrm>
            <a:off x="123700" y="159225"/>
            <a:ext cx="3227400" cy="4836600"/>
          </a:xfrm>
          <a:prstGeom prst="roundRect">
            <a:avLst>
              <a:gd fmla="val 16667" name="adj"/>
            </a:avLst>
          </a:prstGeom>
        </p:spPr>
      </p:pic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4135200" y="1595175"/>
            <a:ext cx="41766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Desarrollo web utilizando frameworks como Django y Flask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Computación científica con librerías como NumPy y SciPy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Análisis y visualización de datos con pandas y Matplotlib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Aprendizaje automático e inteligencia artificial con scikitlearn y TensorFlow</a:t>
            </a:r>
            <a:endParaRPr sz="1500"/>
          </a:p>
        </p:txBody>
      </p:sp>
      <p:sp>
        <p:nvSpPr>
          <p:cNvPr id="376" name="Google Shape;376;p33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Aplicaciones de 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Conclusión</a:t>
            </a:r>
            <a:endParaRPr/>
          </a:p>
        </p:txBody>
      </p:sp>
      <p:sp>
        <p:nvSpPr>
          <p:cNvPr id="382" name="Google Shape;382;p34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Aprender Python te abre muchas oportunidades profesionales</a:t>
            </a:r>
            <a:endParaRPr sz="1300"/>
          </a:p>
        </p:txBody>
      </p:sp>
      <p:sp>
        <p:nvSpPr>
          <p:cNvPr id="383" name="Google Shape;383;p34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Python tiene una rica historia y continúa evolucionando</a:t>
            </a:r>
            <a:endParaRPr sz="1300"/>
          </a:p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Es ampliamente utilizado en diversos campos debido a su versatilidad</a:t>
            </a:r>
            <a:endParaRPr sz="1300"/>
          </a:p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¡Sigue explorando y experimentando con Python!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Gracias. Por favor, siéntase libre de hacer cualquier pregunta. 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yful Voyage - v1">
  <a:themeElements>
    <a:clrScheme name="Office">
      <a:dk1>
        <a:srgbClr val="062932"/>
      </a:dk1>
      <a:lt1>
        <a:srgbClr val="FFFFFF"/>
      </a:lt1>
      <a:dk2>
        <a:srgbClr val="44546A"/>
      </a:dk2>
      <a:lt2>
        <a:srgbClr val="D7F6FF"/>
      </a:lt2>
      <a:accent1>
        <a:srgbClr val="4472C4"/>
      </a:accent1>
      <a:accent2>
        <a:srgbClr val="ED7D31"/>
      </a:accent2>
      <a:accent3>
        <a:srgbClr val="06EAD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