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B5403-F808-416B-BE22-080111A7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60C659-3F5E-481D-BE50-5E1674FC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F37F8-C171-4023-A5DE-2037EA99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47F5D-CBA5-41D6-91EC-5660B0BA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98F60-1FC2-47DA-A2B4-16DE067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78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5402E-F69B-42D8-AAA0-9ACE91F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4F915A-3147-4A21-B57A-19D503328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3AC49-BF6E-4064-A4DF-62E3ADD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2B150-71B4-49C4-AADD-1D5AC2B9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0342F-7F8E-4535-A895-1673358F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92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8C7501-D0FB-4C8E-942B-C4AB4688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BB4E89-FAEF-463F-B407-56B75B9D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18DFE-170F-44CD-B05C-9AC643F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26D39-17CB-4704-A8DC-FE60C17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AB5BEF-93A4-42DB-9E54-E71FEE46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26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9D362-8F87-456C-ACC1-2FB4DE0F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E0854-6093-4363-ABFB-19B93EF3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17796-8DF0-4F95-A53B-55208C33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F68E7-A8AC-4B89-88A6-6DC5E066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C30A2-0B28-4930-AA6B-EFDEF08F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31FDC-F96F-4B74-9E6D-D7DDF837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73CF1-7A40-4ECF-85CB-D29D2A38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5608A-2E1C-4841-974B-34AE0B5A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2BC6E-2E6E-4CD1-AFCA-4073A1C1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BCF6F-9D02-428B-ADA6-C5B12A3F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4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D96A1-403C-4619-974D-C68D993A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DE8A6-9B2B-4591-8F1B-09AF92ED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5748F-27FC-4426-82B1-9DF91DDA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D4CAA-E8AD-481F-9167-03DF6B8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74294B-12B1-4516-8C30-C58A6CE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93206-5906-4F0A-9F39-1ABC290D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33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46FA0-75B5-462D-BCAE-108D4F66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33785-CF99-4AD3-9A50-90116AD2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BA89E-DB5D-47F0-92F9-13646D9F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FE19CA-3ACD-49EB-BEBD-4C38FF5E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8AA06E-7B7A-4E72-A839-6BFC5E17A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119DBE-39BC-4297-A554-6DA27AE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E4DBE7-E024-4F66-9ED8-4327AAE0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0E00F7-A37A-49E0-94B6-3FBAF30E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34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86591-D955-4DF2-A263-ECEADD23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A7808-AC9A-4DB6-A4B9-F3AE2168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1B96B9-1BBA-4A11-8997-E6BEDF60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8F0DA-CF5D-42E3-88F3-3116680B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3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FDE56F-8FF2-4ABB-9356-B7709905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8C6DAD-0269-4BBB-BEB6-06669DB2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207A39-929B-4A89-A0DA-F574BF20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5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188A6-90C6-49F2-877F-A8398053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B6BF1-326A-40DE-997B-835BFBE0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706543-90D8-4E82-95A0-E63DDB42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ECD882-4562-48A4-8CD0-09312F77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89D265-59FE-4051-9BC9-66F94716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200AE-C950-43BD-B19F-C0B86A65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70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B40BC-6EE1-4115-B6A4-401E9A18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0C912D-6051-4D18-84F6-13E4A05B4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5EE0C-11D6-4277-9352-5B481DF18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A4912-6823-4FB4-B6EB-71710428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7093A-4B96-4CB9-9773-E83480C7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4D3278-8082-40A4-AC3B-84891F5F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41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9CA3E7-081D-4FAA-B720-AA22F91F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AB6963-BE53-42ED-AF27-C63CFA68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79031-9ABC-42E6-AE3C-DAC7DE1EE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1C57-85D6-4AE8-9D99-B671C2CB9B51}" type="datetimeFigureOut">
              <a:rPr lang="de-AT" smtClean="0"/>
              <a:t>22.11.2020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987AC-5BF0-43DB-B570-F0B3C9B80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C889A-39DF-490E-8B55-DF8DAA3E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D305-43E5-4B5E-8A0E-48DE448748F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7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ngnu.org/avr-libc/user-manual/modul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0010AA9-DA21-46D0-852B-9C4649F408B1}"/>
              </a:ext>
            </a:extLst>
          </p:cNvPr>
          <p:cNvGrpSpPr/>
          <p:nvPr/>
        </p:nvGrpSpPr>
        <p:grpSpPr>
          <a:xfrm>
            <a:off x="5376000" y="587230"/>
            <a:ext cx="1440000" cy="727388"/>
            <a:chOff x="1651414" y="3342823"/>
            <a:chExt cx="1440000" cy="72738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3B49B10-44CB-4BC8-A375-2BDA16EB6E00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Uart_gets</a:t>
              </a:r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Uart_puts</a:t>
              </a:r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5EF0E9-E766-457B-9346-A10D912F8F00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uart.h</a:t>
              </a:r>
              <a:endParaRPr lang="de-AT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B33D7EB-CF3A-445A-B4AA-6522B2546D87}"/>
              </a:ext>
            </a:extLst>
          </p:cNvPr>
          <p:cNvSpPr txBox="1"/>
          <p:nvPr/>
        </p:nvSpPr>
        <p:spPr>
          <a:xfrm>
            <a:off x="492154" y="2140637"/>
            <a:ext cx="11207692" cy="427809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AT" sz="1000" dirty="0" err="1"/>
              <a:t>orem</a:t>
            </a:r>
            <a:r>
              <a:rPr lang="de-AT" sz="1000" dirty="0"/>
              <a:t> </a:t>
            </a:r>
            <a:r>
              <a:rPr lang="de-AT" sz="1000" dirty="0" err="1"/>
              <a:t>ipsum</a:t>
            </a:r>
            <a:r>
              <a:rPr lang="de-AT" sz="1000" dirty="0"/>
              <a:t> </a:t>
            </a:r>
            <a:r>
              <a:rPr lang="de-AT" sz="1000" dirty="0" err="1"/>
              <a:t>dolor</a:t>
            </a:r>
            <a:r>
              <a:rPr lang="de-AT" sz="1000" dirty="0"/>
              <a:t> </a:t>
            </a:r>
            <a:r>
              <a:rPr lang="de-AT" sz="1000" dirty="0" err="1"/>
              <a:t>sit</a:t>
            </a:r>
            <a:r>
              <a:rPr lang="de-AT" sz="1000" dirty="0"/>
              <a:t> </a:t>
            </a:r>
            <a:r>
              <a:rPr lang="de-AT" sz="1000" dirty="0" err="1"/>
              <a:t>amet</a:t>
            </a:r>
            <a:r>
              <a:rPr lang="de-AT" sz="1000" dirty="0"/>
              <a:t>, </a:t>
            </a:r>
            <a:r>
              <a:rPr lang="de-AT" sz="1000" dirty="0" err="1"/>
              <a:t>consectetur</a:t>
            </a:r>
            <a:r>
              <a:rPr lang="de-AT" sz="1000" dirty="0"/>
              <a:t> </a:t>
            </a:r>
            <a:r>
              <a:rPr lang="de-AT" sz="1000" dirty="0" err="1"/>
              <a:t>adipiscing</a:t>
            </a:r>
            <a:r>
              <a:rPr lang="de-AT" sz="1000" dirty="0"/>
              <a:t> </a:t>
            </a:r>
            <a:r>
              <a:rPr lang="de-AT" sz="1000" dirty="0" err="1"/>
              <a:t>elit</a:t>
            </a:r>
            <a:r>
              <a:rPr lang="de-AT" sz="1000" dirty="0"/>
              <a:t>. </a:t>
            </a:r>
            <a:r>
              <a:rPr lang="de-AT" sz="1000" dirty="0" err="1"/>
              <a:t>Suspendisse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velit</a:t>
            </a:r>
            <a:r>
              <a:rPr lang="de-AT" sz="1000" dirty="0"/>
              <a:t> </a:t>
            </a:r>
            <a:r>
              <a:rPr lang="de-AT" sz="1000" dirty="0" err="1"/>
              <a:t>luctus</a:t>
            </a:r>
            <a:r>
              <a:rPr lang="de-AT" sz="1000" dirty="0"/>
              <a:t> </a:t>
            </a:r>
            <a:r>
              <a:rPr lang="de-AT" sz="1000" dirty="0" err="1"/>
              <a:t>porta</a:t>
            </a:r>
            <a:r>
              <a:rPr lang="de-AT" sz="1000" dirty="0"/>
              <a:t> at </a:t>
            </a:r>
            <a:r>
              <a:rPr lang="de-AT" sz="1000" dirty="0" err="1"/>
              <a:t>eu</a:t>
            </a:r>
            <a:r>
              <a:rPr lang="de-AT" sz="1000" dirty="0"/>
              <a:t> </a:t>
            </a:r>
            <a:r>
              <a:rPr lang="de-AT" sz="1000" dirty="0" err="1"/>
              <a:t>elit</a:t>
            </a:r>
            <a:r>
              <a:rPr lang="de-AT" sz="1000" dirty="0"/>
              <a:t>. </a:t>
            </a:r>
            <a:r>
              <a:rPr lang="de-AT" sz="1000" dirty="0" err="1"/>
              <a:t>Pellentesque</a:t>
            </a:r>
            <a:r>
              <a:rPr lang="de-AT" sz="1000" dirty="0"/>
              <a:t> non </a:t>
            </a:r>
            <a:r>
              <a:rPr lang="de-AT" sz="1000" dirty="0" err="1"/>
              <a:t>scelerisque</a:t>
            </a:r>
            <a:r>
              <a:rPr lang="de-AT" sz="1000" dirty="0"/>
              <a:t> </a:t>
            </a:r>
            <a:r>
              <a:rPr lang="de-AT" sz="1000" dirty="0" err="1"/>
              <a:t>leo</a:t>
            </a:r>
            <a:r>
              <a:rPr lang="de-AT" sz="1000" dirty="0"/>
              <a:t>, et </a:t>
            </a:r>
            <a:r>
              <a:rPr lang="de-AT" sz="1000" dirty="0" err="1"/>
              <a:t>bibendum</a:t>
            </a:r>
            <a:r>
              <a:rPr lang="de-AT" sz="1000" dirty="0"/>
              <a:t> erat. </a:t>
            </a:r>
            <a:r>
              <a:rPr lang="de-AT" sz="1000" dirty="0" err="1"/>
              <a:t>Cras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ipsum</a:t>
            </a:r>
            <a:r>
              <a:rPr lang="de-AT" sz="1000" dirty="0"/>
              <a:t> </a:t>
            </a:r>
            <a:r>
              <a:rPr lang="de-AT" sz="1000" dirty="0" err="1"/>
              <a:t>pharetra</a:t>
            </a:r>
            <a:r>
              <a:rPr lang="de-AT" sz="1000" dirty="0"/>
              <a:t>, </a:t>
            </a:r>
            <a:r>
              <a:rPr lang="de-AT" sz="1000" dirty="0" err="1"/>
              <a:t>bibendum</a:t>
            </a:r>
            <a:r>
              <a:rPr lang="de-AT" sz="1000" dirty="0"/>
              <a:t> </a:t>
            </a:r>
            <a:r>
              <a:rPr lang="de-AT" sz="1000" dirty="0" err="1"/>
              <a:t>massa</a:t>
            </a:r>
            <a:r>
              <a:rPr lang="de-AT" sz="1000" dirty="0"/>
              <a:t> </a:t>
            </a:r>
            <a:r>
              <a:rPr lang="de-AT" sz="1000" dirty="0" err="1"/>
              <a:t>sit</a:t>
            </a:r>
            <a:r>
              <a:rPr lang="de-AT" sz="1000" dirty="0"/>
              <a:t> </a:t>
            </a:r>
            <a:r>
              <a:rPr lang="de-AT" sz="1000" dirty="0" err="1"/>
              <a:t>amet</a:t>
            </a:r>
            <a:r>
              <a:rPr lang="de-AT" sz="1000" dirty="0"/>
              <a:t>, </a:t>
            </a:r>
            <a:r>
              <a:rPr lang="de-AT" sz="1000" dirty="0" err="1"/>
              <a:t>sollicitudin</a:t>
            </a:r>
            <a:r>
              <a:rPr lang="de-AT" sz="1000" dirty="0"/>
              <a:t> mi. Duis </a:t>
            </a:r>
            <a:r>
              <a:rPr lang="de-AT" sz="1000" dirty="0" err="1"/>
              <a:t>ligula</a:t>
            </a:r>
            <a:r>
              <a:rPr lang="de-AT" sz="1000" dirty="0"/>
              <a:t> </a:t>
            </a:r>
            <a:r>
              <a:rPr lang="de-AT" sz="1000" dirty="0" err="1"/>
              <a:t>dolor</a:t>
            </a:r>
            <a:r>
              <a:rPr lang="de-AT" sz="1000" dirty="0"/>
              <a:t>, </a:t>
            </a:r>
            <a:r>
              <a:rPr lang="de-AT" sz="1000" dirty="0" err="1"/>
              <a:t>gravida</a:t>
            </a:r>
            <a:r>
              <a:rPr lang="de-AT" sz="1000" dirty="0"/>
              <a:t> </a:t>
            </a:r>
            <a:r>
              <a:rPr lang="de-AT" sz="1000" dirty="0" err="1"/>
              <a:t>venenatis</a:t>
            </a:r>
            <a:r>
              <a:rPr lang="de-AT" sz="1000" dirty="0"/>
              <a:t> </a:t>
            </a:r>
            <a:r>
              <a:rPr lang="de-AT" sz="1000" dirty="0" err="1"/>
              <a:t>orci</a:t>
            </a:r>
            <a:r>
              <a:rPr lang="de-AT" sz="1000" dirty="0"/>
              <a:t> et, </a:t>
            </a:r>
            <a:r>
              <a:rPr lang="de-AT" sz="1000" dirty="0" err="1"/>
              <a:t>tempus</a:t>
            </a:r>
            <a:r>
              <a:rPr lang="de-AT" sz="1000" dirty="0"/>
              <a:t> </a:t>
            </a:r>
            <a:r>
              <a:rPr lang="de-AT" sz="1000" dirty="0" err="1"/>
              <a:t>dapibus</a:t>
            </a:r>
            <a:r>
              <a:rPr lang="de-AT" sz="1000" dirty="0"/>
              <a:t> </a:t>
            </a:r>
            <a:r>
              <a:rPr lang="de-AT" sz="1000" dirty="0" err="1"/>
              <a:t>leo</a:t>
            </a:r>
            <a:r>
              <a:rPr lang="de-AT" sz="1000" dirty="0"/>
              <a:t>. </a:t>
            </a:r>
            <a:r>
              <a:rPr lang="de-AT" sz="1000" dirty="0" err="1"/>
              <a:t>Curabitur</a:t>
            </a:r>
            <a:r>
              <a:rPr lang="de-AT" sz="1000" dirty="0"/>
              <a:t> </a:t>
            </a:r>
            <a:r>
              <a:rPr lang="de-AT" sz="1000" dirty="0" err="1"/>
              <a:t>fringilla</a:t>
            </a:r>
            <a:r>
              <a:rPr lang="de-AT" sz="1000" dirty="0"/>
              <a:t> ex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condimentum</a:t>
            </a:r>
            <a:r>
              <a:rPr lang="de-AT" sz="1000" dirty="0"/>
              <a:t> </a:t>
            </a:r>
            <a:r>
              <a:rPr lang="de-AT" sz="1000" dirty="0" err="1"/>
              <a:t>mollis</a:t>
            </a:r>
            <a:r>
              <a:rPr lang="de-AT" sz="1000" dirty="0"/>
              <a:t>. </a:t>
            </a:r>
            <a:r>
              <a:rPr lang="de-AT" sz="1000" dirty="0" err="1"/>
              <a:t>Cras</a:t>
            </a:r>
            <a:r>
              <a:rPr lang="de-AT" sz="1000" dirty="0"/>
              <a:t> non </a:t>
            </a:r>
            <a:r>
              <a:rPr lang="de-AT" sz="1000" dirty="0" err="1"/>
              <a:t>sem</a:t>
            </a:r>
            <a:r>
              <a:rPr lang="de-AT" sz="1000" dirty="0"/>
              <a:t> </a:t>
            </a:r>
            <a:r>
              <a:rPr lang="de-AT" sz="1000" dirty="0" err="1"/>
              <a:t>sagittis</a:t>
            </a:r>
            <a:r>
              <a:rPr lang="de-AT" sz="1000" dirty="0"/>
              <a:t>,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diam</a:t>
            </a:r>
            <a:r>
              <a:rPr lang="de-AT" sz="1000" dirty="0"/>
              <a:t> </a:t>
            </a:r>
            <a:r>
              <a:rPr lang="de-AT" sz="1000" dirty="0" err="1"/>
              <a:t>id</a:t>
            </a:r>
            <a:r>
              <a:rPr lang="de-AT" sz="1000" dirty="0"/>
              <a:t>,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nibh</a:t>
            </a:r>
            <a:r>
              <a:rPr lang="de-AT" sz="1000" dirty="0"/>
              <a:t>. </a:t>
            </a:r>
            <a:r>
              <a:rPr lang="de-AT" sz="1000" dirty="0" err="1"/>
              <a:t>Vivamus</a:t>
            </a:r>
            <a:r>
              <a:rPr lang="de-AT" sz="1000" dirty="0"/>
              <a:t> </a:t>
            </a:r>
            <a:r>
              <a:rPr lang="de-AT" sz="1000" dirty="0" err="1"/>
              <a:t>suscipit</a:t>
            </a:r>
            <a:r>
              <a:rPr lang="de-AT" sz="1000" dirty="0"/>
              <a:t> </a:t>
            </a:r>
            <a:r>
              <a:rPr lang="de-AT" sz="1000" dirty="0" err="1"/>
              <a:t>convallis</a:t>
            </a:r>
            <a:r>
              <a:rPr lang="de-AT" sz="1000" dirty="0"/>
              <a:t> </a:t>
            </a:r>
            <a:r>
              <a:rPr lang="de-AT" sz="1000" dirty="0" err="1"/>
              <a:t>eleifend</a:t>
            </a:r>
            <a:r>
              <a:rPr lang="de-AT" sz="1000" dirty="0"/>
              <a:t>. </a:t>
            </a:r>
            <a:r>
              <a:rPr lang="de-AT" sz="1000" dirty="0" err="1"/>
              <a:t>Cras</a:t>
            </a:r>
            <a:r>
              <a:rPr lang="de-AT" sz="1000" dirty="0"/>
              <a:t> </a:t>
            </a:r>
            <a:r>
              <a:rPr lang="de-AT" sz="1000" dirty="0" err="1"/>
              <a:t>ut</a:t>
            </a:r>
            <a:r>
              <a:rPr lang="de-AT" sz="1000" dirty="0"/>
              <a:t> ante </a:t>
            </a:r>
            <a:r>
              <a:rPr lang="de-AT" sz="1000" dirty="0" err="1"/>
              <a:t>sollicitudin</a:t>
            </a:r>
            <a:r>
              <a:rPr lang="de-AT" sz="1000" dirty="0"/>
              <a:t> ex </a:t>
            </a:r>
            <a:r>
              <a:rPr lang="de-AT" sz="1000" dirty="0" err="1"/>
              <a:t>accumsan</a:t>
            </a:r>
            <a:r>
              <a:rPr lang="de-AT" sz="1000" dirty="0"/>
              <a:t> </a:t>
            </a:r>
            <a:r>
              <a:rPr lang="de-AT" sz="1000" dirty="0" err="1"/>
              <a:t>aliquet</a:t>
            </a:r>
            <a:r>
              <a:rPr lang="de-AT" sz="1000" dirty="0"/>
              <a:t>. </a:t>
            </a:r>
            <a:r>
              <a:rPr lang="de-AT" sz="1000" dirty="0" err="1"/>
              <a:t>Etiam</a:t>
            </a:r>
            <a:r>
              <a:rPr lang="de-AT" sz="1000" dirty="0"/>
              <a:t> </a:t>
            </a:r>
            <a:r>
              <a:rPr lang="de-AT" sz="1000" dirty="0" err="1"/>
              <a:t>egestas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urna</a:t>
            </a:r>
            <a:r>
              <a:rPr lang="de-AT" sz="1000" dirty="0"/>
              <a:t>,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egestas</a:t>
            </a:r>
            <a:r>
              <a:rPr lang="de-AT" sz="1000" dirty="0"/>
              <a:t> </a:t>
            </a:r>
            <a:r>
              <a:rPr lang="de-AT" sz="1000" dirty="0" err="1"/>
              <a:t>diam</a:t>
            </a:r>
            <a:r>
              <a:rPr lang="de-AT" sz="1000" dirty="0"/>
              <a:t> </a:t>
            </a:r>
            <a:r>
              <a:rPr lang="de-AT" sz="1000" dirty="0" err="1"/>
              <a:t>suscipit</a:t>
            </a:r>
            <a:r>
              <a:rPr lang="de-AT" sz="1000" dirty="0"/>
              <a:t> </a:t>
            </a:r>
            <a:r>
              <a:rPr lang="de-AT" sz="1000" dirty="0" err="1"/>
              <a:t>ut</a:t>
            </a:r>
            <a:r>
              <a:rPr lang="de-AT" sz="1000" dirty="0"/>
              <a:t>. </a:t>
            </a:r>
            <a:r>
              <a:rPr lang="de-AT" sz="1000" dirty="0" err="1"/>
              <a:t>Nunc</a:t>
            </a:r>
            <a:r>
              <a:rPr lang="de-AT" sz="1000" dirty="0"/>
              <a:t> </a:t>
            </a:r>
            <a:r>
              <a:rPr lang="de-AT" sz="1000" dirty="0" err="1"/>
              <a:t>egestas</a:t>
            </a:r>
            <a:r>
              <a:rPr lang="de-AT" sz="1000" dirty="0"/>
              <a:t> </a:t>
            </a:r>
            <a:r>
              <a:rPr lang="de-AT" sz="1000" dirty="0" err="1"/>
              <a:t>massa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 </a:t>
            </a:r>
            <a:r>
              <a:rPr lang="de-AT" sz="1000" dirty="0" err="1"/>
              <a:t>tempor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. Sed </a:t>
            </a:r>
            <a:r>
              <a:rPr lang="de-AT" sz="1000" dirty="0" err="1"/>
              <a:t>placerat</a:t>
            </a:r>
            <a:r>
              <a:rPr lang="de-AT" sz="1000" dirty="0"/>
              <a:t> et </a:t>
            </a:r>
            <a:r>
              <a:rPr lang="de-AT" sz="1000" dirty="0" err="1"/>
              <a:t>enim</a:t>
            </a:r>
            <a:r>
              <a:rPr lang="de-AT" sz="1000" dirty="0"/>
              <a:t> </a:t>
            </a:r>
            <a:r>
              <a:rPr lang="de-AT" sz="1000" dirty="0" err="1"/>
              <a:t>aliquam</a:t>
            </a:r>
            <a:r>
              <a:rPr lang="de-AT" sz="1000" dirty="0"/>
              <a:t> </a:t>
            </a:r>
            <a:r>
              <a:rPr lang="de-AT" sz="1000" dirty="0" err="1"/>
              <a:t>luctus</a:t>
            </a:r>
            <a:r>
              <a:rPr lang="de-AT" sz="1000" dirty="0"/>
              <a:t>. In </a:t>
            </a:r>
            <a:r>
              <a:rPr lang="de-AT" sz="1000" dirty="0" err="1"/>
              <a:t>luctus</a:t>
            </a:r>
            <a:r>
              <a:rPr lang="de-AT" sz="1000" dirty="0"/>
              <a:t> </a:t>
            </a:r>
            <a:r>
              <a:rPr lang="de-AT" sz="1000" dirty="0" err="1"/>
              <a:t>hendrerit</a:t>
            </a:r>
            <a:r>
              <a:rPr lang="de-AT" sz="1000" dirty="0"/>
              <a:t> </a:t>
            </a:r>
            <a:r>
              <a:rPr lang="de-AT" sz="1000" dirty="0" err="1"/>
              <a:t>iaculis</a:t>
            </a:r>
            <a:r>
              <a:rPr lang="de-AT" sz="1000" dirty="0"/>
              <a:t>. </a:t>
            </a:r>
            <a:r>
              <a:rPr lang="de-AT" sz="1000" dirty="0" err="1"/>
              <a:t>Donec</a:t>
            </a:r>
            <a:r>
              <a:rPr lang="de-AT" sz="1000" dirty="0"/>
              <a:t>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condimentum</a:t>
            </a:r>
            <a:r>
              <a:rPr lang="de-AT" sz="1000" dirty="0"/>
              <a:t> </a:t>
            </a:r>
            <a:r>
              <a:rPr lang="de-AT" sz="1000" dirty="0" err="1"/>
              <a:t>augue</a:t>
            </a:r>
            <a:r>
              <a:rPr lang="de-AT" sz="1000" dirty="0"/>
              <a:t>, non </a:t>
            </a:r>
            <a:r>
              <a:rPr lang="de-AT" sz="1000" dirty="0" err="1"/>
              <a:t>blandit</a:t>
            </a:r>
            <a:r>
              <a:rPr lang="de-AT" sz="1000" dirty="0"/>
              <a:t> ante. </a:t>
            </a:r>
            <a:r>
              <a:rPr lang="de-AT" sz="1000" dirty="0" err="1"/>
              <a:t>Ut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velit</a:t>
            </a:r>
            <a:r>
              <a:rPr lang="de-AT" sz="1000" dirty="0"/>
              <a:t> </a:t>
            </a:r>
            <a:r>
              <a:rPr lang="de-AT" sz="1000" dirty="0" err="1"/>
              <a:t>urna</a:t>
            </a:r>
            <a:r>
              <a:rPr lang="de-AT" sz="1000" dirty="0"/>
              <a:t>. </a:t>
            </a:r>
            <a:r>
              <a:rPr lang="de-AT" sz="1000" dirty="0" err="1"/>
              <a:t>Vivamus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est</a:t>
            </a:r>
            <a:r>
              <a:rPr lang="de-AT" sz="1000" dirty="0"/>
              <a:t>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libero</a:t>
            </a:r>
            <a:r>
              <a:rPr lang="de-AT" sz="1000" dirty="0"/>
              <a:t> </a:t>
            </a:r>
            <a:r>
              <a:rPr lang="de-AT" sz="1000" dirty="0" err="1"/>
              <a:t>hendrerit</a:t>
            </a:r>
            <a:r>
              <a:rPr lang="de-AT" sz="1000" dirty="0"/>
              <a:t> </a:t>
            </a:r>
            <a:r>
              <a:rPr lang="de-AT" sz="1000" dirty="0" err="1"/>
              <a:t>eleifend</a:t>
            </a:r>
            <a:r>
              <a:rPr lang="de-AT" sz="1000" dirty="0"/>
              <a:t>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lacus</a:t>
            </a:r>
            <a:r>
              <a:rPr lang="de-AT" sz="1000" dirty="0"/>
              <a:t>.</a:t>
            </a:r>
          </a:p>
          <a:p>
            <a:endParaRPr lang="de-AT" sz="1000" dirty="0"/>
          </a:p>
          <a:p>
            <a:r>
              <a:rPr lang="de-AT" sz="1000" dirty="0" err="1"/>
              <a:t>Donec</a:t>
            </a:r>
            <a:r>
              <a:rPr lang="de-AT" sz="1000" dirty="0"/>
              <a:t> </a:t>
            </a:r>
            <a:r>
              <a:rPr lang="de-AT" sz="1000" dirty="0" err="1"/>
              <a:t>dui</a:t>
            </a:r>
            <a:r>
              <a:rPr lang="de-AT" sz="1000" dirty="0"/>
              <a:t> </a:t>
            </a:r>
            <a:r>
              <a:rPr lang="de-AT" sz="1000" dirty="0" err="1"/>
              <a:t>tellus</a:t>
            </a:r>
            <a:r>
              <a:rPr lang="de-AT" sz="1000" dirty="0"/>
              <a:t>, </a:t>
            </a:r>
            <a:r>
              <a:rPr lang="de-AT" sz="1000" dirty="0" err="1"/>
              <a:t>tincidunt</a:t>
            </a:r>
            <a:r>
              <a:rPr lang="de-AT" sz="1000" dirty="0"/>
              <a:t> sed </a:t>
            </a:r>
            <a:r>
              <a:rPr lang="de-AT" sz="1000" dirty="0" err="1"/>
              <a:t>ligula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, </a:t>
            </a:r>
            <a:r>
              <a:rPr lang="de-AT" sz="1000" dirty="0" err="1"/>
              <a:t>condimentum</a:t>
            </a:r>
            <a:r>
              <a:rPr lang="de-AT" sz="1000" dirty="0"/>
              <a:t> </a:t>
            </a:r>
            <a:r>
              <a:rPr lang="de-AT" sz="1000" dirty="0" err="1"/>
              <a:t>porta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. </a:t>
            </a:r>
            <a:r>
              <a:rPr lang="de-AT" sz="1000" dirty="0" err="1"/>
              <a:t>Pellentesque</a:t>
            </a:r>
            <a:r>
              <a:rPr lang="de-AT" sz="1000" dirty="0"/>
              <a:t>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ligula</a:t>
            </a:r>
            <a:r>
              <a:rPr lang="de-AT" sz="1000" dirty="0"/>
              <a:t> </a:t>
            </a:r>
            <a:r>
              <a:rPr lang="de-AT" sz="1000" dirty="0" err="1"/>
              <a:t>lobortis</a:t>
            </a:r>
            <a:r>
              <a:rPr lang="de-AT" sz="1000" dirty="0"/>
              <a:t>, </a:t>
            </a:r>
            <a:r>
              <a:rPr lang="de-AT" sz="1000" dirty="0" err="1"/>
              <a:t>tempor</a:t>
            </a:r>
            <a:r>
              <a:rPr lang="de-AT" sz="1000" dirty="0"/>
              <a:t> </a:t>
            </a:r>
            <a:r>
              <a:rPr lang="de-AT" sz="1000" dirty="0" err="1"/>
              <a:t>leo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, </a:t>
            </a:r>
            <a:r>
              <a:rPr lang="de-AT" sz="1000" dirty="0" err="1"/>
              <a:t>posuere</a:t>
            </a:r>
            <a:r>
              <a:rPr lang="de-AT" sz="1000" dirty="0"/>
              <a:t> </a:t>
            </a:r>
            <a:r>
              <a:rPr lang="de-AT" sz="1000" dirty="0" err="1"/>
              <a:t>tellus</a:t>
            </a:r>
            <a:r>
              <a:rPr lang="de-AT" sz="1000" dirty="0"/>
              <a:t>. </a:t>
            </a:r>
            <a:r>
              <a:rPr lang="de-AT" sz="1000" dirty="0" err="1"/>
              <a:t>Vivamus</a:t>
            </a:r>
            <a:r>
              <a:rPr lang="de-AT" sz="1000" dirty="0"/>
              <a:t> commodo </a:t>
            </a:r>
            <a:r>
              <a:rPr lang="de-AT" sz="1000" dirty="0" err="1"/>
              <a:t>porta</a:t>
            </a:r>
            <a:r>
              <a:rPr lang="de-AT" sz="1000" dirty="0"/>
              <a:t> magna, </a:t>
            </a:r>
            <a:r>
              <a:rPr lang="de-AT" sz="1000" dirty="0" err="1"/>
              <a:t>nec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dui</a:t>
            </a:r>
            <a:r>
              <a:rPr lang="de-AT" sz="1000" dirty="0"/>
              <a:t>. Nulla </a:t>
            </a:r>
            <a:r>
              <a:rPr lang="de-AT" sz="1000" dirty="0" err="1"/>
              <a:t>eleifend</a:t>
            </a:r>
            <a:r>
              <a:rPr lang="de-AT" sz="1000" dirty="0"/>
              <a:t> a </a:t>
            </a:r>
            <a:r>
              <a:rPr lang="de-AT" sz="1000" dirty="0" err="1"/>
              <a:t>felis</a:t>
            </a:r>
            <a:r>
              <a:rPr lang="de-AT" sz="1000" dirty="0"/>
              <a:t> non </a:t>
            </a:r>
            <a:r>
              <a:rPr lang="de-AT" sz="1000" dirty="0" err="1"/>
              <a:t>finibus</a:t>
            </a:r>
            <a:r>
              <a:rPr lang="de-AT" sz="1000" dirty="0"/>
              <a:t>. </a:t>
            </a:r>
            <a:r>
              <a:rPr lang="de-AT" sz="1000" dirty="0" err="1"/>
              <a:t>Cras</a:t>
            </a:r>
            <a:r>
              <a:rPr lang="de-AT" sz="1000" dirty="0"/>
              <a:t> a </a:t>
            </a:r>
            <a:r>
              <a:rPr lang="de-AT" sz="1000" dirty="0" err="1"/>
              <a:t>eros</a:t>
            </a:r>
            <a:r>
              <a:rPr lang="de-AT" sz="1000" dirty="0"/>
              <a:t> </a:t>
            </a:r>
            <a:r>
              <a:rPr lang="de-AT" sz="1000" dirty="0" err="1"/>
              <a:t>leo</a:t>
            </a:r>
            <a:r>
              <a:rPr lang="de-AT" sz="1000" dirty="0"/>
              <a:t>. Duis a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ipsum</a:t>
            </a:r>
            <a:r>
              <a:rPr lang="de-AT" sz="1000" dirty="0"/>
              <a:t>. Nulla non </a:t>
            </a:r>
            <a:r>
              <a:rPr lang="de-AT" sz="1000" dirty="0" err="1"/>
              <a:t>dui</a:t>
            </a:r>
            <a:r>
              <a:rPr lang="de-AT" sz="1000" dirty="0"/>
              <a:t> </a:t>
            </a:r>
            <a:r>
              <a:rPr lang="de-AT" sz="1000" dirty="0" err="1"/>
              <a:t>consequat</a:t>
            </a:r>
            <a:r>
              <a:rPr lang="de-AT" sz="1000" dirty="0"/>
              <a:t>, </a:t>
            </a:r>
            <a:r>
              <a:rPr lang="de-AT" sz="1000" dirty="0" err="1"/>
              <a:t>mollis</a:t>
            </a:r>
            <a:r>
              <a:rPr lang="de-AT" sz="1000" dirty="0"/>
              <a:t>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quis</a:t>
            </a:r>
            <a:r>
              <a:rPr lang="de-AT" sz="1000" dirty="0"/>
              <a:t>, </a:t>
            </a:r>
            <a:r>
              <a:rPr lang="de-AT" sz="1000" dirty="0" err="1"/>
              <a:t>sagittis</a:t>
            </a:r>
            <a:r>
              <a:rPr lang="de-AT" sz="1000" dirty="0"/>
              <a:t> </a:t>
            </a:r>
            <a:r>
              <a:rPr lang="de-AT" sz="1000" dirty="0" err="1"/>
              <a:t>lectus</a:t>
            </a:r>
            <a:r>
              <a:rPr lang="de-AT" sz="1000" dirty="0"/>
              <a:t>. Nulla </a:t>
            </a:r>
            <a:r>
              <a:rPr lang="de-AT" sz="1000" dirty="0" err="1"/>
              <a:t>rhoncus</a:t>
            </a:r>
            <a:r>
              <a:rPr lang="de-AT" sz="1000" dirty="0"/>
              <a:t> </a:t>
            </a:r>
            <a:r>
              <a:rPr lang="de-AT" sz="1000" dirty="0" err="1"/>
              <a:t>tempor</a:t>
            </a:r>
            <a:r>
              <a:rPr lang="de-AT" sz="1000" dirty="0"/>
              <a:t> </a:t>
            </a:r>
            <a:r>
              <a:rPr lang="de-AT" sz="1000" dirty="0" err="1"/>
              <a:t>bibendum</a:t>
            </a:r>
            <a:r>
              <a:rPr lang="de-AT" sz="1000" dirty="0"/>
              <a:t>. Mauris </a:t>
            </a:r>
            <a:r>
              <a:rPr lang="de-AT" sz="1000" dirty="0" err="1"/>
              <a:t>varius</a:t>
            </a:r>
            <a:r>
              <a:rPr lang="de-AT" sz="1000" dirty="0"/>
              <a:t> </a:t>
            </a:r>
            <a:r>
              <a:rPr lang="de-AT" sz="1000" dirty="0" err="1"/>
              <a:t>nibh</a:t>
            </a:r>
            <a:r>
              <a:rPr lang="de-AT" sz="1000" dirty="0"/>
              <a:t>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est</a:t>
            </a:r>
            <a:r>
              <a:rPr lang="de-AT" sz="1000" dirty="0"/>
              <a:t> </a:t>
            </a:r>
            <a:r>
              <a:rPr lang="de-AT" sz="1000" dirty="0" err="1"/>
              <a:t>volutpat</a:t>
            </a:r>
            <a:r>
              <a:rPr lang="de-AT" sz="1000" dirty="0"/>
              <a:t> </a:t>
            </a:r>
            <a:r>
              <a:rPr lang="de-AT" sz="1000" dirty="0" err="1"/>
              <a:t>faucibus</a:t>
            </a:r>
            <a:r>
              <a:rPr lang="de-AT" sz="1000" dirty="0"/>
              <a:t>. Duis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enim</a:t>
            </a:r>
            <a:r>
              <a:rPr lang="de-AT" sz="1000" dirty="0"/>
              <a:t> </a:t>
            </a:r>
            <a:r>
              <a:rPr lang="de-AT" sz="1000" dirty="0" err="1"/>
              <a:t>tellus</a:t>
            </a:r>
            <a:r>
              <a:rPr lang="de-AT" sz="1000" dirty="0"/>
              <a:t>, at </a:t>
            </a:r>
            <a:r>
              <a:rPr lang="de-AT" sz="1000" dirty="0" err="1"/>
              <a:t>hendrerit</a:t>
            </a:r>
            <a:r>
              <a:rPr lang="de-AT" sz="1000" dirty="0"/>
              <a:t> nisi </a:t>
            </a:r>
            <a:r>
              <a:rPr lang="de-AT" sz="1000" dirty="0" err="1"/>
              <a:t>fringilla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. </a:t>
            </a:r>
            <a:r>
              <a:rPr lang="de-AT" sz="1000" dirty="0" err="1"/>
              <a:t>Etiam</a:t>
            </a:r>
            <a:r>
              <a:rPr lang="de-AT" sz="1000" dirty="0"/>
              <a:t> </a:t>
            </a:r>
            <a:r>
              <a:rPr lang="de-AT" sz="1000" dirty="0" err="1"/>
              <a:t>accumsan</a:t>
            </a:r>
            <a:r>
              <a:rPr lang="de-AT" sz="1000" dirty="0"/>
              <a:t> </a:t>
            </a:r>
            <a:r>
              <a:rPr lang="de-AT" sz="1000" dirty="0" err="1"/>
              <a:t>sapien</a:t>
            </a:r>
            <a:r>
              <a:rPr lang="de-AT" sz="1000" dirty="0"/>
              <a:t> in </a:t>
            </a:r>
            <a:r>
              <a:rPr lang="de-AT" sz="1000" dirty="0" err="1"/>
              <a:t>leo</a:t>
            </a:r>
            <a:r>
              <a:rPr lang="de-AT" sz="1000" dirty="0"/>
              <a:t> </a:t>
            </a:r>
            <a:r>
              <a:rPr lang="de-AT" sz="1000" dirty="0" err="1"/>
              <a:t>sagittis</a:t>
            </a:r>
            <a:r>
              <a:rPr lang="de-AT" sz="1000" dirty="0"/>
              <a:t> </a:t>
            </a:r>
            <a:r>
              <a:rPr lang="de-AT" sz="1000" dirty="0" err="1"/>
              <a:t>imperdiet</a:t>
            </a:r>
            <a:r>
              <a:rPr lang="de-AT" sz="1000" dirty="0"/>
              <a:t>. Sed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pharetra</a:t>
            </a:r>
            <a:r>
              <a:rPr lang="de-AT" sz="1000" dirty="0"/>
              <a:t>, </a:t>
            </a:r>
            <a:r>
              <a:rPr lang="de-AT" sz="1000" dirty="0" err="1"/>
              <a:t>malesuada</a:t>
            </a:r>
            <a:r>
              <a:rPr lang="de-AT" sz="1000" dirty="0"/>
              <a:t>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, </a:t>
            </a:r>
            <a:r>
              <a:rPr lang="de-AT" sz="1000" dirty="0" err="1"/>
              <a:t>vestibulum</a:t>
            </a:r>
            <a:r>
              <a:rPr lang="de-AT" sz="1000" dirty="0"/>
              <a:t> </a:t>
            </a:r>
            <a:r>
              <a:rPr lang="de-AT" sz="1000" dirty="0" err="1"/>
              <a:t>libero</a:t>
            </a:r>
            <a:r>
              <a:rPr lang="de-AT" sz="1000" dirty="0"/>
              <a:t>. </a:t>
            </a:r>
            <a:r>
              <a:rPr lang="de-AT" sz="1000" dirty="0" err="1"/>
              <a:t>Fusce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dui</a:t>
            </a:r>
            <a:r>
              <a:rPr lang="de-AT" sz="1000" dirty="0"/>
              <a:t> </a:t>
            </a:r>
            <a:r>
              <a:rPr lang="de-AT" sz="1000" dirty="0" err="1"/>
              <a:t>diam</a:t>
            </a:r>
            <a:r>
              <a:rPr lang="de-AT" sz="1000" dirty="0"/>
              <a:t>. Nam </a:t>
            </a:r>
            <a:r>
              <a:rPr lang="de-AT" sz="1000" dirty="0" err="1"/>
              <a:t>nec</a:t>
            </a:r>
            <a:r>
              <a:rPr lang="de-AT" sz="1000" dirty="0"/>
              <a:t> </a:t>
            </a:r>
            <a:r>
              <a:rPr lang="de-AT" sz="1000" dirty="0" err="1"/>
              <a:t>diam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purus</a:t>
            </a:r>
            <a:r>
              <a:rPr lang="de-AT" sz="1000" dirty="0"/>
              <a:t> </a:t>
            </a:r>
            <a:r>
              <a:rPr lang="de-AT" sz="1000" dirty="0" err="1"/>
              <a:t>malesuada</a:t>
            </a:r>
            <a:r>
              <a:rPr lang="de-AT" sz="1000" dirty="0"/>
              <a:t> </a:t>
            </a:r>
            <a:r>
              <a:rPr lang="de-AT" sz="1000" dirty="0" err="1"/>
              <a:t>vehicula</a:t>
            </a:r>
            <a:r>
              <a:rPr lang="de-AT" sz="1000" dirty="0"/>
              <a:t>. </a:t>
            </a:r>
            <a:r>
              <a:rPr lang="de-AT" sz="1000" dirty="0" err="1"/>
              <a:t>Etiam</a:t>
            </a:r>
            <a:r>
              <a:rPr lang="de-AT" sz="1000" dirty="0"/>
              <a:t> </a:t>
            </a:r>
            <a:r>
              <a:rPr lang="de-AT" sz="1000" dirty="0" err="1"/>
              <a:t>accumsan</a:t>
            </a:r>
            <a:r>
              <a:rPr lang="de-AT" sz="1000" dirty="0"/>
              <a:t> </a:t>
            </a:r>
            <a:r>
              <a:rPr lang="de-AT" sz="1000" dirty="0" err="1"/>
              <a:t>laoreet</a:t>
            </a:r>
            <a:r>
              <a:rPr lang="de-AT" sz="1000" dirty="0"/>
              <a:t> </a:t>
            </a:r>
            <a:r>
              <a:rPr lang="de-AT" sz="1000" dirty="0" err="1"/>
              <a:t>sapien</a:t>
            </a:r>
            <a:r>
              <a:rPr lang="de-AT" sz="1000" dirty="0"/>
              <a:t> sed </a:t>
            </a:r>
            <a:r>
              <a:rPr lang="de-AT" sz="1000" dirty="0" err="1"/>
              <a:t>varius</a:t>
            </a:r>
            <a:r>
              <a:rPr lang="de-AT" sz="1000" dirty="0"/>
              <a:t>.</a:t>
            </a:r>
          </a:p>
          <a:p>
            <a:endParaRPr lang="de-AT" sz="1000" dirty="0"/>
          </a:p>
          <a:p>
            <a:r>
              <a:rPr lang="de-AT" sz="1000" dirty="0"/>
              <a:t>Sed </a:t>
            </a:r>
            <a:r>
              <a:rPr lang="de-AT" sz="1000" dirty="0" err="1"/>
              <a:t>ut</a:t>
            </a:r>
            <a:r>
              <a:rPr lang="de-AT" sz="1000" dirty="0"/>
              <a:t> </a:t>
            </a:r>
            <a:r>
              <a:rPr lang="de-AT" sz="1000" dirty="0" err="1"/>
              <a:t>libero</a:t>
            </a:r>
            <a:r>
              <a:rPr lang="de-AT" sz="1000" dirty="0"/>
              <a:t> </a:t>
            </a:r>
            <a:r>
              <a:rPr lang="de-AT" sz="1000" dirty="0" err="1"/>
              <a:t>sit</a:t>
            </a:r>
            <a:r>
              <a:rPr lang="de-AT" sz="1000" dirty="0"/>
              <a:t> </a:t>
            </a:r>
            <a:r>
              <a:rPr lang="de-AT" sz="1000" dirty="0" err="1"/>
              <a:t>amet</a:t>
            </a:r>
            <a:r>
              <a:rPr lang="de-AT" sz="1000" dirty="0"/>
              <a:t> </a:t>
            </a:r>
            <a:r>
              <a:rPr lang="de-AT" sz="1000" dirty="0" err="1"/>
              <a:t>felis</a:t>
            </a:r>
            <a:r>
              <a:rPr lang="de-AT" sz="1000" dirty="0"/>
              <a:t> </a:t>
            </a:r>
            <a:r>
              <a:rPr lang="de-AT" sz="1000" dirty="0" err="1"/>
              <a:t>pharetra</a:t>
            </a:r>
            <a:r>
              <a:rPr lang="de-AT" sz="1000" dirty="0"/>
              <a:t> </a:t>
            </a:r>
            <a:r>
              <a:rPr lang="de-AT" sz="1000" dirty="0" err="1"/>
              <a:t>lobortis</a:t>
            </a:r>
            <a:r>
              <a:rPr lang="de-AT" sz="1000" dirty="0"/>
              <a:t> </a:t>
            </a:r>
            <a:r>
              <a:rPr lang="de-AT" sz="1000" dirty="0" err="1"/>
              <a:t>quis</a:t>
            </a:r>
            <a:r>
              <a:rPr lang="de-AT" sz="1000" dirty="0"/>
              <a:t> </a:t>
            </a:r>
            <a:r>
              <a:rPr lang="de-AT" sz="1000" dirty="0" err="1"/>
              <a:t>sit</a:t>
            </a:r>
            <a:r>
              <a:rPr lang="de-AT" sz="1000" dirty="0"/>
              <a:t> </a:t>
            </a:r>
            <a:r>
              <a:rPr lang="de-AT" sz="1000" dirty="0" err="1"/>
              <a:t>amet</a:t>
            </a:r>
            <a:r>
              <a:rPr lang="de-AT" sz="1000" dirty="0"/>
              <a:t> </a:t>
            </a:r>
            <a:r>
              <a:rPr lang="de-AT" sz="1000" dirty="0" err="1"/>
              <a:t>lacus</a:t>
            </a:r>
            <a:r>
              <a:rPr lang="de-AT" sz="1000" dirty="0"/>
              <a:t>. </a:t>
            </a:r>
            <a:r>
              <a:rPr lang="de-AT" sz="1000" dirty="0" err="1"/>
              <a:t>Phasellus</a:t>
            </a:r>
            <a:r>
              <a:rPr lang="de-AT" sz="1000" dirty="0"/>
              <a:t> non </a:t>
            </a:r>
            <a:r>
              <a:rPr lang="de-AT" sz="1000" dirty="0" err="1"/>
              <a:t>tellus</a:t>
            </a:r>
            <a:r>
              <a:rPr lang="de-AT" sz="1000" dirty="0"/>
              <a:t> </a:t>
            </a:r>
            <a:r>
              <a:rPr lang="de-AT" sz="1000" dirty="0" err="1"/>
              <a:t>quis</a:t>
            </a:r>
            <a:r>
              <a:rPr lang="de-AT" sz="1000" dirty="0"/>
              <a:t> </a:t>
            </a:r>
            <a:r>
              <a:rPr lang="de-AT" sz="1000" dirty="0" err="1"/>
              <a:t>felis</a:t>
            </a:r>
            <a:r>
              <a:rPr lang="de-AT" sz="1000" dirty="0"/>
              <a:t> </a:t>
            </a:r>
            <a:r>
              <a:rPr lang="de-AT" sz="1000" dirty="0" err="1"/>
              <a:t>vestibulum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 a </a:t>
            </a:r>
            <a:r>
              <a:rPr lang="de-AT" sz="1000" dirty="0" err="1"/>
              <a:t>sit</a:t>
            </a:r>
            <a:r>
              <a:rPr lang="de-AT" sz="1000" dirty="0"/>
              <a:t> </a:t>
            </a:r>
            <a:r>
              <a:rPr lang="de-AT" sz="1000" dirty="0" err="1"/>
              <a:t>amet</a:t>
            </a:r>
            <a:r>
              <a:rPr lang="de-AT" sz="1000" dirty="0"/>
              <a:t> </a:t>
            </a:r>
            <a:r>
              <a:rPr lang="de-AT" sz="1000" dirty="0" err="1"/>
              <a:t>velit</a:t>
            </a:r>
            <a:r>
              <a:rPr lang="de-AT" sz="1000" dirty="0"/>
              <a:t>. </a:t>
            </a:r>
            <a:r>
              <a:rPr lang="de-AT" sz="1000" dirty="0" err="1"/>
              <a:t>Aenean</a:t>
            </a:r>
            <a:r>
              <a:rPr lang="de-AT" sz="1000" dirty="0"/>
              <a:t> et </a:t>
            </a:r>
            <a:r>
              <a:rPr lang="de-AT" sz="1000" dirty="0" err="1"/>
              <a:t>metus</a:t>
            </a:r>
            <a:r>
              <a:rPr lang="de-AT" sz="1000" dirty="0"/>
              <a:t> in ante </a:t>
            </a:r>
            <a:r>
              <a:rPr lang="de-AT" sz="1000" dirty="0" err="1"/>
              <a:t>luctus</a:t>
            </a:r>
            <a:r>
              <a:rPr lang="de-AT" sz="1000" dirty="0"/>
              <a:t> </a:t>
            </a:r>
            <a:r>
              <a:rPr lang="de-AT" sz="1000" dirty="0" err="1"/>
              <a:t>mollis</a:t>
            </a:r>
            <a:r>
              <a:rPr lang="de-AT" sz="1000" dirty="0"/>
              <a:t>. Nam </a:t>
            </a:r>
            <a:r>
              <a:rPr lang="de-AT" sz="1000" dirty="0" err="1"/>
              <a:t>mattis</a:t>
            </a:r>
            <a:r>
              <a:rPr lang="de-AT" sz="1000" dirty="0"/>
              <a:t> </a:t>
            </a:r>
            <a:r>
              <a:rPr lang="de-AT" sz="1000" dirty="0" err="1"/>
              <a:t>elit</a:t>
            </a:r>
            <a:r>
              <a:rPr lang="de-AT" sz="1000" dirty="0"/>
              <a:t> </a:t>
            </a:r>
            <a:r>
              <a:rPr lang="de-AT" sz="1000" dirty="0" err="1"/>
              <a:t>placerat</a:t>
            </a:r>
            <a:r>
              <a:rPr lang="de-AT" sz="1000" dirty="0"/>
              <a:t> </a:t>
            </a:r>
            <a:r>
              <a:rPr lang="de-AT" sz="1000" dirty="0" err="1"/>
              <a:t>diam</a:t>
            </a:r>
            <a:r>
              <a:rPr lang="de-AT" sz="1000" dirty="0"/>
              <a:t> </a:t>
            </a:r>
            <a:r>
              <a:rPr lang="de-AT" sz="1000" dirty="0" err="1"/>
              <a:t>ultrices</a:t>
            </a:r>
            <a:r>
              <a:rPr lang="de-AT" sz="1000" dirty="0"/>
              <a:t>, </a:t>
            </a:r>
            <a:r>
              <a:rPr lang="de-AT" sz="1000" dirty="0" err="1"/>
              <a:t>quis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 </a:t>
            </a:r>
            <a:r>
              <a:rPr lang="de-AT" sz="1000" dirty="0" err="1"/>
              <a:t>massa</a:t>
            </a:r>
            <a:r>
              <a:rPr lang="de-AT" sz="1000" dirty="0"/>
              <a:t> </a:t>
            </a:r>
            <a:r>
              <a:rPr lang="de-AT" sz="1000" dirty="0" err="1"/>
              <a:t>tempus</a:t>
            </a:r>
            <a:r>
              <a:rPr lang="de-AT" sz="1000" dirty="0"/>
              <a:t>. </a:t>
            </a:r>
            <a:r>
              <a:rPr lang="de-AT" sz="1000" dirty="0" err="1"/>
              <a:t>Praesent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 </a:t>
            </a:r>
            <a:r>
              <a:rPr lang="de-AT" sz="1000" dirty="0" err="1"/>
              <a:t>eleifend</a:t>
            </a:r>
            <a:r>
              <a:rPr lang="de-AT" sz="1000" dirty="0"/>
              <a:t> </a:t>
            </a:r>
            <a:r>
              <a:rPr lang="de-AT" sz="1000" dirty="0" err="1"/>
              <a:t>dolor</a:t>
            </a:r>
            <a:r>
              <a:rPr lang="de-AT" sz="1000" dirty="0"/>
              <a:t>. Sed </a:t>
            </a:r>
            <a:r>
              <a:rPr lang="de-AT" sz="1000" dirty="0" err="1"/>
              <a:t>mattis</a:t>
            </a:r>
            <a:r>
              <a:rPr lang="de-AT" sz="1000" dirty="0"/>
              <a:t> </a:t>
            </a:r>
            <a:r>
              <a:rPr lang="de-AT" sz="1000" dirty="0" err="1"/>
              <a:t>facilisis</a:t>
            </a:r>
            <a:r>
              <a:rPr lang="de-AT" sz="1000" dirty="0"/>
              <a:t> </a:t>
            </a:r>
            <a:r>
              <a:rPr lang="de-AT" sz="1000" dirty="0" err="1"/>
              <a:t>dapibus</a:t>
            </a:r>
            <a:r>
              <a:rPr lang="de-AT" sz="1000" dirty="0"/>
              <a:t>. </a:t>
            </a:r>
            <a:r>
              <a:rPr lang="de-AT" sz="1000" dirty="0" err="1"/>
              <a:t>Pellentesque</a:t>
            </a:r>
            <a:r>
              <a:rPr lang="de-AT" sz="1000" dirty="0"/>
              <a:t> </a:t>
            </a:r>
            <a:r>
              <a:rPr lang="de-AT" sz="1000" dirty="0" err="1"/>
              <a:t>orci</a:t>
            </a:r>
            <a:r>
              <a:rPr lang="de-AT" sz="1000" dirty="0"/>
              <a:t> </a:t>
            </a:r>
            <a:r>
              <a:rPr lang="de-AT" sz="1000" dirty="0" err="1"/>
              <a:t>lectus</a:t>
            </a:r>
            <a:r>
              <a:rPr lang="de-AT" sz="1000" dirty="0"/>
              <a:t>, </a:t>
            </a:r>
            <a:r>
              <a:rPr lang="de-AT" sz="1000" dirty="0" err="1"/>
              <a:t>euismod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rutrum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, </a:t>
            </a:r>
            <a:r>
              <a:rPr lang="de-AT" sz="1000" dirty="0" err="1"/>
              <a:t>auctor</a:t>
            </a:r>
            <a:r>
              <a:rPr lang="de-AT" sz="1000" dirty="0"/>
              <a:t>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. </a:t>
            </a:r>
            <a:r>
              <a:rPr lang="de-AT" sz="1000" dirty="0" err="1"/>
              <a:t>Pellentesque</a:t>
            </a:r>
            <a:r>
              <a:rPr lang="de-AT" sz="1000" dirty="0"/>
              <a:t> </a:t>
            </a:r>
            <a:r>
              <a:rPr lang="de-AT" sz="1000" dirty="0" err="1"/>
              <a:t>scelerisque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 </a:t>
            </a:r>
            <a:r>
              <a:rPr lang="de-AT" sz="1000" dirty="0" err="1"/>
              <a:t>ut</a:t>
            </a:r>
            <a:r>
              <a:rPr lang="de-AT" sz="1000" dirty="0"/>
              <a:t> ante </a:t>
            </a:r>
            <a:r>
              <a:rPr lang="de-AT" sz="1000" dirty="0" err="1"/>
              <a:t>sagittis</a:t>
            </a:r>
            <a:r>
              <a:rPr lang="de-AT" sz="1000" dirty="0"/>
              <a:t> </a:t>
            </a:r>
            <a:r>
              <a:rPr lang="de-AT" sz="1000" dirty="0" err="1"/>
              <a:t>auctor</a:t>
            </a:r>
            <a:r>
              <a:rPr lang="de-AT" sz="1000" dirty="0"/>
              <a:t>. Sed </a:t>
            </a:r>
            <a:r>
              <a:rPr lang="de-AT" sz="1000" dirty="0" err="1"/>
              <a:t>urna</a:t>
            </a:r>
            <a:r>
              <a:rPr lang="de-AT" sz="1000" dirty="0"/>
              <a:t> </a:t>
            </a:r>
            <a:r>
              <a:rPr lang="de-AT" sz="1000" dirty="0" err="1"/>
              <a:t>purus</a:t>
            </a:r>
            <a:r>
              <a:rPr lang="de-AT" sz="1000" dirty="0"/>
              <a:t>, </a:t>
            </a:r>
            <a:r>
              <a:rPr lang="de-AT" sz="1000" dirty="0" err="1"/>
              <a:t>laoreet</a:t>
            </a:r>
            <a:r>
              <a:rPr lang="de-AT" sz="1000" dirty="0"/>
              <a:t> in </a:t>
            </a:r>
            <a:r>
              <a:rPr lang="de-AT" sz="1000" dirty="0" err="1"/>
              <a:t>euismod</a:t>
            </a:r>
            <a:r>
              <a:rPr lang="de-AT" sz="1000" dirty="0"/>
              <a:t> a, </a:t>
            </a:r>
            <a:r>
              <a:rPr lang="de-AT" sz="1000" dirty="0" err="1"/>
              <a:t>volutpat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 est. </a:t>
            </a:r>
            <a:r>
              <a:rPr lang="de-AT" sz="1000" dirty="0" err="1"/>
              <a:t>Pellentesque</a:t>
            </a:r>
            <a:r>
              <a:rPr lang="de-AT" sz="1000" dirty="0"/>
              <a:t>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velit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. </a:t>
            </a:r>
            <a:r>
              <a:rPr lang="de-AT" sz="1000" dirty="0" err="1"/>
              <a:t>Proin</a:t>
            </a:r>
            <a:r>
              <a:rPr lang="de-AT" sz="1000" dirty="0"/>
              <a:t>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varius</a:t>
            </a:r>
            <a:r>
              <a:rPr lang="de-AT" sz="1000" dirty="0"/>
              <a:t> </a:t>
            </a:r>
            <a:r>
              <a:rPr lang="de-AT" sz="1000" dirty="0" err="1"/>
              <a:t>urna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 cursus. </a:t>
            </a:r>
            <a:r>
              <a:rPr lang="de-AT" sz="1000" dirty="0" err="1"/>
              <a:t>Praesent</a:t>
            </a:r>
            <a:r>
              <a:rPr lang="de-AT" sz="1000" dirty="0"/>
              <a:t> </a:t>
            </a:r>
            <a:r>
              <a:rPr lang="de-AT" sz="1000" dirty="0" err="1"/>
              <a:t>malesuada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justo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. </a:t>
            </a:r>
            <a:r>
              <a:rPr lang="de-AT" sz="1000" dirty="0" err="1"/>
              <a:t>Vivamus</a:t>
            </a:r>
            <a:r>
              <a:rPr lang="de-AT" sz="1000" dirty="0"/>
              <a:t> </a:t>
            </a:r>
            <a:r>
              <a:rPr lang="de-AT" sz="1000" dirty="0" err="1"/>
              <a:t>felis</a:t>
            </a:r>
            <a:r>
              <a:rPr lang="de-AT" sz="1000" dirty="0"/>
              <a:t> </a:t>
            </a:r>
            <a:r>
              <a:rPr lang="de-AT" sz="1000" dirty="0" err="1"/>
              <a:t>sem</a:t>
            </a:r>
            <a:r>
              <a:rPr lang="de-AT" sz="1000" dirty="0"/>
              <a:t>, </a:t>
            </a:r>
            <a:r>
              <a:rPr lang="de-AT" sz="1000" dirty="0" err="1"/>
              <a:t>sagittis</a:t>
            </a:r>
            <a:r>
              <a:rPr lang="de-AT" sz="1000" dirty="0"/>
              <a:t> at nisi </a:t>
            </a:r>
            <a:r>
              <a:rPr lang="de-AT" sz="1000" dirty="0" err="1"/>
              <a:t>imperdiet</a:t>
            </a:r>
            <a:r>
              <a:rPr lang="de-AT" sz="1000" dirty="0"/>
              <a:t>, </a:t>
            </a:r>
            <a:r>
              <a:rPr lang="de-AT" sz="1000" dirty="0" err="1"/>
              <a:t>eleifend</a:t>
            </a:r>
            <a:r>
              <a:rPr lang="de-AT" sz="1000" dirty="0"/>
              <a:t>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eros</a:t>
            </a:r>
            <a:r>
              <a:rPr lang="de-AT" sz="1000" dirty="0"/>
              <a:t>. </a:t>
            </a:r>
            <a:r>
              <a:rPr lang="de-AT" sz="1000" dirty="0" err="1"/>
              <a:t>Donec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 </a:t>
            </a:r>
            <a:r>
              <a:rPr lang="de-AT" sz="1000" dirty="0" err="1"/>
              <a:t>enim</a:t>
            </a:r>
            <a:r>
              <a:rPr lang="de-AT" sz="1000" dirty="0"/>
              <a:t>, </a:t>
            </a:r>
            <a:r>
              <a:rPr lang="de-AT" sz="1000" dirty="0" err="1"/>
              <a:t>luctus</a:t>
            </a:r>
            <a:r>
              <a:rPr lang="de-AT" sz="1000" dirty="0"/>
              <a:t> in </a:t>
            </a:r>
            <a:r>
              <a:rPr lang="de-AT" sz="1000" dirty="0" err="1"/>
              <a:t>dui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, </a:t>
            </a:r>
            <a:r>
              <a:rPr lang="de-AT" sz="1000" dirty="0" err="1"/>
              <a:t>sollicitudin</a:t>
            </a:r>
            <a:r>
              <a:rPr lang="de-AT" sz="1000" dirty="0"/>
              <a:t> commodo </a:t>
            </a:r>
            <a:r>
              <a:rPr lang="de-AT" sz="1000" dirty="0" err="1"/>
              <a:t>metus</a:t>
            </a:r>
            <a:r>
              <a:rPr lang="de-AT" sz="1000" dirty="0"/>
              <a:t>. </a:t>
            </a:r>
            <a:r>
              <a:rPr lang="de-AT" sz="1000" dirty="0" err="1"/>
              <a:t>Vivamus</a:t>
            </a:r>
            <a:r>
              <a:rPr lang="de-AT" sz="1000" dirty="0"/>
              <a:t>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 nulla, non </a:t>
            </a:r>
            <a:r>
              <a:rPr lang="de-AT" sz="1000" dirty="0" err="1"/>
              <a:t>ultrices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 </a:t>
            </a:r>
            <a:r>
              <a:rPr lang="de-AT" sz="1000" dirty="0" err="1"/>
              <a:t>efficitur</a:t>
            </a:r>
            <a:r>
              <a:rPr lang="de-AT" sz="1000" dirty="0"/>
              <a:t> in.</a:t>
            </a:r>
          </a:p>
          <a:p>
            <a:endParaRPr lang="de-AT" sz="1000" dirty="0"/>
          </a:p>
          <a:p>
            <a:r>
              <a:rPr lang="de-AT" sz="1000" dirty="0"/>
              <a:t>Nulla </a:t>
            </a:r>
            <a:r>
              <a:rPr lang="de-AT" sz="1000" dirty="0" err="1"/>
              <a:t>euismod</a:t>
            </a:r>
            <a:r>
              <a:rPr lang="de-AT" sz="1000" dirty="0"/>
              <a:t> </a:t>
            </a:r>
            <a:r>
              <a:rPr lang="de-AT" sz="1000" dirty="0" err="1"/>
              <a:t>velit</a:t>
            </a:r>
            <a:r>
              <a:rPr lang="de-AT" sz="1000" dirty="0"/>
              <a:t> </a:t>
            </a:r>
            <a:r>
              <a:rPr lang="de-AT" sz="1000" dirty="0" err="1"/>
              <a:t>ultricies</a:t>
            </a:r>
            <a:r>
              <a:rPr lang="de-AT" sz="1000" dirty="0"/>
              <a:t>, </a:t>
            </a:r>
            <a:r>
              <a:rPr lang="de-AT" sz="1000" dirty="0" err="1"/>
              <a:t>consequat</a:t>
            </a:r>
            <a:r>
              <a:rPr lang="de-AT" sz="1000" dirty="0"/>
              <a:t>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quis</a:t>
            </a:r>
            <a:r>
              <a:rPr lang="de-AT" sz="1000" dirty="0"/>
              <a:t>, </a:t>
            </a:r>
            <a:r>
              <a:rPr lang="de-AT" sz="1000" dirty="0" err="1"/>
              <a:t>vulputate</a:t>
            </a:r>
            <a:r>
              <a:rPr lang="de-AT" sz="1000" dirty="0"/>
              <a:t> </a:t>
            </a:r>
            <a:r>
              <a:rPr lang="de-AT" sz="1000" dirty="0" err="1"/>
              <a:t>purus</a:t>
            </a:r>
            <a:r>
              <a:rPr lang="de-AT" sz="1000" dirty="0"/>
              <a:t>. </a:t>
            </a:r>
            <a:r>
              <a:rPr lang="de-AT" sz="1000" dirty="0" err="1"/>
              <a:t>Suspendisse</a:t>
            </a:r>
            <a:r>
              <a:rPr lang="de-AT" sz="1000" dirty="0"/>
              <a:t> </a:t>
            </a:r>
            <a:r>
              <a:rPr lang="de-AT" sz="1000" dirty="0" err="1"/>
              <a:t>lacinia</a:t>
            </a:r>
            <a:r>
              <a:rPr lang="de-AT" sz="1000" dirty="0"/>
              <a:t> </a:t>
            </a:r>
            <a:r>
              <a:rPr lang="de-AT" sz="1000" dirty="0" err="1"/>
              <a:t>tempor</a:t>
            </a:r>
            <a:r>
              <a:rPr lang="de-AT" sz="1000" dirty="0"/>
              <a:t> </a:t>
            </a:r>
            <a:r>
              <a:rPr lang="de-AT" sz="1000" dirty="0" err="1"/>
              <a:t>orci</a:t>
            </a:r>
            <a:r>
              <a:rPr lang="de-AT" sz="1000" dirty="0"/>
              <a:t>,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posuere</a:t>
            </a:r>
            <a:r>
              <a:rPr lang="de-AT" sz="1000" dirty="0"/>
              <a:t> </a:t>
            </a:r>
            <a:r>
              <a:rPr lang="de-AT" sz="1000" dirty="0" err="1"/>
              <a:t>lacus</a:t>
            </a:r>
            <a:r>
              <a:rPr lang="de-AT" sz="1000" dirty="0"/>
              <a:t> </a:t>
            </a:r>
            <a:r>
              <a:rPr lang="de-AT" sz="1000" dirty="0" err="1"/>
              <a:t>facilisis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. Sed </a:t>
            </a:r>
            <a:r>
              <a:rPr lang="de-AT" sz="1000" dirty="0" err="1"/>
              <a:t>eleifend</a:t>
            </a:r>
            <a:r>
              <a:rPr lang="de-AT" sz="1000" dirty="0"/>
              <a:t> magna </a:t>
            </a:r>
            <a:r>
              <a:rPr lang="de-AT" sz="1000" dirty="0" err="1"/>
              <a:t>vel</a:t>
            </a:r>
            <a:r>
              <a:rPr lang="de-AT" sz="1000" dirty="0"/>
              <a:t> </a:t>
            </a:r>
            <a:r>
              <a:rPr lang="de-AT" sz="1000" dirty="0" err="1"/>
              <a:t>imperdiet</a:t>
            </a:r>
            <a:r>
              <a:rPr lang="de-AT" sz="1000" dirty="0"/>
              <a:t> cursus. </a:t>
            </a:r>
            <a:r>
              <a:rPr lang="de-AT" sz="1000" dirty="0" err="1"/>
              <a:t>Aliquam</a:t>
            </a:r>
            <a:r>
              <a:rPr lang="de-AT" sz="1000" dirty="0"/>
              <a:t>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sagittis</a:t>
            </a:r>
            <a:r>
              <a:rPr lang="de-AT" sz="1000" dirty="0"/>
              <a:t> </a:t>
            </a:r>
            <a:r>
              <a:rPr lang="de-AT" sz="1000" dirty="0" err="1"/>
              <a:t>libero</a:t>
            </a:r>
            <a:r>
              <a:rPr lang="de-AT" sz="1000" dirty="0"/>
              <a:t>. </a:t>
            </a:r>
            <a:r>
              <a:rPr lang="de-AT" sz="1000" dirty="0" err="1"/>
              <a:t>Fusce</a:t>
            </a:r>
            <a:r>
              <a:rPr lang="de-AT" sz="1000" dirty="0"/>
              <a:t> a </a:t>
            </a:r>
            <a:r>
              <a:rPr lang="de-AT" sz="1000" dirty="0" err="1"/>
              <a:t>lacinia</a:t>
            </a:r>
            <a:r>
              <a:rPr lang="de-AT" sz="1000" dirty="0"/>
              <a:t> </a:t>
            </a:r>
            <a:r>
              <a:rPr lang="de-AT" sz="1000" dirty="0" err="1"/>
              <a:t>ligula</a:t>
            </a:r>
            <a:r>
              <a:rPr lang="de-AT" sz="1000" dirty="0"/>
              <a:t>. Duis </a:t>
            </a:r>
            <a:r>
              <a:rPr lang="de-AT" sz="1000" dirty="0" err="1"/>
              <a:t>tristique</a:t>
            </a:r>
            <a:r>
              <a:rPr lang="de-AT" sz="1000" dirty="0"/>
              <a:t> </a:t>
            </a:r>
            <a:r>
              <a:rPr lang="de-AT" sz="1000" dirty="0" err="1"/>
              <a:t>condimentum</a:t>
            </a:r>
            <a:r>
              <a:rPr lang="de-AT" sz="1000" dirty="0"/>
              <a:t> </a:t>
            </a:r>
            <a:r>
              <a:rPr lang="de-AT" sz="1000" dirty="0" err="1"/>
              <a:t>massa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 </a:t>
            </a:r>
            <a:r>
              <a:rPr lang="de-AT" sz="1000" dirty="0" err="1"/>
              <a:t>interdum</a:t>
            </a:r>
            <a:r>
              <a:rPr lang="de-AT" sz="1000" dirty="0"/>
              <a:t>. </a:t>
            </a:r>
            <a:r>
              <a:rPr lang="de-AT" sz="1000" dirty="0" err="1"/>
              <a:t>Donec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 </a:t>
            </a:r>
            <a:r>
              <a:rPr lang="de-AT" sz="1000" dirty="0" err="1"/>
              <a:t>mauris</a:t>
            </a:r>
            <a:r>
              <a:rPr lang="de-AT" sz="1000" dirty="0"/>
              <a:t>. </a:t>
            </a:r>
            <a:r>
              <a:rPr lang="de-AT" sz="1000" dirty="0" err="1"/>
              <a:t>Ut</a:t>
            </a:r>
            <a:r>
              <a:rPr lang="de-AT" sz="1000" dirty="0"/>
              <a:t> </a:t>
            </a:r>
            <a:r>
              <a:rPr lang="de-AT" sz="1000" dirty="0" err="1"/>
              <a:t>enim</a:t>
            </a:r>
            <a:r>
              <a:rPr lang="de-AT" sz="1000" dirty="0"/>
              <a:t> nisi, </a:t>
            </a:r>
            <a:r>
              <a:rPr lang="de-AT" sz="1000" dirty="0" err="1"/>
              <a:t>pharetra</a:t>
            </a:r>
            <a:r>
              <a:rPr lang="de-AT" sz="1000" dirty="0"/>
              <a:t> </a:t>
            </a:r>
            <a:r>
              <a:rPr lang="de-AT" sz="1000" dirty="0" err="1"/>
              <a:t>ut</a:t>
            </a:r>
            <a:r>
              <a:rPr lang="de-AT" sz="1000" dirty="0"/>
              <a:t> </a:t>
            </a:r>
            <a:r>
              <a:rPr lang="de-AT" sz="1000" dirty="0" err="1"/>
              <a:t>congue</a:t>
            </a:r>
            <a:r>
              <a:rPr lang="de-AT" sz="1000" dirty="0"/>
              <a:t> non, </a:t>
            </a:r>
            <a:r>
              <a:rPr lang="de-AT" sz="1000" dirty="0" err="1"/>
              <a:t>molestie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 </a:t>
            </a:r>
            <a:r>
              <a:rPr lang="de-AT" sz="1000" dirty="0" err="1"/>
              <a:t>justo</a:t>
            </a:r>
            <a:r>
              <a:rPr lang="de-AT" sz="1000" dirty="0"/>
              <a:t>.</a:t>
            </a:r>
          </a:p>
          <a:p>
            <a:endParaRPr lang="de-AT" sz="1000" dirty="0"/>
          </a:p>
          <a:p>
            <a:r>
              <a:rPr lang="de-AT" sz="1000" dirty="0" err="1"/>
              <a:t>Fusce</a:t>
            </a:r>
            <a:r>
              <a:rPr lang="de-AT" sz="1000" dirty="0"/>
              <a:t> </a:t>
            </a:r>
            <a:r>
              <a:rPr lang="de-AT" sz="1000" dirty="0" err="1"/>
              <a:t>suscipit</a:t>
            </a:r>
            <a:r>
              <a:rPr lang="de-AT" sz="1000" dirty="0"/>
              <a:t> </a:t>
            </a:r>
            <a:r>
              <a:rPr lang="de-AT" sz="1000" dirty="0" err="1"/>
              <a:t>vulputate</a:t>
            </a:r>
            <a:r>
              <a:rPr lang="de-AT" sz="1000" dirty="0"/>
              <a:t> erat </a:t>
            </a:r>
            <a:r>
              <a:rPr lang="de-AT" sz="1000" dirty="0" err="1"/>
              <a:t>quis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. </a:t>
            </a:r>
            <a:r>
              <a:rPr lang="de-AT" sz="1000" dirty="0" err="1"/>
              <a:t>Quisque</a:t>
            </a:r>
            <a:r>
              <a:rPr lang="de-AT" sz="1000" dirty="0"/>
              <a:t> </a:t>
            </a:r>
            <a:r>
              <a:rPr lang="de-AT" sz="1000" dirty="0" err="1"/>
              <a:t>imperdiet</a:t>
            </a:r>
            <a:r>
              <a:rPr lang="de-AT" sz="1000" dirty="0"/>
              <a:t> quam </a:t>
            </a:r>
            <a:r>
              <a:rPr lang="de-AT" sz="1000" dirty="0" err="1"/>
              <a:t>eu</a:t>
            </a:r>
            <a:r>
              <a:rPr lang="de-AT" sz="1000" dirty="0"/>
              <a:t> magna </a:t>
            </a:r>
            <a:r>
              <a:rPr lang="de-AT" sz="1000" dirty="0" err="1"/>
              <a:t>gravida</a:t>
            </a:r>
            <a:r>
              <a:rPr lang="de-AT" sz="1000" dirty="0"/>
              <a:t>, </a:t>
            </a:r>
            <a:r>
              <a:rPr lang="de-AT" sz="1000" dirty="0" err="1"/>
              <a:t>porttitor</a:t>
            </a:r>
            <a:r>
              <a:rPr lang="de-AT" sz="1000" dirty="0"/>
              <a:t> </a:t>
            </a:r>
            <a:r>
              <a:rPr lang="de-AT" sz="1000" dirty="0" err="1"/>
              <a:t>egestas</a:t>
            </a:r>
            <a:r>
              <a:rPr lang="de-AT" sz="1000" dirty="0"/>
              <a:t> </a:t>
            </a:r>
            <a:r>
              <a:rPr lang="de-AT" sz="1000" dirty="0" err="1"/>
              <a:t>justo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. Sed </a:t>
            </a:r>
            <a:r>
              <a:rPr lang="de-AT" sz="1000" dirty="0" err="1"/>
              <a:t>aliquet</a:t>
            </a:r>
            <a:r>
              <a:rPr lang="de-AT" sz="1000" dirty="0"/>
              <a:t> </a:t>
            </a:r>
            <a:r>
              <a:rPr lang="de-AT" sz="1000" dirty="0" err="1"/>
              <a:t>nunc</a:t>
            </a:r>
            <a:r>
              <a:rPr lang="de-AT" sz="1000" dirty="0"/>
              <a:t> </a:t>
            </a:r>
            <a:r>
              <a:rPr lang="de-AT" sz="1000" dirty="0" err="1"/>
              <a:t>metus</a:t>
            </a:r>
            <a:r>
              <a:rPr lang="de-AT" sz="1000" dirty="0"/>
              <a:t>, at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accumsan</a:t>
            </a:r>
            <a:r>
              <a:rPr lang="de-AT" sz="1000" dirty="0"/>
              <a:t> at. </a:t>
            </a:r>
            <a:r>
              <a:rPr lang="de-AT" sz="1000" dirty="0" err="1"/>
              <a:t>Aenean</a:t>
            </a:r>
            <a:r>
              <a:rPr lang="de-AT" sz="1000" dirty="0"/>
              <a:t> at </a:t>
            </a:r>
            <a:r>
              <a:rPr lang="de-AT" sz="1000" dirty="0" err="1"/>
              <a:t>nibh</a:t>
            </a:r>
            <a:r>
              <a:rPr lang="de-AT" sz="1000" dirty="0"/>
              <a:t> a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feugiat</a:t>
            </a:r>
            <a:r>
              <a:rPr lang="de-AT" sz="1000" dirty="0"/>
              <a:t> </a:t>
            </a:r>
            <a:r>
              <a:rPr lang="de-AT" sz="1000" dirty="0" err="1"/>
              <a:t>eleifend</a:t>
            </a:r>
            <a:r>
              <a:rPr lang="de-AT" sz="1000" dirty="0"/>
              <a:t>. </a:t>
            </a:r>
            <a:r>
              <a:rPr lang="de-AT" sz="1000" dirty="0" err="1"/>
              <a:t>Suspendisse</a:t>
            </a:r>
            <a:r>
              <a:rPr lang="de-AT" sz="1000" dirty="0"/>
              <a:t> </a:t>
            </a:r>
            <a:r>
              <a:rPr lang="de-AT" sz="1000" dirty="0" err="1"/>
              <a:t>gravida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 </a:t>
            </a:r>
            <a:r>
              <a:rPr lang="de-AT" sz="1000" dirty="0" err="1"/>
              <a:t>tempus</a:t>
            </a:r>
            <a:r>
              <a:rPr lang="de-AT" sz="1000" dirty="0"/>
              <a:t>. Nam </a:t>
            </a:r>
            <a:r>
              <a:rPr lang="de-AT" sz="1000" dirty="0" err="1"/>
              <a:t>placerat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 </a:t>
            </a:r>
            <a:r>
              <a:rPr lang="de-AT" sz="1000" dirty="0" err="1"/>
              <a:t>est</a:t>
            </a:r>
            <a:r>
              <a:rPr lang="de-AT" sz="1000" dirty="0"/>
              <a:t> </a:t>
            </a:r>
            <a:r>
              <a:rPr lang="de-AT" sz="1000" dirty="0" err="1"/>
              <a:t>eget</a:t>
            </a:r>
            <a:r>
              <a:rPr lang="de-AT" sz="1000" dirty="0"/>
              <a:t> </a:t>
            </a:r>
            <a:r>
              <a:rPr lang="de-AT" sz="1000" dirty="0" err="1"/>
              <a:t>sollicitudin</a:t>
            </a:r>
            <a:r>
              <a:rPr lang="de-AT" sz="1000" dirty="0"/>
              <a:t>. </a:t>
            </a:r>
            <a:r>
              <a:rPr lang="de-AT" sz="1000" dirty="0" err="1"/>
              <a:t>Proin</a:t>
            </a:r>
            <a:r>
              <a:rPr lang="de-AT" sz="1000" dirty="0"/>
              <a:t> non </a:t>
            </a:r>
            <a:r>
              <a:rPr lang="de-AT" sz="1000" dirty="0" err="1"/>
              <a:t>fringilla</a:t>
            </a:r>
            <a:r>
              <a:rPr lang="de-AT" sz="1000" dirty="0"/>
              <a:t> </a:t>
            </a:r>
            <a:r>
              <a:rPr lang="de-AT" sz="1000" dirty="0" err="1"/>
              <a:t>neque</a:t>
            </a:r>
            <a:r>
              <a:rPr lang="de-AT" sz="1000" dirty="0"/>
              <a:t>.</a:t>
            </a:r>
          </a:p>
          <a:p>
            <a:endParaRPr lang="de-AT" sz="1000" dirty="0"/>
          </a:p>
          <a:p>
            <a:r>
              <a:rPr lang="de-AT" sz="1000" dirty="0"/>
              <a:t>Vestibulum </a:t>
            </a:r>
            <a:r>
              <a:rPr lang="de-AT" sz="1000" dirty="0" err="1"/>
              <a:t>id</a:t>
            </a:r>
            <a:r>
              <a:rPr lang="de-AT" sz="1000" dirty="0"/>
              <a:t> </a:t>
            </a:r>
            <a:r>
              <a:rPr lang="de-AT" sz="1000" dirty="0" err="1"/>
              <a:t>dolor</a:t>
            </a:r>
            <a:r>
              <a:rPr lang="de-AT" sz="1000" dirty="0"/>
              <a:t> sed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blandit</a:t>
            </a:r>
            <a:r>
              <a:rPr lang="de-AT" sz="1000" dirty="0"/>
              <a:t> </a:t>
            </a:r>
            <a:r>
              <a:rPr lang="de-AT" sz="1000" dirty="0" err="1"/>
              <a:t>elementum</a:t>
            </a:r>
            <a:r>
              <a:rPr lang="de-AT" sz="1000" dirty="0"/>
              <a:t> </a:t>
            </a:r>
            <a:r>
              <a:rPr lang="de-AT" sz="1000" dirty="0" err="1"/>
              <a:t>eu</a:t>
            </a:r>
            <a:r>
              <a:rPr lang="de-AT" sz="1000" dirty="0"/>
              <a:t> </a:t>
            </a:r>
            <a:r>
              <a:rPr lang="de-AT" sz="1000" dirty="0" err="1"/>
              <a:t>nec</a:t>
            </a:r>
            <a:r>
              <a:rPr lang="de-AT" sz="1000" dirty="0"/>
              <a:t> </a:t>
            </a:r>
            <a:r>
              <a:rPr lang="de-AT" sz="1000" dirty="0" err="1"/>
              <a:t>eros</a:t>
            </a:r>
            <a:r>
              <a:rPr lang="de-AT" sz="1000" dirty="0"/>
              <a:t>. Maecenas at ante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augue</a:t>
            </a:r>
            <a:r>
              <a:rPr lang="de-AT" sz="1000" dirty="0"/>
              <a:t> </a:t>
            </a:r>
            <a:r>
              <a:rPr lang="de-AT" sz="1000" dirty="0" err="1"/>
              <a:t>efficitur</a:t>
            </a:r>
            <a:r>
              <a:rPr lang="de-AT" sz="1000" dirty="0"/>
              <a:t> </a:t>
            </a:r>
            <a:r>
              <a:rPr lang="de-AT" sz="1000" dirty="0" err="1"/>
              <a:t>sagittis</a:t>
            </a:r>
            <a:r>
              <a:rPr lang="de-AT" sz="1000" dirty="0"/>
              <a:t>. </a:t>
            </a:r>
            <a:r>
              <a:rPr lang="de-AT" sz="1000" dirty="0" err="1"/>
              <a:t>Cras</a:t>
            </a:r>
            <a:r>
              <a:rPr lang="de-AT" sz="1000" dirty="0"/>
              <a:t> </a:t>
            </a:r>
            <a:r>
              <a:rPr lang="de-AT" sz="1000" dirty="0" err="1"/>
              <a:t>feugiat</a:t>
            </a:r>
            <a:r>
              <a:rPr lang="de-AT" sz="1000" dirty="0"/>
              <a:t> </a:t>
            </a:r>
            <a:r>
              <a:rPr lang="de-AT" sz="1000" dirty="0" err="1"/>
              <a:t>neque</a:t>
            </a:r>
            <a:r>
              <a:rPr lang="de-AT" sz="1000" dirty="0"/>
              <a:t> sed nulla </a:t>
            </a:r>
            <a:r>
              <a:rPr lang="de-AT" sz="1000" dirty="0" err="1"/>
              <a:t>tempor</a:t>
            </a:r>
            <a:r>
              <a:rPr lang="de-AT" sz="1000" dirty="0"/>
              <a:t>, </a:t>
            </a:r>
            <a:r>
              <a:rPr lang="de-AT" sz="1000" dirty="0" err="1"/>
              <a:t>quis</a:t>
            </a:r>
            <a:r>
              <a:rPr lang="de-AT" sz="1000" dirty="0"/>
              <a:t> </a:t>
            </a:r>
            <a:r>
              <a:rPr lang="de-AT" sz="1000" dirty="0" err="1"/>
              <a:t>sollicitudin</a:t>
            </a:r>
            <a:r>
              <a:rPr lang="de-AT" sz="1000" dirty="0"/>
              <a:t> </a:t>
            </a:r>
            <a:r>
              <a:rPr lang="de-AT" sz="1000" dirty="0" err="1"/>
              <a:t>tellus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. </a:t>
            </a:r>
            <a:r>
              <a:rPr lang="de-AT" sz="1000" dirty="0" err="1"/>
              <a:t>Donec</a:t>
            </a:r>
            <a:r>
              <a:rPr lang="de-AT" sz="1000" dirty="0"/>
              <a:t> </a:t>
            </a:r>
            <a:r>
              <a:rPr lang="de-AT" sz="1000" dirty="0" err="1"/>
              <a:t>sollicitudin</a:t>
            </a:r>
            <a:r>
              <a:rPr lang="de-AT" sz="1000" dirty="0"/>
              <a:t> </a:t>
            </a:r>
            <a:r>
              <a:rPr lang="de-AT" sz="1000" dirty="0" err="1"/>
              <a:t>aliquam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, sed </a:t>
            </a:r>
            <a:r>
              <a:rPr lang="de-AT" sz="1000" dirty="0" err="1"/>
              <a:t>dignissim</a:t>
            </a:r>
            <a:r>
              <a:rPr lang="de-AT" sz="1000" dirty="0"/>
              <a:t> </a:t>
            </a:r>
            <a:r>
              <a:rPr lang="de-AT" sz="1000" dirty="0" err="1"/>
              <a:t>arcu</a:t>
            </a:r>
            <a:r>
              <a:rPr lang="de-AT" sz="1000" dirty="0"/>
              <a:t> </a:t>
            </a:r>
            <a:r>
              <a:rPr lang="de-AT" sz="1000" dirty="0" err="1"/>
              <a:t>gravida</a:t>
            </a:r>
            <a:r>
              <a:rPr lang="de-AT" sz="1000" dirty="0"/>
              <a:t> </a:t>
            </a:r>
            <a:r>
              <a:rPr lang="de-AT" sz="1000" dirty="0" err="1"/>
              <a:t>tincidunt</a:t>
            </a:r>
            <a:r>
              <a:rPr lang="de-AT" sz="1000" dirty="0"/>
              <a:t>. </a:t>
            </a:r>
            <a:r>
              <a:rPr lang="de-AT" sz="1000" dirty="0" err="1"/>
              <a:t>Aenean</a:t>
            </a:r>
            <a:r>
              <a:rPr lang="de-AT" sz="1000" dirty="0"/>
              <a:t> a </a:t>
            </a:r>
            <a:r>
              <a:rPr lang="de-AT" sz="1000" dirty="0" err="1"/>
              <a:t>aliquam</a:t>
            </a:r>
            <a:r>
              <a:rPr lang="de-AT" sz="1000" dirty="0"/>
              <a:t> </a:t>
            </a:r>
            <a:r>
              <a:rPr lang="de-AT" sz="1000" dirty="0" err="1"/>
              <a:t>turpis</a:t>
            </a:r>
            <a:r>
              <a:rPr lang="de-AT" sz="1000" dirty="0"/>
              <a:t>, </a:t>
            </a:r>
            <a:r>
              <a:rPr lang="de-AT" sz="1000" dirty="0" err="1"/>
              <a:t>ut</a:t>
            </a:r>
            <a:r>
              <a:rPr lang="de-AT" sz="1000" dirty="0"/>
              <a:t> </a:t>
            </a:r>
            <a:r>
              <a:rPr lang="de-AT" sz="1000" dirty="0" err="1"/>
              <a:t>viverra</a:t>
            </a:r>
            <a:r>
              <a:rPr lang="de-AT" sz="1000" dirty="0"/>
              <a:t> </a:t>
            </a:r>
            <a:r>
              <a:rPr lang="de-AT" sz="1000" dirty="0" err="1"/>
              <a:t>neque</a:t>
            </a:r>
            <a:r>
              <a:rPr lang="de-AT" sz="1000" dirty="0"/>
              <a:t>. Nam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nibh</a:t>
            </a:r>
            <a:r>
              <a:rPr lang="de-AT" sz="1000" dirty="0"/>
              <a:t>, </a:t>
            </a:r>
            <a:r>
              <a:rPr lang="de-AT" sz="1000" dirty="0" err="1"/>
              <a:t>rutrum</a:t>
            </a:r>
            <a:r>
              <a:rPr lang="de-AT" sz="1000" dirty="0"/>
              <a:t> at </a:t>
            </a:r>
            <a:r>
              <a:rPr lang="de-AT" sz="1000" dirty="0" err="1"/>
              <a:t>tortor</a:t>
            </a:r>
            <a:r>
              <a:rPr lang="de-AT" sz="1000" dirty="0"/>
              <a:t> at, </a:t>
            </a:r>
            <a:r>
              <a:rPr lang="de-AT" sz="1000" dirty="0" err="1"/>
              <a:t>vehicula</a:t>
            </a:r>
            <a:r>
              <a:rPr lang="de-AT" sz="1000" dirty="0"/>
              <a:t> </a:t>
            </a:r>
            <a:r>
              <a:rPr lang="de-AT" sz="1000" dirty="0" err="1"/>
              <a:t>efficitur</a:t>
            </a:r>
            <a:r>
              <a:rPr lang="de-AT" sz="1000" dirty="0"/>
              <a:t> </a:t>
            </a:r>
            <a:r>
              <a:rPr lang="de-AT" sz="1000" dirty="0" err="1"/>
              <a:t>massa</a:t>
            </a:r>
            <a:r>
              <a:rPr lang="de-AT" sz="1000" dirty="0"/>
              <a:t>. Nulla </a:t>
            </a:r>
            <a:r>
              <a:rPr lang="de-AT" sz="1000" dirty="0" err="1"/>
              <a:t>lobortis</a:t>
            </a:r>
            <a:r>
              <a:rPr lang="de-AT" sz="1000" dirty="0"/>
              <a:t> </a:t>
            </a:r>
            <a:r>
              <a:rPr lang="de-AT" sz="1000" dirty="0" err="1"/>
              <a:t>dapibus</a:t>
            </a:r>
            <a:r>
              <a:rPr lang="de-AT" sz="1000" dirty="0"/>
              <a:t> </a:t>
            </a:r>
            <a:r>
              <a:rPr lang="de-AT" sz="1000" dirty="0" err="1"/>
              <a:t>est</a:t>
            </a:r>
            <a:r>
              <a:rPr lang="de-AT" sz="1000" dirty="0"/>
              <a:t> </a:t>
            </a:r>
            <a:r>
              <a:rPr lang="de-AT" sz="1000" dirty="0" err="1"/>
              <a:t>vulputate</a:t>
            </a:r>
            <a:r>
              <a:rPr lang="de-AT" sz="1000" dirty="0"/>
              <a:t> maximus. </a:t>
            </a:r>
            <a:r>
              <a:rPr lang="de-AT" sz="1000" dirty="0" err="1"/>
              <a:t>Nullam</a:t>
            </a:r>
            <a:r>
              <a:rPr lang="de-AT" sz="1000" dirty="0"/>
              <a:t> </a:t>
            </a:r>
            <a:r>
              <a:rPr lang="de-AT" sz="1000" dirty="0" err="1"/>
              <a:t>finibus</a:t>
            </a:r>
            <a:r>
              <a:rPr lang="de-AT" sz="1000" dirty="0"/>
              <a:t> ante </a:t>
            </a:r>
            <a:r>
              <a:rPr lang="de-AT" sz="1000" dirty="0" err="1"/>
              <a:t>vitae</a:t>
            </a:r>
            <a:r>
              <a:rPr lang="de-AT" sz="1000" dirty="0"/>
              <a:t> </a:t>
            </a:r>
            <a:r>
              <a:rPr lang="de-AT" sz="1000" dirty="0" err="1"/>
              <a:t>urna</a:t>
            </a:r>
            <a:r>
              <a:rPr lang="de-AT" sz="1000" dirty="0"/>
              <a:t> </a:t>
            </a:r>
            <a:r>
              <a:rPr lang="de-AT" sz="1000" dirty="0" err="1"/>
              <a:t>ultricies</a:t>
            </a:r>
            <a:r>
              <a:rPr lang="de-AT" sz="1000" dirty="0"/>
              <a:t>, </a:t>
            </a:r>
            <a:r>
              <a:rPr lang="de-AT" sz="1000" dirty="0" err="1"/>
              <a:t>condimentum</a:t>
            </a:r>
            <a:r>
              <a:rPr lang="de-AT" sz="1000" dirty="0"/>
              <a:t> </a:t>
            </a:r>
            <a:r>
              <a:rPr lang="de-AT" sz="1000" dirty="0" err="1"/>
              <a:t>rutrum</a:t>
            </a:r>
            <a:r>
              <a:rPr lang="de-AT" sz="1000" dirty="0"/>
              <a:t> </a:t>
            </a:r>
            <a:r>
              <a:rPr lang="de-AT" sz="1000" dirty="0" err="1"/>
              <a:t>turpis</a:t>
            </a:r>
            <a:r>
              <a:rPr lang="de-AT" sz="1000" dirty="0"/>
              <a:t> </a:t>
            </a:r>
            <a:r>
              <a:rPr lang="de-AT" sz="1000" dirty="0" err="1"/>
              <a:t>iaculis</a:t>
            </a:r>
            <a:r>
              <a:rPr lang="de-AT" sz="1000" dirty="0"/>
              <a:t>. Maecenas </a:t>
            </a:r>
            <a:r>
              <a:rPr lang="de-AT" sz="1000" dirty="0" err="1"/>
              <a:t>urna</a:t>
            </a:r>
            <a:r>
              <a:rPr lang="de-AT" sz="1000" dirty="0"/>
              <a:t> </a:t>
            </a:r>
            <a:r>
              <a:rPr lang="de-AT" sz="1000" dirty="0" err="1"/>
              <a:t>metus</a:t>
            </a:r>
            <a:r>
              <a:rPr lang="de-AT" sz="1000" dirty="0"/>
              <a:t>, </a:t>
            </a:r>
            <a:r>
              <a:rPr lang="de-AT" sz="1000" dirty="0" err="1"/>
              <a:t>lacinia</a:t>
            </a:r>
            <a:r>
              <a:rPr lang="de-AT" sz="1000" dirty="0"/>
              <a:t> </a:t>
            </a:r>
            <a:r>
              <a:rPr lang="de-AT" sz="1000" dirty="0" err="1"/>
              <a:t>ac</a:t>
            </a:r>
            <a:r>
              <a:rPr lang="de-AT" sz="1000" dirty="0"/>
              <a:t> </a:t>
            </a:r>
            <a:r>
              <a:rPr lang="de-AT" sz="1000" dirty="0" err="1"/>
              <a:t>lacus</a:t>
            </a:r>
            <a:r>
              <a:rPr lang="de-AT" sz="1000" dirty="0"/>
              <a:t> a, </a:t>
            </a:r>
            <a:r>
              <a:rPr lang="de-AT" sz="1000" dirty="0" err="1"/>
              <a:t>ullamcorper</a:t>
            </a:r>
            <a:r>
              <a:rPr lang="de-AT" sz="1000" dirty="0"/>
              <a:t> </a:t>
            </a:r>
            <a:r>
              <a:rPr lang="de-AT" sz="1000" dirty="0" err="1"/>
              <a:t>pulvinar</a:t>
            </a:r>
            <a:r>
              <a:rPr lang="de-AT" sz="1000" dirty="0"/>
              <a:t> </a:t>
            </a:r>
            <a:r>
              <a:rPr lang="de-AT" sz="1000" dirty="0" err="1"/>
              <a:t>nisl</a:t>
            </a:r>
            <a:r>
              <a:rPr lang="de-AT" sz="1000" dirty="0"/>
              <a:t>. </a:t>
            </a:r>
            <a:r>
              <a:rPr lang="de-AT" sz="1000" dirty="0" err="1"/>
              <a:t>Pellentesque</a:t>
            </a:r>
            <a:r>
              <a:rPr lang="de-AT" sz="1000" dirty="0"/>
              <a:t> </a:t>
            </a:r>
            <a:r>
              <a:rPr lang="de-AT" sz="1000" dirty="0" err="1"/>
              <a:t>neque</a:t>
            </a:r>
            <a:r>
              <a:rPr lang="de-AT" sz="1000" dirty="0"/>
              <a:t> </a:t>
            </a:r>
            <a:r>
              <a:rPr lang="de-AT" sz="1000" dirty="0" err="1"/>
              <a:t>elit</a:t>
            </a:r>
            <a:r>
              <a:rPr lang="de-AT" sz="1000" dirty="0"/>
              <a:t>, </a:t>
            </a:r>
            <a:r>
              <a:rPr lang="de-AT" sz="1000" dirty="0" err="1"/>
              <a:t>molestie</a:t>
            </a:r>
            <a:r>
              <a:rPr lang="de-AT" sz="1000" dirty="0"/>
              <a:t> a </a:t>
            </a:r>
            <a:r>
              <a:rPr lang="de-AT" sz="1000" dirty="0" err="1"/>
              <a:t>efficitur</a:t>
            </a:r>
            <a:r>
              <a:rPr lang="de-AT" sz="1000" dirty="0"/>
              <a:t> </a:t>
            </a:r>
            <a:r>
              <a:rPr lang="de-AT" sz="1000" dirty="0" err="1"/>
              <a:t>vel</a:t>
            </a:r>
            <a:r>
              <a:rPr lang="de-AT" sz="1000" dirty="0"/>
              <a:t>, </a:t>
            </a:r>
            <a:r>
              <a:rPr lang="de-AT" sz="1000" dirty="0" err="1"/>
              <a:t>suscipit</a:t>
            </a:r>
            <a:r>
              <a:rPr lang="de-AT" sz="1000" dirty="0"/>
              <a:t> a nulla. </a:t>
            </a:r>
          </a:p>
        </p:txBody>
      </p:sp>
    </p:spTree>
    <p:extLst>
      <p:ext uri="{BB962C8B-B14F-4D97-AF65-F5344CB8AC3E}">
        <p14:creationId xmlns:p14="http://schemas.microsoft.com/office/powerpoint/2010/main" val="145396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D1EBC8-E6F3-4D9F-990E-96A2F1D4C401}"/>
              </a:ext>
            </a:extLst>
          </p:cNvPr>
          <p:cNvGrpSpPr/>
          <p:nvPr/>
        </p:nvGrpSpPr>
        <p:grpSpPr>
          <a:xfrm>
            <a:off x="658708" y="1154574"/>
            <a:ext cx="1440000" cy="727388"/>
            <a:chOff x="1651414" y="3342823"/>
            <a:chExt cx="1440000" cy="727388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E0ECD0-8AAF-4DCE-B10C-F109B7A6561D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Uart_gets</a:t>
              </a:r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Uart_puts</a:t>
              </a:r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D5FBFD9-A701-435E-8B18-31198D07D7D5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uart.h</a:t>
              </a:r>
              <a:endParaRPr lang="de-AT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F6F29A9-9CEB-4E26-8244-02FA90F3B2F7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 rot="16200000" flipH="1">
            <a:off x="1317370" y="1943299"/>
            <a:ext cx="2422606" cy="22999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0CECBD3-7C35-4AAC-8385-FF4408DDDF66}"/>
              </a:ext>
            </a:extLst>
          </p:cNvPr>
          <p:cNvGrpSpPr/>
          <p:nvPr/>
        </p:nvGrpSpPr>
        <p:grpSpPr>
          <a:xfrm>
            <a:off x="658708" y="4797010"/>
            <a:ext cx="1440000" cy="358057"/>
            <a:chOff x="1651414" y="3342823"/>
            <a:chExt cx="1440000" cy="358057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FAF6782-FF55-468B-8A67-8C7F08A4D4BB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0385B27-D822-41E0-AFDE-00E5E712ED61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6">
                      <a:lumMod val="50000"/>
                    </a:schemeClr>
                  </a:solidFill>
                </a:rPr>
                <a:t>main.c</a:t>
              </a:r>
              <a:endParaRPr lang="de-AT" sz="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F5D5A40-5924-43B6-99A9-67C29088F315}"/>
              </a:ext>
            </a:extLst>
          </p:cNvPr>
          <p:cNvGrpSpPr/>
          <p:nvPr/>
        </p:nvGrpSpPr>
        <p:grpSpPr>
          <a:xfrm>
            <a:off x="2958639" y="4304568"/>
            <a:ext cx="1440000" cy="850499"/>
            <a:chOff x="1651414" y="3342823"/>
            <a:chExt cx="1440000" cy="850499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8825E59-03EB-4146-911D-C817549AA0AC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b="1" dirty="0">
                  <a:solidFill>
                    <a:schemeClr val="accent3">
                      <a:lumMod val="50000"/>
                    </a:schemeClr>
                  </a:solidFill>
                </a:rPr>
                <a:t>Public:</a:t>
              </a:r>
            </a:p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Uart_gets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()</a:t>
              </a:r>
            </a:p>
            <a:p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de-AT" sz="800" b="1" dirty="0">
                  <a:solidFill>
                    <a:schemeClr val="accent3">
                      <a:lumMod val="50000"/>
                    </a:schemeClr>
                  </a:solidFill>
                </a:rPr>
                <a:t>Private:</a:t>
              </a:r>
            </a:p>
            <a:p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Buffer_io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()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70ED2B4-AD48-479C-90DD-82F45764CB78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6">
                      <a:lumMod val="50000"/>
                    </a:schemeClr>
                  </a:solidFill>
                </a:rPr>
                <a:t>uart.c</a:t>
              </a:r>
              <a:endParaRPr lang="de-AT" sz="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EA2D7224-19DD-43B4-9B6D-E0C3962DF9A4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-78816" y="3339486"/>
            <a:ext cx="2915048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30B0120-BBFA-4A3D-862F-1A1D836179AE}"/>
              </a:ext>
            </a:extLst>
          </p:cNvPr>
          <p:cNvGrpSpPr/>
          <p:nvPr/>
        </p:nvGrpSpPr>
        <p:grpSpPr>
          <a:xfrm>
            <a:off x="6078943" y="1174074"/>
            <a:ext cx="1440000" cy="481167"/>
            <a:chOff x="1651414" y="3342823"/>
            <a:chExt cx="1440000" cy="481167"/>
          </a:xfrm>
        </p:grpSpPr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1BE10B0-0797-49EE-9DF1-57C3CBE7CB34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AVR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device-specific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 IO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definitions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D94FBCD-41B4-4CC2-97E5-3B0700312AA8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avr</a:t>
              </a:r>
              <a:r>
                <a:rPr lang="de-AT" sz="800" b="1" dirty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io.h</a:t>
              </a:r>
              <a:endParaRPr lang="de-AT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036B102-0C6D-4B0D-9418-6C3FC55FC566}"/>
              </a:ext>
            </a:extLst>
          </p:cNvPr>
          <p:cNvSpPr txBox="1"/>
          <p:nvPr/>
        </p:nvSpPr>
        <p:spPr>
          <a:xfrm>
            <a:off x="0" y="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000" dirty="0">
                <a:hlinkClick r:id="rId2"/>
              </a:rPr>
              <a:t>https://www.nongnu.org/avr-libc/user-manual/modules.html</a:t>
            </a:r>
            <a:endParaRPr lang="de-AT" sz="100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F42BC6A-80E2-420E-86A2-B578D8E2B896}"/>
              </a:ext>
            </a:extLst>
          </p:cNvPr>
          <p:cNvGrpSpPr/>
          <p:nvPr/>
        </p:nvGrpSpPr>
        <p:grpSpPr>
          <a:xfrm>
            <a:off x="7704000" y="1174074"/>
            <a:ext cx="1440000" cy="481167"/>
            <a:chOff x="1651414" y="3342823"/>
            <a:chExt cx="1440000" cy="481167"/>
          </a:xfrm>
        </p:grpSpPr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B8A3604-13A0-4F3F-B105-C126A2BBD27A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Global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manipulation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of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the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interrupt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flag</a:t>
              </a:r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1484E77-A6D6-4A47-854A-BC1EFCBEA9F9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avr</a:t>
              </a:r>
              <a:r>
                <a:rPr lang="de-AT" sz="800" b="1" dirty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interrupt.h</a:t>
              </a:r>
              <a:endParaRPr lang="de-AT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DCDF9E-A1BF-4E0C-9A82-56F696845F3D}"/>
              </a:ext>
            </a:extLst>
          </p:cNvPr>
          <p:cNvGrpSpPr/>
          <p:nvPr/>
        </p:nvGrpSpPr>
        <p:grpSpPr>
          <a:xfrm>
            <a:off x="9329057" y="1174074"/>
            <a:ext cx="1440000" cy="358057"/>
            <a:chOff x="1651414" y="3342823"/>
            <a:chExt cx="1440000" cy="358057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6F17137-12C2-45DC-818F-311F4F41A407}"/>
                </a:ext>
              </a:extLst>
            </p:cNvPr>
            <p:cNvSpPr txBox="1"/>
            <p:nvPr/>
          </p:nvSpPr>
          <p:spPr>
            <a:xfrm>
              <a:off x="1651414" y="3485436"/>
              <a:ext cx="1440000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sz="800" dirty="0">
                  <a:solidFill>
                    <a:schemeClr val="accent3">
                      <a:lumMod val="50000"/>
                    </a:schemeClr>
                  </a:solidFill>
                </a:rPr>
                <a:t>Standard Integer </a:t>
              </a:r>
              <a:r>
                <a:rPr lang="de-AT" sz="800" dirty="0" err="1">
                  <a:solidFill>
                    <a:schemeClr val="accent3">
                      <a:lumMod val="50000"/>
                    </a:schemeClr>
                  </a:solidFill>
                </a:rPr>
                <a:t>types</a:t>
              </a:r>
              <a:endParaRPr lang="de-AT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30D5B7-F4A5-46B0-9124-29333829BB18}"/>
                </a:ext>
              </a:extLst>
            </p:cNvPr>
            <p:cNvSpPr/>
            <p:nvPr/>
          </p:nvSpPr>
          <p:spPr>
            <a:xfrm>
              <a:off x="1651414" y="3342823"/>
              <a:ext cx="1440000" cy="14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800" b="1" dirty="0" err="1">
                  <a:solidFill>
                    <a:schemeClr val="accent5">
                      <a:lumMod val="50000"/>
                    </a:schemeClr>
                  </a:solidFill>
                </a:rPr>
                <a:t>stdint.h</a:t>
              </a:r>
              <a:endParaRPr lang="de-AT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6DF62787-525F-4BDE-A742-A8DC7174977A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>
          <a:xfrm rot="5400000">
            <a:off x="4025850" y="2028030"/>
            <a:ext cx="3145883" cy="240030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D46FC495-2E7A-45EF-927C-846C4F4C2F22}"/>
              </a:ext>
            </a:extLst>
          </p:cNvPr>
          <p:cNvCxnSpPr>
            <a:cxnSpLocks/>
            <a:stCxn id="46" idx="2"/>
            <a:endCxn id="28" idx="3"/>
          </p:cNvCxnSpPr>
          <p:nvPr/>
        </p:nvCxnSpPr>
        <p:spPr>
          <a:xfrm rot="5400000">
            <a:off x="4838379" y="1215502"/>
            <a:ext cx="3145883" cy="402536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FD18A81-743E-42CA-992A-0FA2043AABCC}"/>
              </a:ext>
            </a:extLst>
          </p:cNvPr>
          <p:cNvCxnSpPr>
            <a:cxnSpLocks/>
            <a:stCxn id="49" idx="2"/>
            <a:endCxn id="28" idx="3"/>
          </p:cNvCxnSpPr>
          <p:nvPr/>
        </p:nvCxnSpPr>
        <p:spPr>
          <a:xfrm rot="5400000">
            <a:off x="5589352" y="341418"/>
            <a:ext cx="3268993" cy="565041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4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</cp:revision>
  <dcterms:created xsi:type="dcterms:W3CDTF">2020-11-22T12:02:51Z</dcterms:created>
  <dcterms:modified xsi:type="dcterms:W3CDTF">2020-11-22T12:27:55Z</dcterms:modified>
</cp:coreProperties>
</file>