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8" r:id="rId15"/>
    <p:sldId id="279" r:id="rId16"/>
    <p:sldId id="271" r:id="rId17"/>
    <p:sldId id="272" r:id="rId18"/>
    <p:sldId id="281" r:id="rId19"/>
    <p:sldId id="283" r:id="rId20"/>
    <p:sldId id="284" r:id="rId21"/>
    <p:sldId id="273" r:id="rId22"/>
    <p:sldId id="282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17E"/>
    <a:srgbClr val="1F4591"/>
    <a:srgbClr val="0D5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108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24C1B-56DF-4083-903A-2FBD0CFC5F9D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1F8AD-47B3-430C-A82E-FAB3DF946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1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61-0D32-4AEF-9665-DD022A995AB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03B-4ECB-40D6-A546-8E392E2C6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6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61-0D32-4AEF-9665-DD022A995AB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03B-4ECB-40D6-A546-8E392E2C6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61-0D32-4AEF-9665-DD022A995AB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03B-4ECB-40D6-A546-8E392E2C6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3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61-0D32-4AEF-9665-DD022A995AB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03B-4ECB-40D6-A546-8E392E2C6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54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61-0D32-4AEF-9665-DD022A995AB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03B-4ECB-40D6-A546-8E392E2C6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3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61-0D32-4AEF-9665-DD022A995AB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03B-4ECB-40D6-A546-8E392E2C6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61-0D32-4AEF-9665-DD022A995AB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03B-4ECB-40D6-A546-8E392E2C6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61-0D32-4AEF-9665-DD022A995AB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03B-4ECB-40D6-A546-8E392E2C6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14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61-0D32-4AEF-9665-DD022A995AB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03B-4ECB-40D6-A546-8E392E2C6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0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61-0D32-4AEF-9665-DD022A995AB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03B-4ECB-40D6-A546-8E392E2C6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61-0D32-4AEF-9665-DD022A995AB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03B-4ECB-40D6-A546-8E392E2C6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6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B361-0D32-4AEF-9665-DD022A995AB6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503B-4ECB-40D6-A546-8E392E2C6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62907" y="1792942"/>
            <a:ext cx="11116235" cy="4580965"/>
          </a:xfrm>
          <a:prstGeom prst="rect">
            <a:avLst/>
          </a:prstGeom>
          <a:blipFill dpi="0" rotWithShape="1">
            <a:blip r:embed="rId2">
              <a:alphaModFix amt="7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5081" y="2982188"/>
            <a:ext cx="6051177" cy="591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0259" y="2241178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9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32960" y="2423319"/>
            <a:ext cx="6364943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22610" y="1628519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9709" y="5807905"/>
            <a:ext cx="5862917" cy="86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팀장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김상엽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팀</a:t>
            </a:r>
            <a:r>
              <a:rPr lang="ko-KR" altLang="en-US" sz="1600" dirty="0" smtClean="0">
                <a:solidFill>
                  <a:schemeClr val="tx1"/>
                </a:solidFill>
              </a:rPr>
              <a:t>원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신동빈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박도재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전</a:t>
            </a:r>
            <a:r>
              <a:rPr lang="ko-KR" altLang="en-US" sz="1600" dirty="0" smtClean="0">
                <a:solidFill>
                  <a:schemeClr val="tx1"/>
                </a:solidFill>
              </a:rPr>
              <a:t>우진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천이슬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액자 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04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9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32960" y="2423319"/>
            <a:ext cx="6364943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22610" y="1628519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365" y="5701552"/>
            <a:ext cx="5862917" cy="86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팀장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김상엽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팀</a:t>
            </a:r>
            <a:r>
              <a:rPr lang="ko-KR" altLang="en-US" sz="1600" dirty="0" smtClean="0">
                <a:solidFill>
                  <a:schemeClr val="tx1"/>
                </a:solidFill>
              </a:rPr>
              <a:t>원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신동빈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박도재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전</a:t>
            </a:r>
            <a:r>
              <a:rPr lang="ko-KR" altLang="en-US" sz="1600" dirty="0" smtClean="0">
                <a:solidFill>
                  <a:schemeClr val="tx1"/>
                </a:solidFill>
              </a:rPr>
              <a:t>우진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천이슬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39156" y="2404495"/>
            <a:ext cx="10452844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286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71129"/>
            <a:ext cx="12192000" cy="286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40297" y="198156"/>
            <a:ext cx="2172068" cy="523220"/>
            <a:chOff x="340297" y="248034"/>
            <a:chExt cx="2172068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764771" y="248034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팀원 소개</a:t>
              </a:r>
              <a:endParaRPr lang="ko-KR" altLang="en-US" sz="2800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97" y="306503"/>
              <a:ext cx="424474" cy="406282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013" y="1164517"/>
            <a:ext cx="1841261" cy="18412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660" y="1164517"/>
            <a:ext cx="1841261" cy="18412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44" y="3987415"/>
            <a:ext cx="1842573" cy="18425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13" y="3987416"/>
            <a:ext cx="1842573" cy="18425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82" y="3987415"/>
            <a:ext cx="1842573" cy="18425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82519" y="3011334"/>
            <a:ext cx="273825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팀장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김상엽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 총괄 및 </a:t>
            </a:r>
            <a:r>
              <a:rPr lang="ko-KR" altLang="en-US" dirty="0" err="1" smtClean="0"/>
              <a:t>백엔드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8486" y="3011333"/>
            <a:ext cx="132760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팀원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박도재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dirty="0" err="1" smtClean="0"/>
              <a:t>백엔드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76415" y="5823801"/>
            <a:ext cx="133882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팀원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천이슬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프론트엔드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32195" y="5828696"/>
            <a:ext cx="132760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팀원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신동빈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82364" y="5823801"/>
            <a:ext cx="132760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팀원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전우진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자료 조사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6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297" y="198156"/>
            <a:ext cx="1327285" cy="523220"/>
            <a:chOff x="340297" y="248034"/>
            <a:chExt cx="1327285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764771" y="24803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목차</a:t>
              </a:r>
              <a:endParaRPr lang="ko-KR" altLang="en-US" sz="28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97" y="306503"/>
              <a:ext cx="424474" cy="406282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205643" y="1837113"/>
            <a:ext cx="2094808" cy="174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470597" y="1837113"/>
            <a:ext cx="2094808" cy="174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제작 기간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735551" y="1837113"/>
            <a:ext cx="2094808" cy="174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423193" y="3582786"/>
            <a:ext cx="2094808" cy="174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688147" y="3582786"/>
            <a:ext cx="2094808" cy="174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953101" y="3582785"/>
            <a:ext cx="2094808" cy="174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질문 및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8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297" y="198156"/>
            <a:ext cx="1327285" cy="523220"/>
            <a:chOff x="340297" y="248034"/>
            <a:chExt cx="1327285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764771" y="24803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목차</a:t>
              </a:r>
              <a:endParaRPr lang="ko-KR" altLang="en-US" sz="28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97" y="306503"/>
              <a:ext cx="424474" cy="406282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698563" y="1837113"/>
            <a:ext cx="2094808" cy="174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287714" y="1837113"/>
            <a:ext cx="2094808" cy="174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제작 기간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92960" y="1837112"/>
            <a:ext cx="2094808" cy="174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240310" y="3582786"/>
            <a:ext cx="2094808" cy="174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29461" y="3582786"/>
            <a:ext cx="2094808" cy="174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418612" y="3582785"/>
            <a:ext cx="2094808" cy="1745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질문 및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갈매기형 수장 2"/>
          <p:cNvSpPr/>
          <p:nvPr/>
        </p:nvSpPr>
        <p:spPr>
          <a:xfrm>
            <a:off x="3891734" y="2414847"/>
            <a:ext cx="289295" cy="5902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6476463" y="2414847"/>
            <a:ext cx="289295" cy="5902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5437642" y="4160520"/>
            <a:ext cx="289295" cy="5902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8026793" y="4160519"/>
            <a:ext cx="289295" cy="5902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297" y="198156"/>
            <a:ext cx="1327285" cy="523220"/>
            <a:chOff x="340297" y="248034"/>
            <a:chExt cx="1327285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764771" y="24803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목차</a:t>
              </a:r>
              <a:endParaRPr lang="ko-KR" altLang="en-US" sz="28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97" y="306503"/>
              <a:ext cx="424474" cy="406282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192919" y="2429812"/>
            <a:ext cx="3126202" cy="598517"/>
            <a:chOff x="2286000" y="1784040"/>
            <a:chExt cx="3126202" cy="598517"/>
          </a:xfrm>
        </p:grpSpPr>
        <p:sp>
          <p:nvSpPr>
            <p:cNvPr id="17" name="타원 16"/>
            <p:cNvSpPr/>
            <p:nvPr/>
          </p:nvSpPr>
          <p:spPr>
            <a:xfrm>
              <a:off x="2286000" y="1784040"/>
              <a:ext cx="598517" cy="5985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23006" y="1852465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01</a:t>
              </a:r>
              <a:endParaRPr lang="ko-KR" alt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6462" y="1821687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프로젝트 소개</a:t>
              </a:r>
              <a:endParaRPr lang="ko-KR" altLang="en-US" sz="28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92919" y="3259161"/>
            <a:ext cx="3970984" cy="598517"/>
            <a:chOff x="2286000" y="1784040"/>
            <a:chExt cx="3970984" cy="598517"/>
          </a:xfrm>
        </p:grpSpPr>
        <p:sp>
          <p:nvSpPr>
            <p:cNvPr id="23" name="타원 22"/>
            <p:cNvSpPr/>
            <p:nvPr/>
          </p:nvSpPr>
          <p:spPr>
            <a:xfrm>
              <a:off x="2286000" y="1784040"/>
              <a:ext cx="598517" cy="5985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23006" y="1852465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02</a:t>
              </a:r>
              <a:endParaRPr lang="ko-KR" alt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46462" y="1821687"/>
              <a:ext cx="3310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프로젝트 제작 기간</a:t>
              </a:r>
              <a:endParaRPr lang="ko-KR" altLang="en-US" sz="28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92919" y="4163807"/>
            <a:ext cx="3126202" cy="598517"/>
            <a:chOff x="2286000" y="1784040"/>
            <a:chExt cx="3126202" cy="598517"/>
          </a:xfrm>
        </p:grpSpPr>
        <p:sp>
          <p:nvSpPr>
            <p:cNvPr id="27" name="타원 26"/>
            <p:cNvSpPr/>
            <p:nvPr/>
          </p:nvSpPr>
          <p:spPr>
            <a:xfrm>
              <a:off x="2286000" y="1784040"/>
              <a:ext cx="598517" cy="5985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23006" y="1852465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03</a:t>
              </a:r>
              <a:endParaRPr lang="ko-KR" alt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46462" y="1821687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프로그램 기능</a:t>
              </a:r>
              <a:endParaRPr lang="ko-KR" altLang="en-US" sz="28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06691" y="2429812"/>
            <a:ext cx="3126202" cy="598517"/>
            <a:chOff x="2286000" y="1784040"/>
            <a:chExt cx="3126202" cy="598517"/>
          </a:xfrm>
        </p:grpSpPr>
        <p:sp>
          <p:nvSpPr>
            <p:cNvPr id="31" name="타원 30"/>
            <p:cNvSpPr/>
            <p:nvPr/>
          </p:nvSpPr>
          <p:spPr>
            <a:xfrm>
              <a:off x="2286000" y="1784040"/>
              <a:ext cx="598517" cy="5985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23006" y="1852465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04</a:t>
              </a:r>
              <a:endParaRPr lang="ko-KR" alt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6462" y="1821687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프로그램 특징</a:t>
              </a:r>
              <a:endParaRPr lang="ko-KR" altLang="en-US" sz="28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806691" y="3259159"/>
            <a:ext cx="3126202" cy="598517"/>
            <a:chOff x="2286000" y="1784040"/>
            <a:chExt cx="3126202" cy="598517"/>
          </a:xfrm>
        </p:grpSpPr>
        <p:sp>
          <p:nvSpPr>
            <p:cNvPr id="35" name="타원 34"/>
            <p:cNvSpPr/>
            <p:nvPr/>
          </p:nvSpPr>
          <p:spPr>
            <a:xfrm>
              <a:off x="2286000" y="1784040"/>
              <a:ext cx="598517" cy="5985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23006" y="1852465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05</a:t>
              </a:r>
              <a:endParaRPr lang="ko-KR" alt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46462" y="1821687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프로그램 시연</a:t>
              </a:r>
              <a:endParaRPr lang="ko-KR" altLang="en-US" sz="28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806691" y="4163803"/>
            <a:ext cx="3252838" cy="598517"/>
            <a:chOff x="2286000" y="1784040"/>
            <a:chExt cx="3252838" cy="598517"/>
          </a:xfrm>
        </p:grpSpPr>
        <p:sp>
          <p:nvSpPr>
            <p:cNvPr id="39" name="타원 38"/>
            <p:cNvSpPr/>
            <p:nvPr/>
          </p:nvSpPr>
          <p:spPr>
            <a:xfrm>
              <a:off x="2286000" y="1784040"/>
              <a:ext cx="598517" cy="5985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23006" y="1852465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06</a:t>
              </a:r>
              <a:endParaRPr lang="ko-KR" alt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46462" y="1821687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질문 및 마무리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61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297" y="198156"/>
            <a:ext cx="2890214" cy="523220"/>
            <a:chOff x="340297" y="248034"/>
            <a:chExt cx="2890214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764771" y="248034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프로젝트 소개</a:t>
              </a:r>
              <a:endParaRPr lang="ko-KR" altLang="en-US" sz="28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97" y="306503"/>
              <a:ext cx="424474" cy="406282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612669" y="1695796"/>
            <a:ext cx="2119746" cy="440575"/>
            <a:chOff x="656705" y="1330036"/>
            <a:chExt cx="2119746" cy="440575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656705" y="1330036"/>
              <a:ext cx="2119746" cy="4405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49994" y="1365657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주제 선정 이유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05958" y="248550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간략한 설명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오각형 17"/>
          <p:cNvSpPr/>
          <p:nvPr/>
        </p:nvSpPr>
        <p:spPr>
          <a:xfrm>
            <a:off x="1261656" y="1961785"/>
            <a:ext cx="1968240" cy="58189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주차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0297" y="198156"/>
            <a:ext cx="3734996" cy="523220"/>
            <a:chOff x="340297" y="248034"/>
            <a:chExt cx="373499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764771" y="248034"/>
              <a:ext cx="3310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프로젝트 제작 기간</a:t>
              </a:r>
              <a:endParaRPr lang="ko-KR" altLang="en-US" sz="28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97" y="306503"/>
              <a:ext cx="424474" cy="406282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갈매기형 수장 8"/>
          <p:cNvSpPr/>
          <p:nvPr/>
        </p:nvSpPr>
        <p:spPr>
          <a:xfrm>
            <a:off x="3168043" y="1953482"/>
            <a:ext cx="1970117" cy="5818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</a:rPr>
              <a:t>주차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갈매기형 수장 9"/>
          <p:cNvSpPr/>
          <p:nvPr/>
        </p:nvSpPr>
        <p:spPr>
          <a:xfrm>
            <a:off x="5074430" y="1953488"/>
            <a:ext cx="1970117" cy="5818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</a:rPr>
              <a:t>주차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6980816" y="1953487"/>
            <a:ext cx="1970117" cy="5818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4</a:t>
            </a:r>
            <a:r>
              <a:rPr lang="ko-KR" altLang="en-US" sz="2000" dirty="0" smtClean="0">
                <a:solidFill>
                  <a:schemeClr val="tx1"/>
                </a:solidFill>
              </a:rPr>
              <a:t>주차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8887202" y="1953486"/>
            <a:ext cx="1970117" cy="5818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5</a:t>
            </a:r>
            <a:r>
              <a:rPr lang="ko-KR" altLang="en-US" sz="2000" dirty="0" smtClean="0">
                <a:solidFill>
                  <a:schemeClr val="tx1"/>
                </a:solidFill>
              </a:rPr>
              <a:t>주차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44785" y="2726576"/>
            <a:ext cx="1803862" cy="2502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51171" y="2726576"/>
            <a:ext cx="1803862" cy="2502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57557" y="2726576"/>
            <a:ext cx="1803862" cy="2502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63943" y="2726576"/>
            <a:ext cx="1803862" cy="2502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970329" y="2726575"/>
            <a:ext cx="1803862" cy="2502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297" y="198156"/>
            <a:ext cx="3734996" cy="523220"/>
            <a:chOff x="340297" y="248034"/>
            <a:chExt cx="373499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764771" y="248034"/>
              <a:ext cx="3310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프로젝트 제작 기간</a:t>
              </a:r>
              <a:endParaRPr lang="ko-KR" altLang="en-US" sz="28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97" y="306503"/>
              <a:ext cx="424474" cy="406282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928553" y="2909455"/>
            <a:ext cx="13383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208713" y="2859579"/>
            <a:ext cx="116378" cy="11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325091" y="2909455"/>
            <a:ext cx="13383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4605251" y="2859579"/>
            <a:ext cx="116378" cy="11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721629" y="2909455"/>
            <a:ext cx="13383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001789" y="2859579"/>
            <a:ext cx="116378" cy="11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6118167" y="2909455"/>
            <a:ext cx="13383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398327" y="2859579"/>
            <a:ext cx="116378" cy="11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7514705" y="2909455"/>
            <a:ext cx="13383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8794865" y="2859579"/>
            <a:ext cx="116378" cy="11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8911243" y="2909455"/>
            <a:ext cx="13383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2924349" y="1750419"/>
            <a:ext cx="668483" cy="668483"/>
            <a:chOff x="2924349" y="1750419"/>
            <a:chExt cx="668483" cy="668483"/>
          </a:xfrm>
        </p:grpSpPr>
        <p:sp>
          <p:nvSpPr>
            <p:cNvPr id="33" name="눈물 방울 32"/>
            <p:cNvSpPr/>
            <p:nvPr/>
          </p:nvSpPr>
          <p:spPr>
            <a:xfrm rot="8013740">
              <a:off x="2924349" y="1750419"/>
              <a:ext cx="668483" cy="668483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67484" y="1884605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1</a:t>
              </a:r>
              <a:r>
                <a:rPr lang="ko-KR" altLang="en-US" sz="2000" dirty="0" smtClean="0"/>
                <a:t>주</a:t>
              </a:r>
              <a:endParaRPr lang="ko-KR" altLang="en-US" sz="20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320885" y="1750418"/>
            <a:ext cx="668483" cy="668483"/>
            <a:chOff x="2924349" y="1750419"/>
            <a:chExt cx="668483" cy="668483"/>
          </a:xfrm>
        </p:grpSpPr>
        <p:sp>
          <p:nvSpPr>
            <p:cNvPr id="37" name="눈물 방울 36"/>
            <p:cNvSpPr/>
            <p:nvPr/>
          </p:nvSpPr>
          <p:spPr>
            <a:xfrm rot="8013740">
              <a:off x="2924349" y="1750419"/>
              <a:ext cx="668483" cy="668483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67484" y="1884605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2</a:t>
              </a:r>
              <a:r>
                <a:rPr lang="ko-KR" altLang="en-US" sz="2000" dirty="0" smtClean="0"/>
                <a:t>주</a:t>
              </a:r>
              <a:endParaRPr lang="ko-KR" altLang="en-US" sz="20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717423" y="1750417"/>
            <a:ext cx="668483" cy="668483"/>
            <a:chOff x="2924349" y="1750419"/>
            <a:chExt cx="668483" cy="668483"/>
          </a:xfrm>
        </p:grpSpPr>
        <p:sp>
          <p:nvSpPr>
            <p:cNvPr id="40" name="눈물 방울 39"/>
            <p:cNvSpPr/>
            <p:nvPr/>
          </p:nvSpPr>
          <p:spPr>
            <a:xfrm rot="8013740">
              <a:off x="2924349" y="1750419"/>
              <a:ext cx="668483" cy="668483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67484" y="1884605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3</a:t>
              </a:r>
              <a:r>
                <a:rPr lang="ko-KR" altLang="en-US" sz="2000" dirty="0" smtClean="0"/>
                <a:t>주</a:t>
              </a:r>
              <a:endParaRPr lang="ko-KR" altLang="en-US" sz="20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113961" y="1750416"/>
            <a:ext cx="668483" cy="668483"/>
            <a:chOff x="2924349" y="1750419"/>
            <a:chExt cx="668483" cy="668483"/>
          </a:xfrm>
        </p:grpSpPr>
        <p:sp>
          <p:nvSpPr>
            <p:cNvPr id="43" name="눈물 방울 42"/>
            <p:cNvSpPr/>
            <p:nvPr/>
          </p:nvSpPr>
          <p:spPr>
            <a:xfrm rot="8013740">
              <a:off x="2924349" y="1750419"/>
              <a:ext cx="668483" cy="668483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67484" y="1884605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4</a:t>
              </a:r>
              <a:r>
                <a:rPr lang="ko-KR" altLang="en-US" sz="2000" dirty="0" smtClean="0"/>
                <a:t>주</a:t>
              </a:r>
              <a:endParaRPr lang="ko-KR" altLang="en-US" sz="20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8510499" y="1750415"/>
            <a:ext cx="668483" cy="668483"/>
            <a:chOff x="2924349" y="1750419"/>
            <a:chExt cx="668483" cy="668483"/>
          </a:xfrm>
        </p:grpSpPr>
        <p:sp>
          <p:nvSpPr>
            <p:cNvPr id="46" name="눈물 방울 45"/>
            <p:cNvSpPr/>
            <p:nvPr/>
          </p:nvSpPr>
          <p:spPr>
            <a:xfrm rot="8013740">
              <a:off x="2924349" y="1750419"/>
              <a:ext cx="668483" cy="668483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67484" y="1884605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5</a:t>
              </a:r>
              <a:r>
                <a:rPr lang="ko-KR" altLang="en-US" sz="2000" dirty="0" smtClean="0"/>
                <a:t>주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16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297" y="198156"/>
            <a:ext cx="3734996" cy="523220"/>
            <a:chOff x="340297" y="248034"/>
            <a:chExt cx="373499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764771" y="248034"/>
              <a:ext cx="3310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프로젝트 제작 기간</a:t>
              </a:r>
              <a:endParaRPr lang="ko-KR" altLang="en-US" sz="28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97" y="306503"/>
              <a:ext cx="424474" cy="406282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각형 1"/>
          <p:cNvSpPr/>
          <p:nvPr/>
        </p:nvSpPr>
        <p:spPr>
          <a:xfrm>
            <a:off x="1870363" y="3179618"/>
            <a:ext cx="1679171" cy="4987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주차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3549534" y="3179618"/>
            <a:ext cx="1679171" cy="49876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주차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갈매기형 수장 47"/>
          <p:cNvSpPr/>
          <p:nvPr/>
        </p:nvSpPr>
        <p:spPr>
          <a:xfrm>
            <a:off x="5228705" y="3179618"/>
            <a:ext cx="1679171" cy="49876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주차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갈매기형 수장 48"/>
          <p:cNvSpPr/>
          <p:nvPr/>
        </p:nvSpPr>
        <p:spPr>
          <a:xfrm>
            <a:off x="6907876" y="3179618"/>
            <a:ext cx="1679171" cy="49876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주차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8587047" y="3179618"/>
            <a:ext cx="1679171" cy="49876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주차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2" idx="2"/>
          </p:cNvCxnSpPr>
          <p:nvPr/>
        </p:nvCxnSpPr>
        <p:spPr>
          <a:xfrm>
            <a:off x="2585258" y="3678381"/>
            <a:ext cx="8313" cy="52785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064134" y="3678381"/>
            <a:ext cx="8313" cy="52785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9422476" y="3678381"/>
            <a:ext cx="8313" cy="52785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4389119" y="2633749"/>
            <a:ext cx="0" cy="54586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7747461" y="2633749"/>
            <a:ext cx="0" cy="54586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075765" y="1900518"/>
            <a:ext cx="11116235" cy="4580965"/>
          </a:xfrm>
          <a:prstGeom prst="rect">
            <a:avLst/>
          </a:prstGeom>
          <a:blipFill dpi="0" rotWithShape="1">
            <a:blip r:embed="rId2">
              <a:alphaModFix amt="7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5081" y="2982188"/>
            <a:ext cx="6051177" cy="591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6665"/>
            <a:ext cx="6239436" cy="3013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6" y="6556664"/>
            <a:ext cx="6239436" cy="3013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"/>
            <a:ext cx="6239436" cy="3013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39436" y="0"/>
            <a:ext cx="6239436" cy="30133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68188" y="2223248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2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297" y="198156"/>
            <a:ext cx="3734996" cy="523220"/>
            <a:chOff x="340297" y="248034"/>
            <a:chExt cx="373499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764771" y="248034"/>
              <a:ext cx="3310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프로젝트 제작 기간</a:t>
              </a:r>
              <a:endParaRPr lang="ko-KR" altLang="en-US" sz="28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97" y="306503"/>
              <a:ext cx="424474" cy="406282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176355" y="5320145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엑셀 </a:t>
            </a:r>
            <a:r>
              <a:rPr lang="ko-KR" altLang="en-US" dirty="0" err="1" smtClean="0"/>
              <a:t>복사해옴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색 반영 안 됨</a:t>
            </a:r>
            <a:endParaRPr lang="en-US" altLang="ko-KR" dirty="0" smtClean="0"/>
          </a:p>
          <a:p>
            <a:r>
              <a:rPr lang="ko-KR" altLang="en-US" dirty="0" smtClean="0"/>
              <a:t>표 삽입 시 색상 반영하려면 캡처해야 함</a:t>
            </a: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20925"/>
              </p:ext>
            </p:extLst>
          </p:nvPr>
        </p:nvGraphicFramePr>
        <p:xfrm>
          <a:off x="1001105" y="1519843"/>
          <a:ext cx="10350499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751">
                  <a:extLst>
                    <a:ext uri="{9D8B030D-6E8A-4147-A177-3AD203B41FA5}">
                      <a16:colId xmlns:a16="http://schemas.microsoft.com/office/drawing/2014/main" val="886264118"/>
                    </a:ext>
                  </a:extLst>
                </a:gridCol>
                <a:gridCol w="977797">
                  <a:extLst>
                    <a:ext uri="{9D8B030D-6E8A-4147-A177-3AD203B41FA5}">
                      <a16:colId xmlns:a16="http://schemas.microsoft.com/office/drawing/2014/main" val="385864582"/>
                    </a:ext>
                  </a:extLst>
                </a:gridCol>
                <a:gridCol w="977797">
                  <a:extLst>
                    <a:ext uri="{9D8B030D-6E8A-4147-A177-3AD203B41FA5}">
                      <a16:colId xmlns:a16="http://schemas.microsoft.com/office/drawing/2014/main" val="2839561477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3117441907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3405539015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2682419330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2730712058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2401373739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595884856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930062497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950443484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4214123939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1025657330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131417301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3146517484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3564093634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1432015026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3975962463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3147142918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3739628690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1266825749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955192811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4222522493"/>
                    </a:ext>
                  </a:extLst>
                </a:gridCol>
                <a:gridCol w="366674">
                  <a:extLst>
                    <a:ext uri="{9D8B030D-6E8A-4147-A177-3AD203B41FA5}">
                      <a16:colId xmlns:a16="http://schemas.microsoft.com/office/drawing/2014/main" val="35867338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19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r>
                        <a:rPr lang="ko-KR" altLang="en-US" sz="1100" u="none" strike="noStrike">
                          <a:effectLst/>
                        </a:rPr>
                        <a:t>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r>
                        <a:rPr lang="ko-KR" altLang="en-US" sz="1100" u="none" strike="noStrike">
                          <a:effectLst/>
                        </a:rPr>
                        <a:t>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422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6685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내용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70388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 관련 내용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5691621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감상엽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게시글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댓글 개발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3572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퀴즈 목록 개발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05535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관리자 페이지 개발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30591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신동빈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DB </a:t>
                      </a:r>
                      <a:r>
                        <a:rPr lang="ko-KR" altLang="en-US" sz="1100" u="none" strike="noStrike">
                          <a:effectLst/>
                        </a:rPr>
                        <a:t>설계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45340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박도재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로그인</a:t>
                      </a:r>
                      <a:r>
                        <a:rPr lang="en-US" altLang="ko-KR" sz="1100" u="none" strike="noStrike">
                          <a:effectLst/>
                        </a:rPr>
                        <a:t>/ </a:t>
                      </a:r>
                      <a:r>
                        <a:rPr lang="ko-KR" altLang="en-US" sz="1100" u="none" strike="noStrike">
                          <a:effectLst/>
                        </a:rPr>
                        <a:t>회원가입 개발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81247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마이페이지 개발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72974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출석하기 개발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709069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퀴즈풀기 개발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271667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포인트 상점 개발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645562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관리자 페이지 개발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21837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전우진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자료 조사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71963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천이슬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웹 디자인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69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1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297" y="198156"/>
            <a:ext cx="2890214" cy="523220"/>
            <a:chOff x="340297" y="248034"/>
            <a:chExt cx="2890214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764771" y="248034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프로그램 기능</a:t>
              </a:r>
              <a:endParaRPr lang="ko-KR" altLang="en-US" sz="28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97" y="306503"/>
              <a:ext cx="424474" cy="406282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15" y="1027157"/>
            <a:ext cx="9145754" cy="583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297" y="198156"/>
            <a:ext cx="2890214" cy="523220"/>
            <a:chOff x="340297" y="248034"/>
            <a:chExt cx="2890214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764771" y="248034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프로그램 기능</a:t>
              </a:r>
              <a:endParaRPr lang="ko-KR" altLang="en-US" sz="28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97" y="306503"/>
              <a:ext cx="424474" cy="406282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8" y="1168157"/>
            <a:ext cx="10058400" cy="57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297" y="198156"/>
            <a:ext cx="2890214" cy="523220"/>
            <a:chOff x="340297" y="248034"/>
            <a:chExt cx="2890214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764771" y="248034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프로그램 특징</a:t>
              </a:r>
              <a:endParaRPr lang="ko-KR" altLang="en-US" sz="28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97" y="306503"/>
              <a:ext cx="424474" cy="406282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165870" y="1396538"/>
            <a:ext cx="1787236" cy="178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학습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56867" y="3676996"/>
            <a:ext cx="1787236" cy="178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퀴즈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08125" y="3676996"/>
            <a:ext cx="1787236" cy="178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포인트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6" name="아래로 구부러진 화살표 15"/>
          <p:cNvSpPr/>
          <p:nvPr/>
        </p:nvSpPr>
        <p:spPr>
          <a:xfrm rot="18095796">
            <a:off x="3788458" y="2545650"/>
            <a:ext cx="1258362" cy="5664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아래로 구부러진 화살표 16"/>
          <p:cNvSpPr/>
          <p:nvPr/>
        </p:nvSpPr>
        <p:spPr>
          <a:xfrm rot="10800000">
            <a:off x="5446933" y="5288887"/>
            <a:ext cx="1258362" cy="5664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아래로 구부러진 화살표 17"/>
          <p:cNvSpPr/>
          <p:nvPr/>
        </p:nvSpPr>
        <p:spPr>
          <a:xfrm rot="3738722">
            <a:off x="7044412" y="2654112"/>
            <a:ext cx="1258362" cy="5664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74978" y="134695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대상 맞춤형 교육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70422" y="4570614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학습한 내용을 퀴즈로 풀어보기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7178" y="457061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퀴즈로 </a:t>
            </a:r>
            <a:r>
              <a:rPr lang="ko-KR" altLang="en-US" smtClean="0"/>
              <a:t>얻은 포인트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297" y="198156"/>
            <a:ext cx="2890214" cy="523220"/>
            <a:chOff x="340297" y="248034"/>
            <a:chExt cx="2890214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764771" y="248034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프로그램 시연</a:t>
              </a:r>
              <a:endParaRPr lang="ko-KR" altLang="en-US" sz="28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97" y="306503"/>
              <a:ext cx="424474" cy="406282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85258" y="2144684"/>
            <a:ext cx="5359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시연 전에 시나리오 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실제 중학생이 회원가입부터 포인트 사용하기까지</a:t>
            </a:r>
            <a:endParaRPr lang="en-US" altLang="ko-KR" dirty="0" smtClean="0"/>
          </a:p>
          <a:p>
            <a:r>
              <a:rPr lang="ko-KR" altLang="en-US" dirty="0" smtClean="0"/>
              <a:t>자연스럽게 연결되는 과정 보여주기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3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297" y="198156"/>
            <a:ext cx="2890214" cy="523220"/>
            <a:chOff x="340297" y="248034"/>
            <a:chExt cx="2890214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764771" y="248034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프로그램 질문</a:t>
              </a:r>
              <a:endParaRPr lang="ko-KR" altLang="en-US" sz="28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97" y="306503"/>
              <a:ext cx="424474" cy="406282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297" y="198156"/>
            <a:ext cx="3016850" cy="523220"/>
            <a:chOff x="340297" y="248034"/>
            <a:chExt cx="301685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764771" y="24803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/>
                <a:t>마무리 및 소감</a:t>
              </a:r>
              <a:endParaRPr lang="ko-KR" altLang="en-US" sz="28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97" y="306503"/>
              <a:ext cx="424474" cy="406282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075765" y="2017063"/>
            <a:ext cx="11116235" cy="4580965"/>
          </a:xfrm>
          <a:prstGeom prst="rect">
            <a:avLst/>
          </a:prstGeom>
          <a:blipFill dpi="0" rotWithShape="1">
            <a:blip r:embed="rId2">
              <a:alphaModFix amt="7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5081" y="2982188"/>
            <a:ext cx="6051177" cy="591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286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6571129"/>
            <a:ext cx="12192000" cy="286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86112" y="2223248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1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0" b="16470"/>
          <a:stretch/>
        </p:blipFill>
        <p:spPr>
          <a:xfrm>
            <a:off x="7683" y="0"/>
            <a:ext cx="4847007" cy="46078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42682" y="2982188"/>
            <a:ext cx="6364943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0" b="16470"/>
          <a:stretch/>
        </p:blipFill>
        <p:spPr>
          <a:xfrm>
            <a:off x="7046258" y="2250141"/>
            <a:ext cx="4847007" cy="460785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41293" y="2250143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3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0" b="16470"/>
          <a:stretch/>
        </p:blipFill>
        <p:spPr>
          <a:xfrm>
            <a:off x="6347011" y="1694328"/>
            <a:ext cx="5271356" cy="50112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1670" y="3000118"/>
            <a:ext cx="6364943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8209" y="2205318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8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29200" y="1837765"/>
            <a:ext cx="7046259" cy="4751295"/>
          </a:xfrm>
          <a:prstGeom prst="rect">
            <a:avLst/>
          </a:prstGeom>
          <a:blipFill dpi="0" rotWithShape="1">
            <a:blip r:embed="rId2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1670" y="3000118"/>
            <a:ext cx="6364943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8209" y="2205318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0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20585" y="1234073"/>
            <a:ext cx="6364943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9196" y="1736094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88071" y="0"/>
            <a:ext cx="23039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551" y="5882802"/>
            <a:ext cx="5862917" cy="86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팀장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김상엽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팀</a:t>
            </a:r>
            <a:r>
              <a:rPr lang="ko-KR" altLang="en-US" sz="1600" dirty="0" smtClean="0">
                <a:solidFill>
                  <a:schemeClr val="tx1"/>
                </a:solidFill>
              </a:rPr>
              <a:t>원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신동빈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박도재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전</a:t>
            </a:r>
            <a:r>
              <a:rPr lang="ko-KR" altLang="en-US" sz="1600" dirty="0" smtClean="0">
                <a:solidFill>
                  <a:schemeClr val="tx1"/>
                </a:solidFill>
              </a:rPr>
              <a:t>우진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천이슬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2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86114" y="2136447"/>
            <a:ext cx="6364943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761" y="1341647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88071" y="0"/>
            <a:ext cx="230392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3551" y="5891115"/>
            <a:ext cx="5862917" cy="86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팀장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김상엽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팀</a:t>
            </a:r>
            <a:r>
              <a:rPr lang="ko-KR" altLang="en-US" sz="1600" dirty="0" smtClean="0">
                <a:solidFill>
                  <a:schemeClr val="tx1"/>
                </a:solidFill>
              </a:rPr>
              <a:t>원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신동빈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박도재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전</a:t>
            </a:r>
            <a:r>
              <a:rPr lang="ko-KR" altLang="en-US" sz="1600" dirty="0" smtClean="0">
                <a:solidFill>
                  <a:schemeClr val="tx1"/>
                </a:solidFill>
              </a:rPr>
              <a:t>우진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천이슬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32960" y="2423319"/>
            <a:ext cx="6364943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22610" y="1628519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39156" y="2404495"/>
            <a:ext cx="10452844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177" y="5882802"/>
            <a:ext cx="5862917" cy="869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팀장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김상엽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팀</a:t>
            </a:r>
            <a:r>
              <a:rPr lang="ko-KR" altLang="en-US" sz="1600" dirty="0" smtClean="0">
                <a:solidFill>
                  <a:schemeClr val="tx1"/>
                </a:solidFill>
              </a:rPr>
              <a:t>원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신동빈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박도재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전</a:t>
            </a:r>
            <a:r>
              <a:rPr lang="ko-KR" altLang="en-US" sz="1600" dirty="0" smtClean="0">
                <a:solidFill>
                  <a:schemeClr val="tx1"/>
                </a:solidFill>
              </a:rPr>
              <a:t>우진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천이슬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410</Words>
  <Application>Microsoft Office PowerPoint</Application>
  <PresentationFormat>와이드스크린</PresentationFormat>
  <Paragraphs>433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전주 완판본 순B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</dc:title>
  <dc:creator>dw-019</dc:creator>
  <cp:lastModifiedBy>dw-019</cp:lastModifiedBy>
  <cp:revision>32</cp:revision>
  <dcterms:created xsi:type="dcterms:W3CDTF">2025-09-26T06:43:17Z</dcterms:created>
  <dcterms:modified xsi:type="dcterms:W3CDTF">2025-09-29T06:32:15Z</dcterms:modified>
</cp:coreProperties>
</file>