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68" r:id="rId11"/>
    <p:sldId id="286" r:id="rId12"/>
    <p:sldId id="283" r:id="rId13"/>
    <p:sldId id="277" r:id="rId14"/>
    <p:sldId id="278" r:id="rId15"/>
    <p:sldId id="280" r:id="rId16"/>
    <p:sldId id="281" r:id="rId17"/>
    <p:sldId id="275" r:id="rId18"/>
    <p:sldId id="270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78486" y="6126480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DW </a:t>
            </a:r>
            <a:r>
              <a:rPr lang="ko-KR" altLang="en-US" sz="1600" dirty="0" smtClean="0"/>
              <a:t>아카데미 메타버스 </a:t>
            </a:r>
            <a:r>
              <a:rPr lang="en-US" altLang="ko-KR" sz="1600" dirty="0" smtClean="0"/>
              <a:t>9</a:t>
            </a:r>
            <a:r>
              <a:rPr lang="ko-KR" altLang="en-US" sz="1600" dirty="0" err="1" smtClean="0"/>
              <a:t>회차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팀</a:t>
            </a:r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</a:t>
              </a:r>
              <a:r>
                <a:rPr lang="ko-KR" altLang="en-US" sz="2000" dirty="0" smtClean="0"/>
                <a:t>시연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퀴즈풀기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23426" y="148827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2410" y="292608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</a:t>
            </a:r>
            <a:r>
              <a:rPr lang="ko-KR" altLang="en-US" sz="2000" dirty="0" smtClean="0"/>
              <a:t>팀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915791" cy="400110"/>
            <a:chOff x="406799" y="347787"/>
            <a:chExt cx="291579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관리자의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915791" cy="400110"/>
            <a:chOff x="406799" y="347787"/>
            <a:chExt cx="291579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5827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사용자의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659311" cy="400110"/>
            <a:chOff x="406799" y="347787"/>
            <a:chExt cx="265931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클래스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09" y="1787236"/>
            <a:ext cx="8281382" cy="3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366</Words>
  <Application>Microsoft Office PowerPoint</Application>
  <PresentationFormat>와이드스크린</PresentationFormat>
  <Paragraphs>92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dw-019</cp:lastModifiedBy>
  <cp:revision>51</cp:revision>
  <dcterms:created xsi:type="dcterms:W3CDTF">2025-10-01T03:16:10Z</dcterms:created>
  <dcterms:modified xsi:type="dcterms:W3CDTF">2025-10-02T03:12:30Z</dcterms:modified>
</cp:coreProperties>
</file>