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Relationship Id="rId26" Type="http://schemas.openxmlformats.org/officeDocument/2006/relationships/image" Target="../media/image128.png"/><Relationship Id="rId27" Type="http://schemas.openxmlformats.org/officeDocument/2006/relationships/image" Target="../media/image129.png"/><Relationship Id="rId28" Type="http://schemas.openxmlformats.org/officeDocument/2006/relationships/image" Target="../media/image130.png"/><Relationship Id="rId29" Type="http://schemas.openxmlformats.org/officeDocument/2006/relationships/image" Target="../media/image131.png"/><Relationship Id="rId30" Type="http://schemas.openxmlformats.org/officeDocument/2006/relationships/image" Target="../media/image1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318746"/>
            <a:ext cx="20749128" cy="9385114"/>
            <a:chOff x="-533333" y="6318746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318746"/>
              <a:ext cx="20749128" cy="9385114"/>
              <a:chOff x="-533333" y="6318746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1507915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318746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230149"/>
              <a:ext cx="972009" cy="492233"/>
              <a:chOff x="7541859" y="9230149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230149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790" y="2598494"/>
            <a:ext cx="7506603" cy="11847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418" y="3336161"/>
            <a:ext cx="12648519" cy="31254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5219" y="9587222"/>
            <a:ext cx="7464957" cy="4928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7713" y="377332"/>
            <a:ext cx="2251127" cy="5752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63622" y="397646"/>
            <a:ext cx="2644022" cy="5333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38108" y="5087621"/>
            <a:ext cx="6951651" cy="6950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303" y="663178"/>
            <a:ext cx="3421221" cy="29195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945" y="2529821"/>
            <a:ext cx="4963859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8296" y="1262152"/>
            <a:ext cx="8469122" cy="8049383"/>
            <a:chOff x="4908296" y="1262152"/>
            <a:chExt cx="8469122" cy="80493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8296" y="1262152"/>
              <a:ext cx="8469122" cy="8049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937830"/>
            <a:ext cx="20749128" cy="9385114"/>
            <a:chOff x="-533333" y="6937830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937830"/>
              <a:ext cx="20749128" cy="9385114"/>
              <a:chOff x="-533333" y="6937830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2126999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937830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849233"/>
              <a:ext cx="972009" cy="492233"/>
              <a:chOff x="7541859" y="9849233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849233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96663" y="1589406"/>
            <a:ext cx="11122814" cy="20774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17813" y="3317154"/>
            <a:ext cx="9050088" cy="76190"/>
            <a:chOff x="4617813" y="3317154"/>
            <a:chExt cx="9050088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813" y="3317154"/>
              <a:ext cx="9050088" cy="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2507" y="3900393"/>
            <a:ext cx="1415782" cy="82854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24297" y="3904135"/>
            <a:ext cx="4838611" cy="89521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62507" y="4743773"/>
            <a:ext cx="1609411" cy="8475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14773" y="4753297"/>
            <a:ext cx="3946944" cy="895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17813" y="6892370"/>
            <a:ext cx="9050088" cy="76190"/>
            <a:chOff x="4617813" y="6892370"/>
            <a:chExt cx="9050088" cy="76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7813" y="6892370"/>
              <a:ext cx="9050088" cy="7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55356" y="4064110"/>
            <a:ext cx="395916" cy="394262"/>
            <a:chOff x="5955356" y="4064110"/>
            <a:chExt cx="395916" cy="394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5356" y="4064110"/>
              <a:ext cx="395916" cy="3942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55356" y="4916417"/>
            <a:ext cx="395916" cy="395916"/>
            <a:chOff x="5955356" y="4916417"/>
            <a:chExt cx="395916" cy="3959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5356" y="4916417"/>
              <a:ext cx="395916" cy="39591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47381" y="5638283"/>
            <a:ext cx="8482933" cy="1084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3947" y="0"/>
            <a:ext cx="6781767" cy="10285714"/>
            <a:chOff x="11503947" y="0"/>
            <a:chExt cx="678176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3947" y="0"/>
              <a:ext cx="678176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516" y="915811"/>
            <a:ext cx="10281790" cy="76190"/>
            <a:chOff x="948516" y="915811"/>
            <a:chExt cx="1028179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028179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922" y="958559"/>
            <a:ext cx="9701801" cy="26240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17117" y="9796262"/>
            <a:ext cx="6613188" cy="76190"/>
            <a:chOff x="4617117" y="9796262"/>
            <a:chExt cx="6613188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7117" y="9796262"/>
              <a:ext cx="6613188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2923" y="8522842"/>
            <a:ext cx="8285355" cy="92912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469" y="2561964"/>
            <a:ext cx="5143935" cy="66212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22392" y="3557392"/>
            <a:ext cx="5418288" cy="12155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1962" y="3142211"/>
            <a:ext cx="3766389" cy="199277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9581" y="4391913"/>
            <a:ext cx="3642582" cy="199278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22392" y="4808598"/>
            <a:ext cx="5553916" cy="121550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9581" y="5615276"/>
            <a:ext cx="3623535" cy="200230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2392" y="6031961"/>
            <a:ext cx="4988812" cy="12155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8152" y="6898081"/>
            <a:ext cx="3556868" cy="199278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12868" y="7259922"/>
            <a:ext cx="1501259" cy="1252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874" y="809073"/>
            <a:ext cx="6981830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2237545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17304" y="2992667"/>
            <a:ext cx="7026108" cy="6066335"/>
            <a:chOff x="2617304" y="2992667"/>
            <a:chExt cx="7026108" cy="6066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7304" y="2992667"/>
              <a:ext cx="7026108" cy="6066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4345" y="3053982"/>
            <a:ext cx="7026108" cy="6639426"/>
            <a:chOff x="8124345" y="3053982"/>
            <a:chExt cx="7026108" cy="66394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4345" y="3053982"/>
              <a:ext cx="7026108" cy="663942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3775" y="4711862"/>
            <a:ext cx="4330507" cy="19610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20269" y="5024954"/>
            <a:ext cx="4039030" cy="15611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827" y="809073"/>
            <a:ext cx="5208021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3424268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38095" y="2687888"/>
            <a:ext cx="6171429" cy="6040286"/>
            <a:chOff x="11038095" y="2687888"/>
            <a:chExt cx="6171429" cy="6040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8095" y="2687888"/>
              <a:ext cx="6171429" cy="6040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13664" y="3665529"/>
            <a:ext cx="4797740" cy="14578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5742" y="3124901"/>
            <a:ext cx="5449642" cy="233089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4140" y="5209340"/>
            <a:ext cx="4835835" cy="143878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7533" y="4659188"/>
            <a:ext cx="5313613" cy="23308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13664" y="6688803"/>
            <a:ext cx="4797740" cy="14387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0923" y="6148184"/>
            <a:ext cx="5513404" cy="250229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02000" y="4444497"/>
            <a:ext cx="3578730" cy="92777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6503" y="5911773"/>
            <a:ext cx="5435121" cy="92777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42168" y="7485109"/>
            <a:ext cx="3185064" cy="9277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874" y="809073"/>
            <a:ext cx="12458859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6134240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60745" y="3163373"/>
            <a:ext cx="9508747" cy="4977235"/>
            <a:chOff x="8060745" y="3163373"/>
            <a:chExt cx="9508747" cy="49772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0745" y="3163373"/>
              <a:ext cx="9508747" cy="49772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156" y="8208507"/>
            <a:ext cx="17547230" cy="15918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0684" y="6906237"/>
            <a:ext cx="4529672" cy="1226492"/>
            <a:chOff x="710684" y="6906237"/>
            <a:chExt cx="4529672" cy="12264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684" y="6906237"/>
              <a:ext cx="4529672" cy="12264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0684" y="3164057"/>
            <a:ext cx="4529672" cy="3613264"/>
            <a:chOff x="710684" y="3164057"/>
            <a:chExt cx="4529672" cy="36132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684" y="3164057"/>
              <a:ext cx="4529672" cy="3613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0751" y="3164057"/>
            <a:ext cx="2543265" cy="4976551"/>
            <a:chOff x="5380751" y="3164057"/>
            <a:chExt cx="2543265" cy="497655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80751" y="3164057"/>
              <a:ext cx="2543265" cy="4976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874" y="809073"/>
            <a:ext cx="12458859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6134240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2364" y="8435837"/>
            <a:ext cx="15723049" cy="12110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8514" y="3636071"/>
            <a:ext cx="8936024" cy="4130089"/>
            <a:chOff x="678514" y="3636071"/>
            <a:chExt cx="8936024" cy="41300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514" y="3636071"/>
              <a:ext cx="8936024" cy="41300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39196" y="3636071"/>
            <a:ext cx="7660199" cy="4130089"/>
            <a:chOff x="9939196" y="3636071"/>
            <a:chExt cx="7660199" cy="41300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9196" y="3636071"/>
              <a:ext cx="7660199" cy="41300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874" y="809073"/>
            <a:ext cx="12458859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6134240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135" y="7959650"/>
            <a:ext cx="16254468" cy="19726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6610" y="3158705"/>
            <a:ext cx="5539800" cy="4851015"/>
            <a:chOff x="986610" y="3158705"/>
            <a:chExt cx="5539800" cy="48510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6610" y="3158705"/>
              <a:ext cx="5539800" cy="48510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3077" y="3158705"/>
            <a:ext cx="3178683" cy="4864520"/>
            <a:chOff x="6763077" y="3158705"/>
            <a:chExt cx="3178683" cy="48645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3077" y="3158705"/>
              <a:ext cx="3178683" cy="48645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67795" y="3193177"/>
            <a:ext cx="7392460" cy="4670858"/>
            <a:chOff x="10167795" y="3193177"/>
            <a:chExt cx="7392460" cy="46708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67795" y="3193177"/>
              <a:ext cx="7392460" cy="46708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874" y="809073"/>
            <a:ext cx="12458859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6134240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7516" y="8454888"/>
            <a:ext cx="16087420" cy="12110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11925" y="3142768"/>
            <a:ext cx="5261864" cy="5417771"/>
            <a:chOff x="6511925" y="3142768"/>
            <a:chExt cx="5261864" cy="54177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1925" y="3142768"/>
              <a:ext cx="5261864" cy="5417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79" y="322287"/>
            <a:ext cx="5823745" cy="6666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351" y="809073"/>
            <a:ext cx="11333754" cy="2773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02" y="9647695"/>
            <a:ext cx="3645662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21" y="2529821"/>
            <a:ext cx="4721354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4258" y="5974667"/>
            <a:ext cx="5234579" cy="3354424"/>
            <a:chOff x="574258" y="5974667"/>
            <a:chExt cx="5234579" cy="33544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258" y="5974667"/>
              <a:ext cx="5234579" cy="33544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4258" y="9166760"/>
            <a:ext cx="5234579" cy="277954"/>
            <a:chOff x="574258" y="9166760"/>
            <a:chExt cx="5234579" cy="2779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4258" y="9166760"/>
              <a:ext cx="5234579" cy="2779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70687" y="5974667"/>
            <a:ext cx="5234579" cy="3354424"/>
            <a:chOff x="6470687" y="5974667"/>
            <a:chExt cx="5234579" cy="33544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0687" y="5974667"/>
              <a:ext cx="5234579" cy="33544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70687" y="9166760"/>
            <a:ext cx="5234579" cy="277954"/>
            <a:chOff x="6470687" y="9166760"/>
            <a:chExt cx="5234579" cy="2779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0687" y="9166760"/>
              <a:ext cx="5234579" cy="2779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6442" y="5974667"/>
            <a:ext cx="5234579" cy="3354424"/>
            <a:chOff x="12456442" y="5974667"/>
            <a:chExt cx="5234579" cy="33544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56442" y="5974667"/>
              <a:ext cx="5234579" cy="33544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56442" y="9166760"/>
            <a:ext cx="5234579" cy="277954"/>
            <a:chOff x="12456442" y="9166760"/>
            <a:chExt cx="5234579" cy="2779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56442" y="9166760"/>
              <a:ext cx="5234579" cy="2779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4166" y="3936909"/>
            <a:ext cx="5233370" cy="3662338"/>
            <a:chOff x="584166" y="3936909"/>
            <a:chExt cx="5233370" cy="36623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584166" y="3936909"/>
              <a:ext cx="5233370" cy="36623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91122" y="3936909"/>
            <a:ext cx="5233370" cy="3662338"/>
            <a:chOff x="6491122" y="3936909"/>
            <a:chExt cx="5233370" cy="36623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6491122" y="3936909"/>
              <a:ext cx="5233370" cy="36623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478086" y="3913555"/>
            <a:ext cx="5233370" cy="3685692"/>
            <a:chOff x="12478086" y="3913555"/>
            <a:chExt cx="5233370" cy="368569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2478086" y="3913555"/>
              <a:ext cx="5233370" cy="368569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2900" y="2444187"/>
            <a:ext cx="2349977" cy="265773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98131" y="2444190"/>
            <a:ext cx="2435691" cy="26577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199861" y="2448992"/>
            <a:ext cx="2416644" cy="265772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97770" y="6490077"/>
            <a:ext cx="2187903" cy="96377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56195" y="6490077"/>
            <a:ext cx="2811703" cy="96377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741108" y="6694422"/>
            <a:ext cx="2436455" cy="66155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-771642" y="7658687"/>
            <a:ext cx="6805834" cy="153093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81907" y="7658687"/>
            <a:ext cx="6339434" cy="153093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455701" y="7658687"/>
            <a:ext cx="6480081" cy="15309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04982" y="4133730"/>
            <a:ext cx="4568068" cy="2350000"/>
            <a:chOff x="904982" y="4133730"/>
            <a:chExt cx="4568068" cy="235000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04982" y="4133730"/>
              <a:ext cx="4568068" cy="2350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57860" y="4133730"/>
            <a:ext cx="4568068" cy="2350000"/>
            <a:chOff x="6857860" y="4133730"/>
            <a:chExt cx="4568068" cy="235000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57860" y="4133730"/>
              <a:ext cx="4568068" cy="23500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10737" y="4133730"/>
            <a:ext cx="4568068" cy="2350000"/>
            <a:chOff x="12810737" y="4133730"/>
            <a:chExt cx="4568068" cy="23500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810737" y="4133730"/>
              <a:ext cx="4568068" cy="23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2023-09-03T15:58:18Z</dcterms:created>
  <dcterms:modified xsi:type="dcterms:W3CDTF">2023-09-03T15:58:18Z</dcterms:modified>
</cp:coreProperties>
</file>