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9" r:id="rId5"/>
    <p:sldId id="260" r:id="rId6"/>
    <p:sldId id="280" r:id="rId7"/>
    <p:sldId id="268" r:id="rId8"/>
    <p:sldId id="263" r:id="rId9"/>
    <p:sldId id="278" r:id="rId10"/>
    <p:sldId id="264" r:id="rId11"/>
    <p:sldId id="281" r:id="rId12"/>
    <p:sldId id="282" r:id="rId13"/>
    <p:sldId id="275" r:id="rId14"/>
    <p:sldId id="283" r:id="rId15"/>
    <p:sldId id="267" r:id="rId16"/>
    <p:sldId id="284" r:id="rId17"/>
    <p:sldId id="279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3333"/>
    <a:srgbClr val="D3D6DC"/>
    <a:srgbClr val="ECECEC"/>
    <a:srgbClr val="D5D5D5"/>
    <a:srgbClr val="243337"/>
    <a:srgbClr val="FECC01"/>
    <a:srgbClr val="E2EAF1"/>
    <a:srgbClr val="F3F4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1"/>
  </p:normalViewPr>
  <p:slideViewPr>
    <p:cSldViewPr snapToGrid="0" snapToObjects="1">
      <p:cViewPr varScale="1">
        <p:scale>
          <a:sx n="91" d="100"/>
          <a:sy n="91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BB09A-0C2A-BA4C-BE07-645B0DFA0256}" type="datetimeFigureOut">
              <a:rPr lang="en-US" smtClean="0"/>
              <a:t>4/8/17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85AA8-E218-EE4D-82EA-39DB0DCDC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62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85AA8-E218-EE4D-82EA-39DB0DCDC88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26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2701-3107-0846-A0A9-6ED0FE76F575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D827-B185-AC4A-B692-1421CEF8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25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2701-3107-0846-A0A9-6ED0FE76F575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D827-B185-AC4A-B692-1421CEF8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1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2701-3107-0846-A0A9-6ED0FE76F575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D827-B185-AC4A-B692-1421CEF8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6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2701-3107-0846-A0A9-6ED0FE76F575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D827-B185-AC4A-B692-1421CEF8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08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2701-3107-0846-A0A9-6ED0FE76F575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D827-B185-AC4A-B692-1421CEF8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2701-3107-0846-A0A9-6ED0FE76F575}" type="datetimeFigureOut">
              <a:rPr lang="en-US" smtClean="0"/>
              <a:t>4/8/17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D827-B185-AC4A-B692-1421CEF8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55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2701-3107-0846-A0A9-6ED0FE76F575}" type="datetimeFigureOut">
              <a:rPr lang="en-US" smtClean="0"/>
              <a:t>4/8/17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D827-B185-AC4A-B692-1421CEF8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9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2701-3107-0846-A0A9-6ED0FE76F575}" type="datetimeFigureOut">
              <a:rPr lang="en-US" smtClean="0"/>
              <a:t>4/8/17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D827-B185-AC4A-B692-1421CEF8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34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2701-3107-0846-A0A9-6ED0FE76F575}" type="datetimeFigureOut">
              <a:rPr lang="en-US" smtClean="0"/>
              <a:t>4/8/17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D827-B185-AC4A-B692-1421CEF8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12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2701-3107-0846-A0A9-6ED0FE76F575}" type="datetimeFigureOut">
              <a:rPr lang="en-US" smtClean="0"/>
              <a:t>4/8/17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D827-B185-AC4A-B692-1421CEF8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50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2701-3107-0846-A0A9-6ED0FE76F575}" type="datetimeFigureOut">
              <a:rPr lang="en-US" smtClean="0"/>
              <a:t>4/8/17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D827-B185-AC4A-B692-1421CEF8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2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E2701-3107-0846-A0A9-6ED0FE76F575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2D827-B185-AC4A-B692-1421CEF8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8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8539" y="2554014"/>
            <a:ext cx="21038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Reactive</a:t>
            </a:r>
          </a:p>
          <a:p>
            <a:r>
              <a:rPr lang="en-US" sz="3600" i="1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Paradigm</a:t>
            </a:r>
            <a:endParaRPr lang="en-US" sz="3600" i="1" dirty="0">
              <a:solidFill>
                <a:schemeClr val="bg1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12166" y="5506519"/>
            <a:ext cx="1854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@</a:t>
            </a:r>
            <a:r>
              <a:rPr lang="en-US" sz="2400" b="1" dirty="0" err="1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isfaaghyth</a:t>
            </a:r>
            <a:endParaRPr lang="en-US" sz="2400" b="1" dirty="0">
              <a:solidFill>
                <a:schemeClr val="bg1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20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5765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951"/>
          <a:stretch/>
        </p:blipFill>
        <p:spPr>
          <a:xfrm>
            <a:off x="239143" y="3546765"/>
            <a:ext cx="11785185" cy="33112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12874" y="933583"/>
            <a:ext cx="214994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Example #1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First Implement</a:t>
            </a:r>
          </a:p>
        </p:txBody>
      </p:sp>
    </p:spTree>
    <p:extLst>
      <p:ext uri="{BB962C8B-B14F-4D97-AF65-F5344CB8AC3E}">
        <p14:creationId xmlns:p14="http://schemas.microsoft.com/office/powerpoint/2010/main" val="114718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5765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139"/>
          <a:stretch/>
        </p:blipFill>
        <p:spPr>
          <a:xfrm>
            <a:off x="199220" y="1979875"/>
            <a:ext cx="11881945" cy="49196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2874" y="933583"/>
            <a:ext cx="220765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Example #2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Second Implement</a:t>
            </a:r>
          </a:p>
        </p:txBody>
      </p:sp>
    </p:spTree>
    <p:extLst>
      <p:ext uri="{BB962C8B-B14F-4D97-AF65-F5344CB8AC3E}">
        <p14:creationId xmlns:p14="http://schemas.microsoft.com/office/powerpoint/2010/main" val="17379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5765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53554" y="2968284"/>
            <a:ext cx="2378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Open Sans" charset="0"/>
                <a:ea typeface="Open Sans" charset="0"/>
                <a:cs typeface="Open Sans" charset="0"/>
              </a:rPr>
              <a:t>Operators!</a:t>
            </a:r>
            <a:endParaRPr lang="en-US" sz="3200" dirty="0" smtClean="0"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10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6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5765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408219" y="2791694"/>
            <a:ext cx="1468582" cy="1468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Map()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09945" y="2791694"/>
            <a:ext cx="1468582" cy="14685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Map()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067292" y="3196676"/>
            <a:ext cx="2052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Filtering</a:t>
            </a:r>
          </a:p>
          <a:p>
            <a:pPr algn="ctr"/>
            <a:r>
              <a:rPr lang="en-US" sz="2000" dirty="0" smtClean="0"/>
              <a:t>Other mechanism</a:t>
            </a:r>
            <a:endParaRPr lang="en-US" sz="20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067292" y="3066757"/>
            <a:ext cx="205216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1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5765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53554" y="2968284"/>
            <a:ext cx="2419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Open Sans" charset="0"/>
                <a:ea typeface="Open Sans" charset="0"/>
                <a:cs typeface="Open Sans" charset="0"/>
              </a:rPr>
              <a:t>Schedulers</a:t>
            </a:r>
            <a:endParaRPr lang="en-US" sz="3200" dirty="0" smtClean="0"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3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A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5765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54" y="360477"/>
            <a:ext cx="10058400" cy="613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5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5765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00" y="1930400"/>
            <a:ext cx="88646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38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5765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50709" y="3052043"/>
            <a:ext cx="416049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reactivex.io</a:t>
            </a:r>
            <a:endParaRPr lang="en-US" sz="4000" dirty="0" smtClean="0">
              <a:solidFill>
                <a:schemeClr val="bg1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  <a:p>
            <a:pPr algn="r"/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Andrew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Kurniadi</a:t>
            </a:r>
            <a:endParaRPr lang="en-US" sz="4000" dirty="0" smtClean="0">
              <a:solidFill>
                <a:schemeClr val="bg1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  <a:p>
            <a:pPr algn="r"/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isfaa.me</a:t>
            </a:r>
            <a:endParaRPr lang="en-US" sz="4000" dirty="0" smtClean="0">
              <a:solidFill>
                <a:schemeClr val="bg1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2874" y="933583"/>
            <a:ext cx="2036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73569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23889" y="2940151"/>
            <a:ext cx="4604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Thankyou</a:t>
            </a:r>
            <a:r>
              <a:rPr lang="en-US" sz="4000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! Demo ?</a:t>
            </a:r>
            <a:endParaRPr lang="en-US" sz="4000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825665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5765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000" y="1508880"/>
            <a:ext cx="2051540" cy="2051540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4493100" y="4314178"/>
            <a:ext cx="31653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rPr>
              <a:t>CEO </a:t>
            </a:r>
            <a:r>
              <a:rPr lang="en-US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rPr>
              <a:t>Daeng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rPr>
              <a:t> Indonesia</a:t>
            </a:r>
          </a:p>
          <a:p>
            <a:pPr algn="ctr"/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rPr>
              <a:t>CTO PT Startup Digital Indonesia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6758" y="3852513"/>
            <a:ext cx="4758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Semibold" charset="0"/>
                <a:ea typeface="Open Sans Semibold" charset="0"/>
                <a:cs typeface="Open Sans Semibold" charset="0"/>
              </a:rPr>
              <a:t>Hai, I am 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Semibold" charset="0"/>
                <a:ea typeface="Open Sans Semibold" charset="0"/>
                <a:cs typeface="Open Sans Semibold" charset="0"/>
              </a:rPr>
              <a:t>Muh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Semibold" charset="0"/>
                <a:ea typeface="Open Sans Semibold" charset="0"/>
                <a:cs typeface="Open Sans Semibold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Semibold" charset="0"/>
                <a:ea typeface="Open Sans Semibold" charset="0"/>
                <a:cs typeface="Open Sans Semibold" charset="0"/>
              </a:rPr>
              <a:t>Isfahani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Semibold" charset="0"/>
                <a:ea typeface="Open Sans Semibold" charset="0"/>
                <a:cs typeface="Open Sans Semibold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Semibold" charset="0"/>
                <a:ea typeface="Open Sans Semibold" charset="0"/>
                <a:cs typeface="Open Sans Semibold" charset="0"/>
              </a:rPr>
              <a:t>Ghiyath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12167" y="5506519"/>
            <a:ext cx="1854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rPr>
              <a:t>@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rPr>
              <a:t>isfaaghyth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7077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5765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900734" y="3013502"/>
            <a:ext cx="63905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“A programming paradigm oriented </a:t>
            </a:r>
            <a:r>
              <a:rPr lang="en-US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around</a:t>
            </a:r>
          </a:p>
          <a:p>
            <a:pPr algn="ctr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data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flows and the propagation of change.”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74" y="933583"/>
            <a:ext cx="1330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Rx is </a:t>
            </a:r>
            <a:r>
              <a:rPr lang="mr-I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…</a:t>
            </a:r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66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5765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12874" y="2180493"/>
            <a:ext cx="62053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Data Flow 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Background Thread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Automatically Thread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Compose Sequences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Low Level Threading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 Sync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2874" y="933583"/>
            <a:ext cx="1055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Point</a:t>
            </a:r>
          </a:p>
        </p:txBody>
      </p:sp>
    </p:spTree>
    <p:extLst>
      <p:ext uri="{BB962C8B-B14F-4D97-AF65-F5344CB8AC3E}">
        <p14:creationId xmlns:p14="http://schemas.microsoft.com/office/powerpoint/2010/main" val="204773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2841" r="12330"/>
          <a:stretch/>
        </p:blipFill>
        <p:spPr>
          <a:xfrm>
            <a:off x="55418" y="0"/>
            <a:ext cx="12164291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0"/>
            <a:ext cx="15765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2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5765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1" y="1106370"/>
            <a:ext cx="5403272" cy="464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6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5765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1079500"/>
            <a:ext cx="96393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77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5765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53554" y="2968284"/>
            <a:ext cx="59216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Open Sans" charset="0"/>
                <a:ea typeface="Open Sans" charset="0"/>
                <a:cs typeface="Open Sans" charset="0"/>
              </a:rPr>
              <a:t>Observable </a:t>
            </a:r>
            <a:r>
              <a:rPr lang="en-US" sz="3200" dirty="0" smtClean="0">
                <a:latin typeface="Open Sans" charset="0"/>
                <a:ea typeface="Open Sans" charset="0"/>
                <a:cs typeface="Open Sans" charset="0"/>
              </a:rPr>
              <a:t>is </a:t>
            </a:r>
            <a:r>
              <a:rPr lang="en-US" sz="3200" dirty="0" err="1" smtClean="0">
                <a:latin typeface="Open Sans" charset="0"/>
                <a:ea typeface="Open Sans" charset="0"/>
                <a:cs typeface="Open Sans" charset="0"/>
              </a:rPr>
              <a:t>PowerRangers</a:t>
            </a:r>
            <a:r>
              <a:rPr lang="en-US" sz="3200" dirty="0" smtClean="0">
                <a:latin typeface="Open Sans" charset="0"/>
                <a:ea typeface="Open Sans" charset="0"/>
                <a:cs typeface="Open Sans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9952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5765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12874" y="2180493"/>
            <a:ext cx="6205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Composable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Flexible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Less Opinionated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12874" y="933583"/>
            <a:ext cx="3074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Why Observable?</a:t>
            </a:r>
          </a:p>
        </p:txBody>
      </p:sp>
    </p:spTree>
    <p:extLst>
      <p:ext uri="{BB962C8B-B14F-4D97-AF65-F5344CB8AC3E}">
        <p14:creationId xmlns:p14="http://schemas.microsoft.com/office/powerpoint/2010/main" val="69758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92</Words>
  <Application>Microsoft Macintosh PowerPoint</Application>
  <PresentationFormat>Widescreen</PresentationFormat>
  <Paragraphs>35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Calibri</vt:lpstr>
      <vt:lpstr>Calibri Light</vt:lpstr>
      <vt:lpstr>Open Sans</vt:lpstr>
      <vt:lpstr>Open Sans Light</vt:lpstr>
      <vt:lpstr>Open Sans Semibold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74</cp:revision>
  <dcterms:created xsi:type="dcterms:W3CDTF">2017-01-27T20:21:57Z</dcterms:created>
  <dcterms:modified xsi:type="dcterms:W3CDTF">2017-04-08T09:14:01Z</dcterms:modified>
</cp:coreProperties>
</file>