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1E8D6BF-55D8-48CC-BDED-396D058E785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B7C87A5-D18F-4CFA-9038-6F7AB042FA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8001000" cy="1975104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The Old Man and the sea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err="1" smtClean="0">
                <a:latin typeface="Comic Sans MS" pitchFamily="66" charset="0"/>
              </a:rPr>
              <a:t>ernest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hemingway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9600"/>
            <a:ext cx="7772400" cy="1508760"/>
          </a:xfrm>
        </p:spPr>
        <p:txBody>
          <a:bodyPr>
            <a:normAutofit/>
          </a:bodyPr>
          <a:lstStyle/>
          <a:p>
            <a:pPr lvl="1"/>
            <a:r>
              <a:rPr lang="en-US" sz="4000" dirty="0" smtClean="0">
                <a:latin typeface="Comic Sans MS" pitchFamily="66" charset="0"/>
              </a:rPr>
              <a:t>Self</a:t>
            </a:r>
          </a:p>
          <a:p>
            <a:pPr lvl="1"/>
            <a:r>
              <a:rPr lang="en-US" sz="4000" dirty="0" smtClean="0">
                <a:latin typeface="Comic Sans MS" pitchFamily="66" charset="0"/>
              </a:rPr>
              <a:t>Fashioning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4038600"/>
            <a:ext cx="6629400" cy="1981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mic Sans MS" pitchFamily="66" charset="0"/>
              </a:rPr>
              <a:t>Trainee’s Name: MD. </a:t>
            </a:r>
            <a:r>
              <a:rPr lang="en-US" sz="2400" dirty="0" err="1" smtClean="0">
                <a:latin typeface="Comic Sans MS" pitchFamily="66" charset="0"/>
              </a:rPr>
              <a:t>Isfak</a:t>
            </a:r>
            <a:r>
              <a:rPr lang="en-US" sz="2400" dirty="0" smtClean="0">
                <a:latin typeface="Comic Sans MS" pitchFamily="66" charset="0"/>
              </a:rPr>
              <a:t> Ali</a:t>
            </a:r>
          </a:p>
          <a:p>
            <a:r>
              <a:rPr lang="en-US" sz="2400" dirty="0" smtClean="0">
                <a:latin typeface="Comic Sans MS" pitchFamily="66" charset="0"/>
              </a:rPr>
              <a:t>Trainee’s ID: IS-01-24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4724400" cy="2667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600" dirty="0" smtClean="0"/>
              <a:t>The boy: I could go with you again.</a:t>
            </a:r>
          </a:p>
          <a:p>
            <a:pPr>
              <a:buNone/>
            </a:pPr>
            <a:r>
              <a:rPr lang="en-US" sz="3600" dirty="0" smtClean="0"/>
              <a:t>We’ve made some money</a:t>
            </a:r>
          </a:p>
          <a:p>
            <a:pPr>
              <a:buNone/>
            </a:pPr>
            <a:r>
              <a:rPr lang="en-US" sz="3600" dirty="0" smtClean="0"/>
              <a:t>Santiago: No</a:t>
            </a:r>
            <a:endParaRPr lang="en-US" sz="3600" dirty="0"/>
          </a:p>
        </p:txBody>
      </p:sp>
      <p:pic>
        <p:nvPicPr>
          <p:cNvPr id="6" name="Picture 5" descr="the-old-man-and-the-se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2286000"/>
            <a:ext cx="3352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illing fis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3429000" cy="2667000"/>
          </a:xfrm>
        </p:spPr>
      </p:pic>
      <p:sp>
        <p:nvSpPr>
          <p:cNvPr id="6" name="TextBox 5"/>
          <p:cNvSpPr txBox="1"/>
          <p:nvPr/>
        </p:nvSpPr>
        <p:spPr>
          <a:xfrm>
            <a:off x="5029200" y="20574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Social Expectations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Personal Values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Existential Challenges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Building Own Identity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</TotalTime>
  <Words>45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</vt:lpstr>
      <vt:lpstr>The Old Man and the sea ernest hemingway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Old Man and the sea ernest hemingway</dc:title>
  <dc:creator>IICT</dc:creator>
  <cp:lastModifiedBy>IICT</cp:lastModifiedBy>
  <cp:revision>3</cp:revision>
  <dcterms:created xsi:type="dcterms:W3CDTF">2024-12-14T12:15:42Z</dcterms:created>
  <dcterms:modified xsi:type="dcterms:W3CDTF">2024-12-14T12:41:52Z</dcterms:modified>
</cp:coreProperties>
</file>