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6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4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1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6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10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78DC-5202-419A-BBAE-CB3CE21782E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45B-5059-4FB7-885F-2F171E386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Portal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 smtClean="0"/>
              <a:t>Fethi </a:t>
            </a:r>
            <a:r>
              <a:rPr lang="de-DE" i="1" dirty="0" err="1" smtClean="0"/>
              <a:t>Isfarca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734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Programmierteil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280"/>
            <a:ext cx="3845378" cy="50924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49" y="1690687"/>
            <a:ext cx="4148051" cy="50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57975" y="1049984"/>
            <a:ext cx="3594700" cy="4743408"/>
            <a:chOff x="1205248" y="1191878"/>
            <a:chExt cx="3594700" cy="4743408"/>
          </a:xfrm>
        </p:grpSpPr>
        <p:sp>
          <p:nvSpPr>
            <p:cNvPr id="14" name="Rechteck 13"/>
            <p:cNvSpPr/>
            <p:nvPr/>
          </p:nvSpPr>
          <p:spPr>
            <a:xfrm>
              <a:off x="1919628" y="1191878"/>
              <a:ext cx="288032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Red.cs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Bandbreite 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bis 20 Mbit/s</a:t>
              </a: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Ethernet Standard in den USA, hier eher ungebräuchlich 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1205248" y="1477630"/>
              <a:ext cx="3451824" cy="4457656"/>
              <a:chOff x="-3829397" y="207833"/>
              <a:chExt cx="3451824" cy="4457656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-3257893" y="207833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Blue.cs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Bandbreite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16 MBit/s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Standardverkabelung in den USA für Ethernet und Telefon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-3400769" y="493585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Portal.cs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1,5 MHz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Hausverkabelung für ISDN-Telefonnetze</a:t>
                </a: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</a:t>
                </a:r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-3615083" y="779337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Player.cs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bis 100 kHz</a:t>
                </a: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Verwendung im analogen Telefonnetz und für Alarmsysteme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-3829397" y="106508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rgbClr val="C00000"/>
                    </a:solidFill>
                  </a:rPr>
                  <a:t>Scripts</a:t>
                </a:r>
                <a:endParaRPr lang="de-DE" dirty="0" smtClean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5" name="Rechteck 14"/>
          <p:cNvSpPr/>
          <p:nvPr/>
        </p:nvSpPr>
        <p:spPr>
          <a:xfrm>
            <a:off x="8179723" y="2954101"/>
            <a:ext cx="2892829" cy="103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Portal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7163850" y="5691024"/>
            <a:ext cx="1288473" cy="9954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Blue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10731731" y="5691025"/>
            <a:ext cx="1271847" cy="995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Red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8009312" y="4176578"/>
            <a:ext cx="818804" cy="13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10382596" y="4176578"/>
            <a:ext cx="881149" cy="142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361671" y="802153"/>
            <a:ext cx="2892829" cy="819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Monobehaviour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803034" y="2963461"/>
            <a:ext cx="2944427" cy="1029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6275247" y="1762298"/>
            <a:ext cx="1073204" cy="108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8418714" y="1773153"/>
            <a:ext cx="1207423" cy="107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8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215969" y="4311194"/>
            <a:ext cx="2542437" cy="2306105"/>
            <a:chOff x="5915305" y="3212472"/>
            <a:chExt cx="2542437" cy="2306105"/>
          </a:xfrm>
          <a:solidFill>
            <a:schemeClr val="tx1"/>
          </a:solidFill>
        </p:grpSpPr>
        <p:grpSp>
          <p:nvGrpSpPr>
            <p:cNvPr id="5" name="Gruppieren 8"/>
            <p:cNvGrpSpPr/>
            <p:nvPr/>
          </p:nvGrpSpPr>
          <p:grpSpPr>
            <a:xfrm>
              <a:off x="6907467" y="3356992"/>
              <a:ext cx="1550275" cy="2161585"/>
              <a:chOff x="6907467" y="3356992"/>
              <a:chExt cx="1550275" cy="2161585"/>
            </a:xfrm>
            <a:grpFill/>
          </p:grpSpPr>
          <p:sp>
            <p:nvSpPr>
              <p:cNvPr id="7" name="Flussdiagramm: Verzögerung 6"/>
              <p:cNvSpPr/>
              <p:nvPr/>
            </p:nvSpPr>
            <p:spPr>
              <a:xfrm rot="16200000">
                <a:off x="7306959" y="4367794"/>
                <a:ext cx="1440160" cy="861406"/>
              </a:xfrm>
              <a:prstGeom prst="flowChartDelay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596336" y="3356992"/>
                <a:ext cx="861406" cy="750700"/>
              </a:xfrm>
              <a:prstGeom prst="ellips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2200211">
                <a:off x="6907467" y="4201525"/>
                <a:ext cx="855416" cy="146854"/>
              </a:xfrm>
              <a:prstGeom prst="rect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mit Pfeil 5"/>
            <p:cNvCxnSpPr/>
            <p:nvPr/>
          </p:nvCxnSpPr>
          <p:spPr>
            <a:xfrm flipH="1" flipV="1">
              <a:off x="5915305" y="3212472"/>
              <a:ext cx="1032959" cy="8081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657975" y="710794"/>
            <a:ext cx="8557994" cy="5082598"/>
            <a:chOff x="1205248" y="852688"/>
            <a:chExt cx="8557994" cy="5082598"/>
          </a:xfrm>
        </p:grpSpPr>
        <p:sp>
          <p:nvSpPr>
            <p:cNvPr id="11" name="Rechteck 10"/>
            <p:cNvSpPr/>
            <p:nvPr/>
          </p:nvSpPr>
          <p:spPr>
            <a:xfrm>
              <a:off x="1919628" y="1191878"/>
              <a:ext cx="288032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Red.cs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Bandbreite 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bis 20 Mbit/s</a:t>
              </a: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Ethernet Standard in den USA, hier eher ungebräuchlich 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1205248" y="852688"/>
              <a:ext cx="8557994" cy="5082598"/>
              <a:chOff x="-3829397" y="-417109"/>
              <a:chExt cx="8557994" cy="5082598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-3257893" y="207833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Blue.cs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Bandbreite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16 MBit/s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Standardverkabelung in den USA für Ethernet und Telefon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-3400769" y="493585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Portal.cs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1,5 MHz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Hausverkabelung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für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</a:t>
                </a:r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1848277" y="-41710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Player.cs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//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Set ray to the cursor position.</a:t>
                </a: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// Check the cursor show collider.</a:t>
                </a: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// Press mouse button left, then spawn the blue portal on the collider by hit with cursor.</a:t>
                </a: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// Press mouse button right, then spawn the red portal on the collider by hit with cursor.</a:t>
                </a:r>
                <a:endParaRPr lang="de-DE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-3829397" y="106508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rgbClr val="C00000"/>
                    </a:solidFill>
                  </a:rPr>
                  <a:t>Scripts</a:t>
                </a:r>
                <a:endParaRPr lang="de-DE" dirty="0" smtClean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6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215969" y="4311194"/>
            <a:ext cx="2542437" cy="2306105"/>
            <a:chOff x="5915305" y="3212472"/>
            <a:chExt cx="2542437" cy="2306105"/>
          </a:xfrm>
          <a:solidFill>
            <a:schemeClr val="tx1"/>
          </a:solidFill>
        </p:grpSpPr>
        <p:grpSp>
          <p:nvGrpSpPr>
            <p:cNvPr id="5" name="Gruppieren 8"/>
            <p:cNvGrpSpPr/>
            <p:nvPr/>
          </p:nvGrpSpPr>
          <p:grpSpPr>
            <a:xfrm>
              <a:off x="6907467" y="3356992"/>
              <a:ext cx="1550275" cy="2161585"/>
              <a:chOff x="6907467" y="3356992"/>
              <a:chExt cx="1550275" cy="2161585"/>
            </a:xfrm>
            <a:grpFill/>
          </p:grpSpPr>
          <p:sp>
            <p:nvSpPr>
              <p:cNvPr id="7" name="Flussdiagramm: Verzögerung 6"/>
              <p:cNvSpPr/>
              <p:nvPr/>
            </p:nvSpPr>
            <p:spPr>
              <a:xfrm rot="16200000">
                <a:off x="7306959" y="4367794"/>
                <a:ext cx="1440160" cy="861406"/>
              </a:xfrm>
              <a:prstGeom prst="flowChartDelay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596336" y="3356992"/>
                <a:ext cx="861406" cy="750700"/>
              </a:xfrm>
              <a:prstGeom prst="ellips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2200211">
                <a:off x="6907467" y="4201525"/>
                <a:ext cx="855416" cy="146854"/>
              </a:xfrm>
              <a:prstGeom prst="rect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mit Pfeil 5"/>
            <p:cNvCxnSpPr/>
            <p:nvPr/>
          </p:nvCxnSpPr>
          <p:spPr>
            <a:xfrm flipH="1" flipV="1">
              <a:off x="5915305" y="3212472"/>
              <a:ext cx="1032959" cy="8081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657975" y="710794"/>
            <a:ext cx="8557994" cy="5082598"/>
            <a:chOff x="1205248" y="852688"/>
            <a:chExt cx="8557994" cy="5082598"/>
          </a:xfrm>
        </p:grpSpPr>
        <p:sp>
          <p:nvSpPr>
            <p:cNvPr id="11" name="Rechteck 10"/>
            <p:cNvSpPr/>
            <p:nvPr/>
          </p:nvSpPr>
          <p:spPr>
            <a:xfrm>
              <a:off x="1919628" y="1191878"/>
              <a:ext cx="288032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Red.cs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Bandbreite 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bis 20 Mbit/s</a:t>
              </a: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Ethernet Standard in den USA, hier eher ungebräuchlich 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1205248" y="852688"/>
              <a:ext cx="8557994" cy="5082598"/>
              <a:chOff x="-3829397" y="-417109"/>
              <a:chExt cx="8557994" cy="5082598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-3257893" y="207833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Blue.cs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Bandbreite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16 MBit/s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Standardverkabelung in den USA für Ethernet und Telefon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1848277" y="-41710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Portal.cs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/// &lt;summary&gt;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   /// By trigger, then teleport the game object.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   /// &lt;/summary&gt;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   /// &lt;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param</a:t>
                </a:r>
                <a:r>
                  <a:rPr lang="en-US" sz="1400" dirty="0">
                    <a:solidFill>
                      <a:schemeClr val="tx1"/>
                    </a:solidFill>
                  </a:rPr>
                  <a:t> name="other"&gt;The triggered game object.&lt;/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param</a:t>
                </a:r>
                <a:r>
                  <a:rPr lang="en-US" sz="1400" dirty="0">
                    <a:solidFill>
                      <a:schemeClr val="tx1"/>
                    </a:solidFill>
                  </a:rPr>
                  <a:t>&gt;</a:t>
                </a:r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-3615083" y="779337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Player.cs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bis 100 kHz</a:t>
                </a: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Verwendung im analogen Telefonnetz und für Alarmsysteme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-3829397" y="106508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rgbClr val="C00000"/>
                    </a:solidFill>
                  </a:rPr>
                  <a:t>Scripts</a:t>
                </a:r>
                <a:endParaRPr lang="de-DE" dirty="0" smtClean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3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215969" y="4311194"/>
            <a:ext cx="2542437" cy="2306105"/>
            <a:chOff x="5915305" y="3212472"/>
            <a:chExt cx="2542437" cy="2306105"/>
          </a:xfrm>
          <a:solidFill>
            <a:schemeClr val="tx1"/>
          </a:solidFill>
        </p:grpSpPr>
        <p:grpSp>
          <p:nvGrpSpPr>
            <p:cNvPr id="5" name="Gruppieren 8"/>
            <p:cNvGrpSpPr/>
            <p:nvPr/>
          </p:nvGrpSpPr>
          <p:grpSpPr>
            <a:xfrm>
              <a:off x="6907467" y="3356992"/>
              <a:ext cx="1550275" cy="2161585"/>
              <a:chOff x="6907467" y="3356992"/>
              <a:chExt cx="1550275" cy="2161585"/>
            </a:xfrm>
            <a:grpFill/>
          </p:grpSpPr>
          <p:sp>
            <p:nvSpPr>
              <p:cNvPr id="7" name="Flussdiagramm: Verzögerung 6"/>
              <p:cNvSpPr/>
              <p:nvPr/>
            </p:nvSpPr>
            <p:spPr>
              <a:xfrm rot="16200000">
                <a:off x="7306959" y="4367794"/>
                <a:ext cx="1440160" cy="861406"/>
              </a:xfrm>
              <a:prstGeom prst="flowChartDelay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596336" y="3356992"/>
                <a:ext cx="861406" cy="750700"/>
              </a:xfrm>
              <a:prstGeom prst="ellips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2200211">
                <a:off x="6907467" y="4201525"/>
                <a:ext cx="855416" cy="146854"/>
              </a:xfrm>
              <a:prstGeom prst="rect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mit Pfeil 5"/>
            <p:cNvCxnSpPr/>
            <p:nvPr/>
          </p:nvCxnSpPr>
          <p:spPr>
            <a:xfrm flipH="1" flipV="1">
              <a:off x="5915305" y="3212472"/>
              <a:ext cx="1032959" cy="8081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657975" y="710794"/>
            <a:ext cx="8557994" cy="5082598"/>
            <a:chOff x="1205248" y="852688"/>
            <a:chExt cx="8557994" cy="5082598"/>
          </a:xfrm>
        </p:grpSpPr>
        <p:sp>
          <p:nvSpPr>
            <p:cNvPr id="11" name="Rechteck 10"/>
            <p:cNvSpPr/>
            <p:nvPr/>
          </p:nvSpPr>
          <p:spPr>
            <a:xfrm>
              <a:off x="1919628" y="1191878"/>
              <a:ext cx="288032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Red.cs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Bandbreite 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bis 20 Mbit/s</a:t>
              </a: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Ethernet Standard in den USA, hier eher ungebräuchlich 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1205248" y="852688"/>
              <a:ext cx="8557994" cy="5082598"/>
              <a:chOff x="-3829397" y="-417109"/>
              <a:chExt cx="8557994" cy="5082598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1848277" y="-41710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Blue.cs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/// &lt;summary&gt;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   /// Set spawn point for portals.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    /// &lt;/summary&gt;</a:t>
                </a:r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-3400769" y="493585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Portal.cs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1,5 MHz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Hausverkabelung für ISDN-Telefonnetze</a:t>
                </a: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</a:t>
                </a:r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-3615083" y="779337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Player.cs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bis 100 kHz</a:t>
                </a: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Verwendung im analogen Telefonnetz und für Alarmsysteme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-3829397" y="106508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rgbClr val="C00000"/>
                    </a:solidFill>
                  </a:rPr>
                  <a:t>Scripts</a:t>
                </a:r>
                <a:endParaRPr lang="de-DE" dirty="0" smtClean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215969" y="4311194"/>
            <a:ext cx="2542437" cy="2306105"/>
            <a:chOff x="5915305" y="3212472"/>
            <a:chExt cx="2542437" cy="2306105"/>
          </a:xfrm>
          <a:solidFill>
            <a:schemeClr val="tx1"/>
          </a:solidFill>
        </p:grpSpPr>
        <p:grpSp>
          <p:nvGrpSpPr>
            <p:cNvPr id="5" name="Gruppieren 8"/>
            <p:cNvGrpSpPr/>
            <p:nvPr/>
          </p:nvGrpSpPr>
          <p:grpSpPr>
            <a:xfrm>
              <a:off x="6907467" y="3356992"/>
              <a:ext cx="1550275" cy="2161585"/>
              <a:chOff x="6907467" y="3356992"/>
              <a:chExt cx="1550275" cy="2161585"/>
            </a:xfrm>
            <a:grpFill/>
          </p:grpSpPr>
          <p:sp>
            <p:nvSpPr>
              <p:cNvPr id="7" name="Flussdiagramm: Verzögerung 6"/>
              <p:cNvSpPr/>
              <p:nvPr/>
            </p:nvSpPr>
            <p:spPr>
              <a:xfrm rot="16200000">
                <a:off x="7306959" y="4367794"/>
                <a:ext cx="1440160" cy="861406"/>
              </a:xfrm>
              <a:prstGeom prst="flowChartDelay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596336" y="3356992"/>
                <a:ext cx="861406" cy="750700"/>
              </a:xfrm>
              <a:prstGeom prst="ellips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2200211">
                <a:off x="6907467" y="4201525"/>
                <a:ext cx="855416" cy="146854"/>
              </a:xfrm>
              <a:prstGeom prst="rect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mit Pfeil 5"/>
            <p:cNvCxnSpPr/>
            <p:nvPr/>
          </p:nvCxnSpPr>
          <p:spPr>
            <a:xfrm flipH="1" flipV="1">
              <a:off x="5915305" y="3212472"/>
              <a:ext cx="1032959" cy="8081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657975" y="710794"/>
            <a:ext cx="8557994" cy="5082598"/>
            <a:chOff x="1205248" y="852688"/>
            <a:chExt cx="8557994" cy="5082598"/>
          </a:xfrm>
        </p:grpSpPr>
        <p:sp>
          <p:nvSpPr>
            <p:cNvPr id="11" name="Rechteck 10"/>
            <p:cNvSpPr/>
            <p:nvPr/>
          </p:nvSpPr>
          <p:spPr>
            <a:xfrm>
              <a:off x="6882922" y="852688"/>
              <a:ext cx="288032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Red.cs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/// &lt;summary&gt;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   /// Set spawn point for portals.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   /// &lt;/summary&gt;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1205248" y="1477630"/>
              <a:ext cx="3451824" cy="4457656"/>
              <a:chOff x="-3829397" y="207833"/>
              <a:chExt cx="3451824" cy="4457656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-3257893" y="207833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Blue.cs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Bandbreite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16 MBit/s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Standardverkabelung in den USA für Ethernet und Telefon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-3400769" y="493585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Portal.cs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bis 1,5 MHz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Hausverkabelung für ISDN-Telefonnetze</a:t>
                </a: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</a:t>
                </a:r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-3615083" y="779337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Player.cs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Signalfrequenz </a:t>
                </a: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bis 100 kHz</a:t>
                </a: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Verwendung im analogen Telefonnetz und für Alarmsysteme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-3829397" y="1065089"/>
                <a:ext cx="288032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rgbClr val="C00000"/>
                    </a:solidFill>
                  </a:rPr>
                  <a:t>Scripts</a:t>
                </a:r>
                <a:endParaRPr lang="de-DE" dirty="0" smtClean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2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fiel mir schwer zu implementieren?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Teleportation</a:t>
            </a:r>
            <a:endParaRPr lang="de-DE" dirty="0" smtClean="0"/>
          </a:p>
          <a:p>
            <a:r>
              <a:rPr lang="de-DE" dirty="0" smtClean="0"/>
              <a:t>Setzen von Portalen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7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werde ich noch implementieren?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Teleportation</a:t>
            </a:r>
            <a:r>
              <a:rPr lang="de-DE" dirty="0" smtClean="0"/>
              <a:t> (verbessern)</a:t>
            </a:r>
          </a:p>
          <a:p>
            <a:r>
              <a:rPr lang="de-DE" dirty="0" smtClean="0"/>
              <a:t>Portale auf dem Boden </a:t>
            </a:r>
            <a:r>
              <a:rPr lang="de-DE" dirty="0" err="1" smtClean="0"/>
              <a:t>setzbar</a:t>
            </a:r>
            <a:r>
              <a:rPr lang="de-DE" dirty="0" smtClean="0"/>
              <a:t> machen</a:t>
            </a:r>
          </a:p>
          <a:p>
            <a:r>
              <a:rPr lang="de-DE" dirty="0" smtClean="0"/>
              <a:t>Unterscheidung von Portalen</a:t>
            </a:r>
          </a:p>
          <a:p>
            <a:r>
              <a:rPr lang="de-DE" dirty="0" smtClean="0"/>
              <a:t>Aufheben und Ablegen von Objekten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2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89" y="2875569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Vorführung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09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r>
              <a:rPr lang="de-DE" dirty="0" err="1" smtClean="0"/>
              <a:t>Glitches</a:t>
            </a:r>
            <a:endParaRPr lang="de-DE" dirty="0" smtClean="0"/>
          </a:p>
          <a:p>
            <a:r>
              <a:rPr lang="de-DE" dirty="0" smtClean="0"/>
              <a:t>Lösungswege</a:t>
            </a:r>
          </a:p>
          <a:p>
            <a:r>
              <a:rPr lang="de-DE" dirty="0" smtClean="0"/>
              <a:t>Programmierteil</a:t>
            </a:r>
          </a:p>
          <a:p>
            <a:r>
              <a:rPr lang="de-DE" dirty="0" smtClean="0"/>
              <a:t>Feedback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0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Wie bin ich auf die Idee gekommen?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3" y="2612170"/>
            <a:ext cx="2619741" cy="12288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12" y="1952282"/>
            <a:ext cx="6001588" cy="45821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49"/>
            <a:ext cx="57920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wollte ich umsetzen?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7" y="2868397"/>
            <a:ext cx="608732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Was habe ich bisher umgesetzt?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Kamera</a:t>
            </a:r>
          </a:p>
          <a:p>
            <a:r>
              <a:rPr lang="de-DE" dirty="0" err="1" smtClean="0"/>
              <a:t>Teleportation</a:t>
            </a:r>
            <a:endParaRPr lang="de-DE" dirty="0" smtClean="0"/>
          </a:p>
          <a:p>
            <a:r>
              <a:rPr lang="de-DE" dirty="0" smtClean="0"/>
              <a:t>Setzen von Portalen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9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Glitches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2361713"/>
            <a:ext cx="8392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Kamera-Lösung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998"/>
            <a:ext cx="3991532" cy="525853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68" y="2574842"/>
            <a:ext cx="399153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Teleportation</a:t>
            </a:r>
            <a:r>
              <a:rPr lang="de-DE" b="1" dirty="0" smtClean="0"/>
              <a:t>-Lösung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</a:t>
            </a:r>
            <a:r>
              <a:rPr lang="de-DE" dirty="0" err="1" smtClean="0"/>
              <a:t>trigger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… dann </a:t>
            </a:r>
            <a:r>
              <a:rPr lang="de-DE" dirty="0" err="1" smtClean="0"/>
              <a:t>gameObject</a:t>
            </a:r>
            <a:r>
              <a:rPr lang="de-DE" dirty="0" smtClean="0"/>
              <a:t>-Position gleich Portal-Position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8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Setzen von Portalen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Ray </a:t>
            </a:r>
            <a:r>
              <a:rPr lang="de-DE" dirty="0" err="1" smtClean="0"/>
              <a:t>hit</a:t>
            </a:r>
            <a:r>
              <a:rPr lang="de-DE" dirty="0" smtClean="0"/>
              <a:t> a </a:t>
            </a:r>
            <a:r>
              <a:rPr lang="de-DE" dirty="0" err="1" smtClean="0"/>
              <a:t>collider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…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portal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3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309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Portal</vt:lpstr>
      <vt:lpstr>Inhaltsverzeichnis</vt:lpstr>
      <vt:lpstr>Wie bin ich auf die Idee gekommen?</vt:lpstr>
      <vt:lpstr>Was wollte ich umsetzen?</vt:lpstr>
      <vt:lpstr>Was habe ich bisher umgesetzt?</vt:lpstr>
      <vt:lpstr>Glitches</vt:lpstr>
      <vt:lpstr>Kamera-Lösung</vt:lpstr>
      <vt:lpstr>Teleportation-Lösung</vt:lpstr>
      <vt:lpstr>Setzen von Portalen</vt:lpstr>
      <vt:lpstr>Programmierteil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fiel mir schwer zu implementieren?</vt:lpstr>
      <vt:lpstr>Was werde ich noch implementieren?</vt:lpstr>
      <vt:lpstr>Vorführung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</dc:title>
  <dc:creator>BM</dc:creator>
  <cp:lastModifiedBy>BM</cp:lastModifiedBy>
  <cp:revision>11</cp:revision>
  <dcterms:created xsi:type="dcterms:W3CDTF">2018-03-08T07:30:52Z</dcterms:created>
  <dcterms:modified xsi:type="dcterms:W3CDTF">2018-03-08T10:06:18Z</dcterms:modified>
</cp:coreProperties>
</file>