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70.xml" ContentType="application/vnd.openxmlformats-officedocument.presentationml.slide+xml"/>
  <Override PartName="/ppt/slides/slide47.xml" ContentType="application/vnd.openxmlformats-officedocument.presentationml.slide+xml"/>
  <Override PartName="/ppt/slides/slide94.xml" ContentType="application/vnd.openxmlformats-officedocument.presentationml.slide+xml"/>
  <Override PartName="/ppt/slides/slide77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90.xml" ContentType="application/vnd.openxmlformats-officedocument.presentationml.slide+xml"/>
  <Override PartName="/ppt/slides/slide56.xml" ContentType="application/vnd.openxmlformats-officedocument.presentationml.slide+xml"/>
  <Override PartName="/ppt/slides/slide97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53.xml" ContentType="application/vnd.openxmlformats-officedocument.presentationml.slide+xml"/>
  <Override PartName="/ppt/slides/slide44.xml" ContentType="application/vnd.openxmlformats-officedocument.presentationml.slide+xml"/>
  <Override PartName="/ppt/slides/slide72.xml" ContentType="application/vnd.openxmlformats-officedocument.presentationml.slide+xml"/>
  <Override PartName="/ppt/slides/slide39.xml" ContentType="application/vnd.openxmlformats-officedocument.presentationml.slide+xml"/>
  <Override PartName="/ppt/slides/slide105.xml" ContentType="application/vnd.openxmlformats-officedocument.presentationml.slide+xml"/>
  <Override PartName="/ppt/slides/slide9.xml" ContentType="application/vnd.openxmlformats-officedocument.presentationml.slide+xml"/>
  <Override PartName="/ppt/slides/slide102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73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62.xml" ContentType="application/vnd.openxmlformats-officedocument.presentationml.slide+xml"/>
  <Override PartName="/ppt/slides/slide91.xml" ContentType="application/vnd.openxmlformats-officedocument.presentationml.slide+xml"/>
  <Override PartName="/ppt/slides/slide95.xml" ContentType="application/vnd.openxmlformats-officedocument.presentationml.slide+xml"/>
  <Override PartName="/ppt/slides/slide65.xml" ContentType="application/vnd.openxmlformats-officedocument.presentationml.slide+xml"/>
  <Override PartName="/ppt/slides/slide69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93.xml" ContentType="application/vnd.openxmlformats-officedocument.presentationml.slide+xml"/>
  <Override PartName="/ppt/slides/slide106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81.xml" ContentType="application/vnd.openxmlformats-officedocument.presentationml.slide+xml"/>
  <Override PartName="/ppt/slides/slide88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64.xml" ContentType="application/vnd.openxmlformats-officedocument.presentationml.slide+xml"/>
  <Override PartName="/ppt/slides/slide29.xml" ContentType="application/vnd.openxmlformats-officedocument.presentationml.slide+xml"/>
  <Override PartName="/ppt/slides/slide66.xml" ContentType="application/vnd.openxmlformats-officedocument.presentationml.slide+xml"/>
  <Override PartName="/ppt/slides/slide15.xml" ContentType="application/vnd.openxmlformats-officedocument.presentationml.slide+xml"/>
  <Override PartName="/ppt/slides/slide107.xml" ContentType="application/vnd.openxmlformats-officedocument.presentationml.slide+xml"/>
  <Override PartName="/ppt/slides/slide59.xml" ContentType="application/vnd.openxmlformats-officedocument.presentationml.slide+xml"/>
  <Override PartName="/ppt/slides/slide7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55.xml" ContentType="application/vnd.openxmlformats-officedocument.presentationml.slide+xml"/>
  <Override PartName="/ppt/slides/slide63.xml" ContentType="application/vnd.openxmlformats-officedocument.presentationml.slide+xml"/>
  <Override PartName="/ppt/slides/slide37.xml" ContentType="application/vnd.openxmlformats-officedocument.presentationml.slide+xml"/>
  <Override PartName="/ppt/slides/slide92.xml" ContentType="application/vnd.openxmlformats-officedocument.presentationml.slide+xml"/>
  <Override PartName="/ppt/slides/slide103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6.xml" ContentType="application/vnd.openxmlformats-officedocument.presentationml.slide+xml"/>
  <Override PartName="/ppt/slides/slide96.xml" ContentType="application/vnd.openxmlformats-officedocument.presentationml.slide+xml"/>
  <Override PartName="/ppt/slides/slide24.xml" ContentType="application/vnd.openxmlformats-officedocument.presentationml.slide+xml"/>
  <Override PartName="/ppt/slides/slide104.xml" ContentType="application/vnd.openxmlformats-officedocument.presentationml.slide+xml"/>
  <Override PartName="/ppt/slides/slide68.xml" ContentType="application/vnd.openxmlformats-officedocument.presentationml.slide+xml"/>
  <Override PartName="/ppt/slides/slide85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78.xml" ContentType="application/vnd.openxmlformats-officedocument.presentationml.slide+xml"/>
  <Override PartName="/ppt/slides/slide46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98.xml" ContentType="application/vnd.openxmlformats-officedocument.presentationml.slide+xml"/>
  <Override PartName="/ppt/slides/slide18.xml" ContentType="application/vnd.openxmlformats-officedocument.presentationml.slide+xml"/>
  <Override PartName="/ppt/slides/slide79.xml" ContentType="application/vnd.openxmlformats-officedocument.presentationml.slide+xml"/>
  <Override PartName="/ppt/slides/slide58.xml" ContentType="application/vnd.openxmlformats-officedocument.presentationml.slide+xml"/>
  <Override PartName="/ppt/slides/slide89.xml" ContentType="application/vnd.openxmlformats-officedocument.presentationml.slide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108.xml" ContentType="application/vnd.openxmlformats-officedocument.presentationml.slide+xml"/>
  <Override PartName="/ppt/slides/slide7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7.xml" ContentType="application/vnd.openxmlformats-officedocument.presentationml.slide+xml"/>
  <Override PartName="/ppt/slides/slide3.xml" ContentType="application/vnd.openxmlformats-officedocument.presentationml.slide+xml"/>
  <Override PartName="/ppt/slides/slide54.xml" ContentType="application/vnd.openxmlformats-officedocument.presentationml.slide+xml"/>
  <Override PartName="/ppt/slides/slide87.xml" ContentType="application/vnd.openxmlformats-officedocument.presentationml.slide+xml"/>
  <Override PartName="/ppt/slides/slide23.xml" ContentType="application/vnd.openxmlformats-officedocument.presentationml.slide+xml"/>
  <Override PartName="/ppt/slides/slide86.xml" ContentType="application/vnd.openxmlformats-officedocument.presentationml.slide+xml"/>
  <Override PartName="/ppt/slides/slide60.xml" ContentType="application/vnd.openxmlformats-officedocument.presentationml.slide+xml"/>
  <Override PartName="/ppt/slides/slide51.xml" ContentType="application/vnd.openxmlformats-officedocument.presentationml.slide+xml"/>
  <Override PartName="/ppt/slides/slide57.xml" ContentType="application/vnd.openxmlformats-officedocument.presentationml.slide+xml"/>
  <Override PartName="/ppt/slides/slide43.xml" ContentType="application/vnd.openxmlformats-officedocument.presentationml.slide+xml"/>
  <Override PartName="/ppt/slides/slide38.xml" ContentType="application/vnd.openxmlformats-officedocument.presentationml.slide+xml"/>
  <Override PartName="/ppt/slides/slide84.xml" ContentType="application/vnd.openxmlformats-officedocument.presentationml.slide+xml"/>
  <Override PartName="/ppt/slides/slide99.xml" ContentType="application/vnd.openxmlformats-officedocument.presentationml.slide+xml"/>
  <Override PartName="/ppt/slides/slide101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100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4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3.xml" Type="http://schemas.openxmlformats.org/officeDocument/2006/relationships/slide" Id="rId39"/><Relationship Target="slides/slide32.xml" Type="http://schemas.openxmlformats.org/officeDocument/2006/relationships/slide" Id="rId38"/><Relationship Target="slides/slide31.xml" Type="http://schemas.openxmlformats.org/officeDocument/2006/relationships/slide" Id="rId37"/><Relationship Target="slides/slide30.xml" Type="http://schemas.openxmlformats.org/officeDocument/2006/relationships/slide" Id="rId36"/><Relationship Target="slides/slide24.xml" Type="http://schemas.openxmlformats.org/officeDocument/2006/relationships/slide" Id="rId30"/><Relationship Target="slides/slide25.xml" Type="http://schemas.openxmlformats.org/officeDocument/2006/relationships/slide" Id="rId31"/><Relationship Target="slides/slide28.xml" Type="http://schemas.openxmlformats.org/officeDocument/2006/relationships/slide" Id="rId34"/><Relationship Target="slides/slide29.xml" Type="http://schemas.openxmlformats.org/officeDocument/2006/relationships/slide" Id="rId35"/><Relationship Target="slides/slide26.xml" Type="http://schemas.openxmlformats.org/officeDocument/2006/relationships/slide" Id="rId32"/><Relationship Target="slides/slide27.xml" Type="http://schemas.openxmlformats.org/officeDocument/2006/relationships/slide" Id="rId33"/><Relationship Target="slides/slide42.xml" Type="http://schemas.openxmlformats.org/officeDocument/2006/relationships/slide" Id="rId48"/><Relationship Target="slides/slide41.xml" Type="http://schemas.openxmlformats.org/officeDocument/2006/relationships/slide" Id="rId47"/><Relationship Target="slides/slide43.xml" Type="http://schemas.openxmlformats.org/officeDocument/2006/relationships/slide" Id="rId49"/><Relationship Target="presProps.xml" Type="http://schemas.openxmlformats.org/officeDocument/2006/relationships/presProps" Id="rId2"/><Relationship Target="slides/slide34.xml" Type="http://schemas.openxmlformats.org/officeDocument/2006/relationships/slide" Id="rId40"/><Relationship Target="theme/theme4.xml" Type="http://schemas.openxmlformats.org/officeDocument/2006/relationships/theme" Id="rId1"/><Relationship Target="slides/slide35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36.xml" Type="http://schemas.openxmlformats.org/officeDocument/2006/relationships/slide" Id="rId42"/><Relationship Target="tableStyles.xml" Type="http://schemas.openxmlformats.org/officeDocument/2006/relationships/tableStyles" Id="rId3"/><Relationship Target="slides/slide37.xml" Type="http://schemas.openxmlformats.org/officeDocument/2006/relationships/slide" Id="rId43"/><Relationship Target="slides/slide38.xml" Type="http://schemas.openxmlformats.org/officeDocument/2006/relationships/slide" Id="rId44"/><Relationship Target="slides/slide39.xml" Type="http://schemas.openxmlformats.org/officeDocument/2006/relationships/slide" Id="rId45"/><Relationship Target="slides/slide40.xml" Type="http://schemas.openxmlformats.org/officeDocument/2006/relationships/slide" Id="rId46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Relationship Target="slides/slide92.xml" Type="http://schemas.openxmlformats.org/officeDocument/2006/relationships/slide" Id="rId98"/><Relationship Target="slides/slide93.xml" Type="http://schemas.openxmlformats.org/officeDocument/2006/relationships/slide" Id="rId99"/><Relationship Target="slides/slide88.xml" Type="http://schemas.openxmlformats.org/officeDocument/2006/relationships/slide" Id="rId94"/><Relationship Target="slides/slide89.xml" Type="http://schemas.openxmlformats.org/officeDocument/2006/relationships/slide" Id="rId95"/><Relationship Target="slides/slide90.xml" Type="http://schemas.openxmlformats.org/officeDocument/2006/relationships/slide" Id="rId96"/><Relationship Target="slides/slide91.xml" Type="http://schemas.openxmlformats.org/officeDocument/2006/relationships/slide" Id="rId97"/><Relationship Target="slides/slide84.xml" Type="http://schemas.openxmlformats.org/officeDocument/2006/relationships/slide" Id="rId90"/><Relationship Target="slides/slide85.xml" Type="http://schemas.openxmlformats.org/officeDocument/2006/relationships/slide" Id="rId91"/><Relationship Target="slides/slide13.xml" Type="http://schemas.openxmlformats.org/officeDocument/2006/relationships/slide" Id="rId19"/><Relationship Target="slides/slide86.xml" Type="http://schemas.openxmlformats.org/officeDocument/2006/relationships/slide" Id="rId92"/><Relationship Target="slides/slide12.xml" Type="http://schemas.openxmlformats.org/officeDocument/2006/relationships/slide" Id="rId18"/><Relationship Target="slides/slide87.xml" Type="http://schemas.openxmlformats.org/officeDocument/2006/relationships/slide" Id="rId93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23.xml" Type="http://schemas.openxmlformats.org/officeDocument/2006/relationships/slide" Id="rId29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slides/slide15.xml" Type="http://schemas.openxmlformats.org/officeDocument/2006/relationships/slide" Id="rId21"/><Relationship Target="slides/slide16.xml" Type="http://schemas.openxmlformats.org/officeDocument/2006/relationships/slide" Id="rId22"/><Relationship Target="slides/slide17.xml" Type="http://schemas.openxmlformats.org/officeDocument/2006/relationships/slide" Id="rId23"/><Relationship Target="slides/slide18.xml" Type="http://schemas.openxmlformats.org/officeDocument/2006/relationships/slide" Id="rId24"/><Relationship Target="slides/slide14.xml" Type="http://schemas.openxmlformats.org/officeDocument/2006/relationships/slide" Id="rId20"/><Relationship Target="slides/slide65.xml" Type="http://schemas.openxmlformats.org/officeDocument/2006/relationships/slide" Id="rId71"/><Relationship Target="slides/slide64.xml" Type="http://schemas.openxmlformats.org/officeDocument/2006/relationships/slide" Id="rId70"/><Relationship Target="slides/slide69.xml" Type="http://schemas.openxmlformats.org/officeDocument/2006/relationships/slide" Id="rId75"/><Relationship Target="slides/slide68.xml" Type="http://schemas.openxmlformats.org/officeDocument/2006/relationships/slide" Id="rId74"/><Relationship Target="slides/slide67.xml" Type="http://schemas.openxmlformats.org/officeDocument/2006/relationships/slide" Id="rId73"/><Relationship Target="slides/slide66.xml" Type="http://schemas.openxmlformats.org/officeDocument/2006/relationships/slide" Id="rId72"/><Relationship Target="slides/slide73.xml" Type="http://schemas.openxmlformats.org/officeDocument/2006/relationships/slide" Id="rId79"/><Relationship Target="slides/slide72.xml" Type="http://schemas.openxmlformats.org/officeDocument/2006/relationships/slide" Id="rId78"/><Relationship Target="slides/slide71.xml" Type="http://schemas.openxmlformats.org/officeDocument/2006/relationships/slide" Id="rId77"/><Relationship Target="slides/slide70.xml" Type="http://schemas.openxmlformats.org/officeDocument/2006/relationships/slide" Id="rId76"/><Relationship Target="slides/slide103.xml" Type="http://schemas.openxmlformats.org/officeDocument/2006/relationships/slide" Id="rId109"/><Relationship Target="slides/slide102.xml" Type="http://schemas.openxmlformats.org/officeDocument/2006/relationships/slide" Id="rId108"/><Relationship Target="slides/slide99.xml" Type="http://schemas.openxmlformats.org/officeDocument/2006/relationships/slide" Id="rId105"/><Relationship Target="slides/slide98.xml" Type="http://schemas.openxmlformats.org/officeDocument/2006/relationships/slide" Id="rId104"/><Relationship Target="slides/slide101.xml" Type="http://schemas.openxmlformats.org/officeDocument/2006/relationships/slide" Id="rId107"/><Relationship Target="slides/slide100.xml" Type="http://schemas.openxmlformats.org/officeDocument/2006/relationships/slide" Id="rId106"/><Relationship Target="slides/slide95.xml" Type="http://schemas.openxmlformats.org/officeDocument/2006/relationships/slide" Id="rId101"/><Relationship Target="slides/slide94.xml" Type="http://schemas.openxmlformats.org/officeDocument/2006/relationships/slide" Id="rId100"/><Relationship Target="slides/slide97.xml" Type="http://schemas.openxmlformats.org/officeDocument/2006/relationships/slide" Id="rId103"/><Relationship Target="slides/slide96.xml" Type="http://schemas.openxmlformats.org/officeDocument/2006/relationships/slide" Id="rId102"/><Relationship Target="slides/slide74.xml" Type="http://schemas.openxmlformats.org/officeDocument/2006/relationships/slide" Id="rId80"/><Relationship Target="slides/slide76.xml" Type="http://schemas.openxmlformats.org/officeDocument/2006/relationships/slide" Id="rId82"/><Relationship Target="slides/slide75.xml" Type="http://schemas.openxmlformats.org/officeDocument/2006/relationships/slide" Id="rId81"/><Relationship Target="slides/slide78.xml" Type="http://schemas.openxmlformats.org/officeDocument/2006/relationships/slide" Id="rId84"/><Relationship Target="slides/slide77.xml" Type="http://schemas.openxmlformats.org/officeDocument/2006/relationships/slide" Id="rId83"/><Relationship Target="slides/slide80.xml" Type="http://schemas.openxmlformats.org/officeDocument/2006/relationships/slide" Id="rId86"/><Relationship Target="slides/slide79.xml" Type="http://schemas.openxmlformats.org/officeDocument/2006/relationships/slide" Id="rId85"/><Relationship Target="slides/slide82.xml" Type="http://schemas.openxmlformats.org/officeDocument/2006/relationships/slide" Id="rId88"/><Relationship Target="slides/slide81.xml" Type="http://schemas.openxmlformats.org/officeDocument/2006/relationships/slide" Id="rId87"/><Relationship Target="slides/slide83.xml" Type="http://schemas.openxmlformats.org/officeDocument/2006/relationships/slide" Id="rId89"/><Relationship Target="slides/slide52.xml" Type="http://schemas.openxmlformats.org/officeDocument/2006/relationships/slide" Id="rId58"/><Relationship Target="slides/slide53.xml" Type="http://schemas.openxmlformats.org/officeDocument/2006/relationships/slide" Id="rId59"/><Relationship Target="slides/slide104.xml" Type="http://schemas.openxmlformats.org/officeDocument/2006/relationships/slide" Id="rId110"/><Relationship Target="slides/slide108.xml" Type="http://schemas.openxmlformats.org/officeDocument/2006/relationships/slide" Id="rId114"/><Relationship Target="slides/slide107.xml" Type="http://schemas.openxmlformats.org/officeDocument/2006/relationships/slide" Id="rId113"/><Relationship Target="slides/slide106.xml" Type="http://schemas.openxmlformats.org/officeDocument/2006/relationships/slide" Id="rId112"/><Relationship Target="slides/slide105.xml" Type="http://schemas.openxmlformats.org/officeDocument/2006/relationships/slide" Id="rId111"/><Relationship Target="slides/slide51.xml" Type="http://schemas.openxmlformats.org/officeDocument/2006/relationships/slide" Id="rId57"/><Relationship Target="slides/slide50.xml" Type="http://schemas.openxmlformats.org/officeDocument/2006/relationships/slide" Id="rId56"/><Relationship Target="slides/slide49.xml" Type="http://schemas.openxmlformats.org/officeDocument/2006/relationships/slide" Id="rId55"/><Relationship Target="slides/slide48.xml" Type="http://schemas.openxmlformats.org/officeDocument/2006/relationships/slide" Id="rId54"/><Relationship Target="slides/slide47.xml" Type="http://schemas.openxmlformats.org/officeDocument/2006/relationships/slide" Id="rId53"/><Relationship Target="slides/slide46.xml" Type="http://schemas.openxmlformats.org/officeDocument/2006/relationships/slide" Id="rId52"/><Relationship Target="slides/slide45.xml" Type="http://schemas.openxmlformats.org/officeDocument/2006/relationships/slide" Id="rId51"/><Relationship Target="slides/slide44.xml" Type="http://schemas.openxmlformats.org/officeDocument/2006/relationships/slide" Id="rId50"/><Relationship Target="slides/slide63.xml" Type="http://schemas.openxmlformats.org/officeDocument/2006/relationships/slide" Id="rId69"/><Relationship Target="slides/slide54.xml" Type="http://schemas.openxmlformats.org/officeDocument/2006/relationships/slide" Id="rId60"/><Relationship Target="slides/slide60.xml" Type="http://schemas.openxmlformats.org/officeDocument/2006/relationships/slide" Id="rId66"/><Relationship Target="slides/slide59.xml" Type="http://schemas.openxmlformats.org/officeDocument/2006/relationships/slide" Id="rId65"/><Relationship Target="slides/slide62.xml" Type="http://schemas.openxmlformats.org/officeDocument/2006/relationships/slide" Id="rId68"/><Relationship Target="slides/slide61.xml" Type="http://schemas.openxmlformats.org/officeDocument/2006/relationships/slide" Id="rId67"/><Relationship Target="slides/slide56.xml" Type="http://schemas.openxmlformats.org/officeDocument/2006/relationships/slide" Id="rId62"/><Relationship Target="slides/slide55.xml" Type="http://schemas.openxmlformats.org/officeDocument/2006/relationships/slide" Id="rId61"/><Relationship Target="slides/slide58.xml" Type="http://schemas.openxmlformats.org/officeDocument/2006/relationships/slide" Id="rId64"/><Relationship Target="slides/slide57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9" name="Shape 5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4" name="Shape 5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9" name="Shape 5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0" name="Shape 5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1" name="Shape 5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TW"/>
              <a:t>check gov site</a:t>
            </a: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4" name="Shape 5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9" name="Shape 5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0" name="Shape 5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4" name="Shape 5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5" name="Shape 5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9" name="Shape 5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0" name="Shape 5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4" name="Shape 5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9" name="Shape 5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0" name="Shape 5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TW"/>
              <a:t>精確定義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chemeClr val="dk1"/>
                </a:solidFill>
              </a:rPr>
              <a:t>精確定義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0" name="Shape 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0" name="Shape 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6" name="Shape 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2" name="Shape 3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7" name="Shape 3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2" name="Shape 3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7" name="Shape 3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2" name="Shape 3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7" name="Shape 3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2" name="Shape 3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7" name="Shape 3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2" name="Shape 3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7" name="Shape 3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2" name="Shape 3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7" name="Shape 3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2" name="Shape 3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7" name="Shape 3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2" name="Shape 4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7" name="Shape 4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2" name="Shape 4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7" name="Shape 4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2" name="Shape 4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8" name="Shape 4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3" name="Shape 4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8" name="Shape 4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3" name="Shape 4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8" name="Shape 4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TW"/>
              <a:t>check gov site</a:t>
            </a: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3" name="Shape 4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TW"/>
              <a:t>check gov site</a:t>
            </a: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8" name="Shape 4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TW"/>
              <a:t>check gov site</a:t>
            </a: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3" name="Shape 4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8" name="Shape 4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3" name="Shape 4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TW"/>
              <a:t>check gov site</a:t>
            </a: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8" name="Shape 4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TW"/>
              <a:t>check gov site</a:t>
            </a: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3" name="Shape 4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8" name="Shape 4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4" name="Shape 4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9" name="Shape 4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4" name="Shape 5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9" name="Shape 5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4" name="Shape 5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9" name="Shape 5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4" name="Shape 5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9" name="Shape 5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4" name="Shape 5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5" name="Shape 5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9" name="Shape 5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4" name="Shape 5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 indent="-171450" marL="28575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subTitle"/>
          </p:nvPr>
        </p:nvSpPr>
        <p:spPr>
          <a:xfrm>
            <a:off y="43201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rtl="0" indent="304800">
              <a:buSzPct val="100000"/>
              <a:buFont typeface="Impact"/>
              <a:defRPr sz="7200">
                <a:latin typeface="Impact"/>
                <a:ea typeface="Impact"/>
                <a:cs typeface="Impact"/>
                <a:sym typeface="Impact"/>
              </a:defRPr>
            </a:lvl1pPr>
            <a:lvl2pPr algn="ctr" rtl="0" indent="304800">
              <a:buSzPct val="100000"/>
              <a:defRPr sz="4800"/>
            </a:lvl2pPr>
            <a:lvl3pPr algn="ctr" rtl="0" indent="304800">
              <a:buSzPct val="100000"/>
              <a:defRPr sz="4800"/>
            </a:lvl3pPr>
            <a:lvl4pPr algn="ctr" rtl="0" indent="304800">
              <a:buSzPct val="100000"/>
              <a:defRPr sz="4800"/>
            </a:lvl4pPr>
            <a:lvl5pPr algn="ctr" rtl="0" indent="304800">
              <a:buSzPct val="100000"/>
              <a:defRPr sz="4800"/>
            </a:lvl5pPr>
            <a:lvl6pPr algn="ctr" rtl="0" indent="304800">
              <a:buSzPct val="100000"/>
              <a:defRPr sz="4800"/>
            </a:lvl6pPr>
            <a:lvl7pPr algn="ctr" rtl="0" indent="304800">
              <a:buSzPct val="100000"/>
              <a:defRPr sz="4800"/>
            </a:lvl7pPr>
            <a:lvl8pPr algn="ctr" rtl="0" indent="304800">
              <a:buSzPct val="100000"/>
              <a:defRPr sz="4800"/>
            </a:lvl8pPr>
            <a:lvl9pPr algn="ctr" rtl="0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buSzPct val="100000"/>
              <a:buFont typeface="Impact"/>
              <a:defRPr sz="4800">
                <a:latin typeface="Impact"/>
                <a:ea typeface="Impact"/>
                <a:cs typeface="Impact"/>
                <a:sym typeface="Impact"/>
              </a:defRPr>
            </a:lvl1pPr>
            <a:lvl2pPr rtl="0">
              <a:buSzPct val="100000"/>
              <a:defRPr sz="4800"/>
            </a:lvl2pPr>
            <a:lvl3pPr rtl="0">
              <a:buSzPct val="100000"/>
              <a:defRPr sz="4800"/>
            </a:lvl3pPr>
            <a:lvl4pPr rtl="0">
              <a:buSzPct val="100000"/>
              <a:defRPr sz="4800"/>
            </a:lvl4pPr>
            <a:lvl5pPr rtl="0">
              <a:buSzPct val="100000"/>
              <a:defRPr sz="4800"/>
            </a:lvl5pPr>
            <a:lvl6pPr rtl="0">
              <a:buSzPct val="100000"/>
              <a:defRPr sz="4800"/>
            </a:lvl6pPr>
            <a:lvl7pPr rtl="0">
              <a:buSzPct val="100000"/>
              <a:defRPr sz="4800"/>
            </a:lvl7pPr>
            <a:lvl8pPr rtl="0">
              <a:buSzPct val="100000"/>
              <a:defRPr sz="4800"/>
            </a:lvl8pPr>
            <a:lvl9pPr rtl="0">
              <a:buSzPct val="100000"/>
              <a:defRPr sz="4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buSzPct val="100000"/>
              <a:buFont typeface="Impact"/>
              <a:defRPr b="1" sz="4800">
                <a:latin typeface="Impact"/>
                <a:ea typeface="Impact"/>
                <a:cs typeface="Impact"/>
                <a:sym typeface="Impact"/>
              </a:defRPr>
            </a:lvl1pPr>
            <a:lvl2pPr rtl="0">
              <a:buSzPct val="100000"/>
              <a:buFont typeface="Impact"/>
              <a:defRPr b="1" sz="4800">
                <a:latin typeface="Impact"/>
                <a:ea typeface="Impact"/>
                <a:cs typeface="Impact"/>
                <a:sym typeface="Impact"/>
              </a:defRPr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SzPct val="100000"/>
              <a:defRPr sz="3000"/>
            </a:lvl1pPr>
            <a:lvl2pPr indent="-133350" marL="742950">
              <a:spcBef>
                <a:spcPts val="480"/>
              </a:spcBef>
              <a:buSzPct val="100000"/>
              <a:defRPr sz="2400"/>
            </a:lvl2pPr>
            <a:lvl3pPr indent="-76200" marL="1143000">
              <a:spcBef>
                <a:spcPts val="480"/>
              </a:spcBef>
              <a:buSzPct val="100000"/>
              <a:defRPr sz="2400"/>
            </a:lvl3pPr>
            <a:lvl4pPr indent="-114300" marL="1600200">
              <a:spcBef>
                <a:spcPts val="360"/>
              </a:spcBef>
              <a:buSzPct val="100000"/>
              <a:defRPr sz="1800"/>
            </a:lvl4pPr>
            <a:lvl5pPr indent="-114300" marL="2057400">
              <a:spcBef>
                <a:spcPts val="360"/>
              </a:spcBef>
              <a:buSzPct val="100000"/>
              <a:defRPr sz="1800"/>
            </a:lvl5pPr>
            <a:lvl6pPr indent="-114300" marL="2514600">
              <a:spcBef>
                <a:spcPts val="360"/>
              </a:spcBef>
              <a:buSzPct val="100000"/>
              <a:defRPr sz="1800"/>
            </a:lvl6pPr>
            <a:lvl7pPr indent="-114300" marL="2971800">
              <a:spcBef>
                <a:spcPts val="360"/>
              </a:spcBef>
              <a:buSzPct val="100000"/>
              <a:defRPr sz="1800"/>
            </a:lvl7pPr>
            <a:lvl8pPr indent="-114300" marL="3429000">
              <a:spcBef>
                <a:spcPts val="360"/>
              </a:spcBef>
              <a:buSzPct val="100000"/>
              <a:defRPr sz="1800"/>
            </a:lvl8pPr>
            <a:lvl9pPr indent="-114300" marL="3886200"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rtl="0"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 indent="-152400" marL="342900">
              <a:spcBef>
                <a:spcPts val="600"/>
              </a:spcBef>
              <a:buSzPct val="100000"/>
              <a:defRPr sz="3000"/>
            </a:lvl1pPr>
            <a:lvl2pPr rtl="0" indent="-133350" marL="742950">
              <a:spcBef>
                <a:spcPts val="480"/>
              </a:spcBef>
              <a:buSzPct val="100000"/>
              <a:defRPr sz="2400"/>
            </a:lvl2pPr>
            <a:lvl3pPr rtl="0" indent="-76200" marL="1143000">
              <a:spcBef>
                <a:spcPts val="480"/>
              </a:spcBef>
              <a:buSzPct val="100000"/>
              <a:defRPr sz="2400"/>
            </a:lvl3pPr>
            <a:lvl4pPr rtl="0" indent="-114300" marL="1600200">
              <a:spcBef>
                <a:spcPts val="360"/>
              </a:spcBef>
              <a:buSzPct val="100000"/>
              <a:defRPr sz="1800"/>
            </a:lvl4pPr>
            <a:lvl5pPr rtl="0" indent="-114300" marL="2057400">
              <a:spcBef>
                <a:spcPts val="360"/>
              </a:spcBef>
              <a:buSzPct val="100000"/>
              <a:defRPr sz="1800"/>
            </a:lvl5pPr>
            <a:lvl6pPr rtl="0" indent="-114300" marL="2514600">
              <a:spcBef>
                <a:spcPts val="360"/>
              </a:spcBef>
              <a:buSzPct val="100000"/>
              <a:defRPr sz="1800"/>
            </a:lvl6pPr>
            <a:lvl7pPr rtl="0" indent="-114300" marL="2971800">
              <a:spcBef>
                <a:spcPts val="360"/>
              </a:spcBef>
              <a:buSzPct val="100000"/>
              <a:defRPr sz="1800"/>
            </a:lvl7pPr>
            <a:lvl8pPr rtl="0" indent="-114300" marL="3429000">
              <a:spcBef>
                <a:spcPts val="360"/>
              </a:spcBef>
              <a:buSzPct val="100000"/>
              <a:defRPr sz="1800"/>
            </a:lvl8pPr>
            <a:lvl9pPr rtl="0" indent="-114300" marL="3886200"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00.xml.rels><?xml version="1.0" encoding="UTF-8" standalone="yes"?><Relationships xmlns="http://schemas.openxmlformats.org/package/2006/relationships"><Relationship Target="../notesSlides/notesSlide100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01.xml.rels><?xml version="1.0" encoding="UTF-8" standalone="yes"?><Relationships xmlns="http://schemas.openxmlformats.org/package/2006/relationships"><Relationship Target="../notesSlides/notesSlide101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02.xml.rels><?xml version="1.0" encoding="UTF-8" standalone="yes"?><Relationships xmlns="http://schemas.openxmlformats.org/package/2006/relationships"><Relationship Target="../notesSlides/notesSlide102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03.xml.rels><?xml version="1.0" encoding="UTF-8" standalone="yes"?><Relationships xmlns="http://schemas.openxmlformats.org/package/2006/relationships"><Relationship Target="../notesSlides/notesSlide103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04.xml.rels><?xml version="1.0" encoding="UTF-8" standalone="yes"?><Relationships xmlns="http://schemas.openxmlformats.org/package/2006/relationships"><Relationship Target="../notesSlides/notesSlide104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05.xml.rels><?xml version="1.0" encoding="UTF-8" standalone="yes"?><Relationships xmlns="http://schemas.openxmlformats.org/package/2006/relationships"><Relationship Target="../notesSlides/notesSlide105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06.xml.rels><?xml version="1.0" encoding="UTF-8" standalone="yes"?><Relationships xmlns="http://schemas.openxmlformats.org/package/2006/relationships"><Relationship Target="../notesSlides/notesSlide106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07.xml.rels><?xml version="1.0" encoding="UTF-8" standalone="yes"?><Relationships xmlns="http://schemas.openxmlformats.org/package/2006/relationships"><Relationship Target="../notesSlides/notesSlide107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08.xml.rels><?xml version="1.0" encoding="UTF-8" standalone="yes"?><Relationships xmlns="http://schemas.openxmlformats.org/package/2006/relationships"><Relationship Target="../notesSlides/notesSlide108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7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1.jpg" Type="http://schemas.openxmlformats.org/officeDocument/2006/relationships/image" Id="rId4"/><Relationship Target="../media/image04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13.jpg" Type="http://schemas.openxmlformats.org/officeDocument/2006/relationships/image" Id="rId4"/><Relationship Target="../media/image08.jp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6.jpg" Type="http://schemas.openxmlformats.org/officeDocument/2006/relationships/image" Id="rId4"/><Relationship Target="../media/image20.jpg" Type="http://schemas.openxmlformats.org/officeDocument/2006/relationships/image" Id="rId3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7.jpg" Type="http://schemas.openxmlformats.org/officeDocument/2006/relationships/image" Id="rId4"/><Relationship Target="../media/image09.jpg" Type="http://schemas.openxmlformats.org/officeDocument/2006/relationships/image" Id="rId3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2.jpg" Type="http://schemas.openxmlformats.org/officeDocument/2006/relationships/image" Id="rId4"/><Relationship Target="../media/image10.jpg" Type="http://schemas.openxmlformats.org/officeDocument/2006/relationships/image" Id="rId3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1.jpg" Type="http://schemas.openxmlformats.org/officeDocument/2006/relationships/image" Id="rId3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4.jpg" Type="http://schemas.openxmlformats.org/officeDocument/2006/relationships/image" Id="rId3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5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61.xml.rels><?xml version="1.0" encoding="UTF-8" standalone="yes"?><Relationships xmlns="http://schemas.openxmlformats.org/package/2006/relationships"><Relationship Target="../notesSlides/notesSlide61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62.xml.rels><?xml version="1.0" encoding="UTF-8" standalone="yes"?><Relationships xmlns="http://schemas.openxmlformats.org/package/2006/relationships"><Relationship Target="../notesSlides/notesSlide62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63.xml.rels><?xml version="1.0" encoding="UTF-8" standalone="yes"?><Relationships xmlns="http://schemas.openxmlformats.org/package/2006/relationships"><Relationship Target="../notesSlides/notesSlide63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64.xml.rels><?xml version="1.0" encoding="UTF-8" standalone="yes"?><Relationships xmlns="http://schemas.openxmlformats.org/package/2006/relationships"><Relationship Target="../notesSlides/notesSlide64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65.xml.rels><?xml version="1.0" encoding="UTF-8" standalone="yes"?><Relationships xmlns="http://schemas.openxmlformats.org/package/2006/relationships"><Relationship Target="../notesSlides/notesSlide65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66.xml.rels><?xml version="1.0" encoding="UTF-8" standalone="yes"?><Relationships xmlns="http://schemas.openxmlformats.org/package/2006/relationships"><Relationship Target="../notesSlides/notesSlide66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67.xml.rels><?xml version="1.0" encoding="UTF-8" standalone="yes"?><Relationships xmlns="http://schemas.openxmlformats.org/package/2006/relationships"><Relationship Target="../notesSlides/notesSlide67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68.xml.rels><?xml version="1.0" encoding="UTF-8" standalone="yes"?><Relationships xmlns="http://schemas.openxmlformats.org/package/2006/relationships"><Relationship Target="../notesSlides/notesSlide68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69.xml.rels><?xml version="1.0" encoding="UTF-8" standalone="yes"?><Relationships xmlns="http://schemas.openxmlformats.org/package/2006/relationships"><Relationship Target="../notesSlides/notesSlide69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6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2.jpg" Type="http://schemas.openxmlformats.org/officeDocument/2006/relationships/image" Id="rId4"/><Relationship Target="../media/image05.jpg" Type="http://schemas.openxmlformats.org/officeDocument/2006/relationships/image" Id="rId3"/></Relationships>
</file>

<file path=ppt/slides/_rels/slide70.xml.rels><?xml version="1.0" encoding="UTF-8" standalone="yes"?><Relationships xmlns="http://schemas.openxmlformats.org/package/2006/relationships"><Relationship Target="../notesSlides/notesSlide70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71.xml.rels><?xml version="1.0" encoding="UTF-8" standalone="yes"?><Relationships xmlns="http://schemas.openxmlformats.org/package/2006/relationships"><Relationship Target="../notesSlides/notesSlide71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8.jpg" Type="http://schemas.openxmlformats.org/officeDocument/2006/relationships/image" Id="rId3"/></Relationships>
</file>

<file path=ppt/slides/_rels/slide72.xml.rels><?xml version="1.0" encoding="UTF-8" standalone="yes"?><Relationships xmlns="http://schemas.openxmlformats.org/package/2006/relationships"><Relationship Target="../notesSlides/notesSlide72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73.xml.rels><?xml version="1.0" encoding="UTF-8" standalone="yes"?><Relationships xmlns="http://schemas.openxmlformats.org/package/2006/relationships"><Relationship Target="../notesSlides/notesSlide73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74.xml.rels><?xml version="1.0" encoding="UTF-8" standalone="yes"?><Relationships xmlns="http://schemas.openxmlformats.org/package/2006/relationships"><Relationship Target="../notesSlides/notesSlide74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75.xml.rels><?xml version="1.0" encoding="UTF-8" standalone="yes"?><Relationships xmlns="http://schemas.openxmlformats.org/package/2006/relationships"><Relationship Target="../notesSlides/notesSlide75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76.xml.rels><?xml version="1.0" encoding="UTF-8" standalone="yes"?><Relationships xmlns="http://schemas.openxmlformats.org/package/2006/relationships"><Relationship Target="../notesSlides/notesSlide76.xml" Type="http://schemas.openxmlformats.org/officeDocument/2006/relationships/notesSlide" Id="rId2"/><Relationship Target="../slideLayouts/slideLayout7.xml" Type="http://schemas.openxmlformats.org/officeDocument/2006/relationships/slideLayout" Id="rId1"/><Relationship Target="http://www.csszengarden.com/" Type="http://schemas.openxmlformats.org/officeDocument/2006/relationships/hyperlink" TargetMode="External" Id="rId3"/></Relationships>
</file>

<file path=ppt/slides/_rels/slide77.xml.rels><?xml version="1.0" encoding="UTF-8" standalone="yes"?><Relationships xmlns="http://schemas.openxmlformats.org/package/2006/relationships"><Relationship Target="../notesSlides/notesSlide77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78.xml.rels><?xml version="1.0" encoding="UTF-8" standalone="yes"?><Relationships xmlns="http://schemas.openxmlformats.org/package/2006/relationships"><Relationship Target="../notesSlides/notesSlide78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79.xml.rels><?xml version="1.0" encoding="UTF-8" standalone="yes"?><Relationships xmlns="http://schemas.openxmlformats.org/package/2006/relationships"><Relationship Target="../notesSlides/notesSlide79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80.xml.rels><?xml version="1.0" encoding="UTF-8" standalone="yes"?><Relationships xmlns="http://schemas.openxmlformats.org/package/2006/relationships"><Relationship Target="../notesSlides/notesSlide80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81.xml.rels><?xml version="1.0" encoding="UTF-8" standalone="yes"?><Relationships xmlns="http://schemas.openxmlformats.org/package/2006/relationships"><Relationship Target="../notesSlides/notesSlide81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82.xml.rels><?xml version="1.0" encoding="UTF-8" standalone="yes"?><Relationships xmlns="http://schemas.openxmlformats.org/package/2006/relationships"><Relationship Target="../notesSlides/notesSlide82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83.xml.rels><?xml version="1.0" encoding="UTF-8" standalone="yes"?><Relationships xmlns="http://schemas.openxmlformats.org/package/2006/relationships"><Relationship Target="../notesSlides/notesSlide83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84.xml.rels><?xml version="1.0" encoding="UTF-8" standalone="yes"?><Relationships xmlns="http://schemas.openxmlformats.org/package/2006/relationships"><Relationship Target="../notesSlides/notesSlide84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85.xml.rels><?xml version="1.0" encoding="UTF-8" standalone="yes"?><Relationships xmlns="http://schemas.openxmlformats.org/package/2006/relationships"><Relationship Target="../notesSlides/notesSlide85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86.xml.rels><?xml version="1.0" encoding="UTF-8" standalone="yes"?><Relationships xmlns="http://schemas.openxmlformats.org/package/2006/relationships"><Relationship Target="../notesSlides/notesSlide86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87.xml.rels><?xml version="1.0" encoding="UTF-8" standalone="yes"?><Relationships xmlns="http://schemas.openxmlformats.org/package/2006/relationships"><Relationship Target="../notesSlides/notesSlide87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88.xml.rels><?xml version="1.0" encoding="UTF-8" standalone="yes"?><Relationships xmlns="http://schemas.openxmlformats.org/package/2006/relationships"><Relationship Target="../notesSlides/notesSlide88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89.xml.rels><?xml version="1.0" encoding="UTF-8" standalone="yes"?><Relationships xmlns="http://schemas.openxmlformats.org/package/2006/relationships"><Relationship Target="../notesSlides/notesSlide89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25.jpg" Type="http://schemas.openxmlformats.org/officeDocument/2006/relationships/image" Id="rId4"/><Relationship Target="../media/image03.jpg" Type="http://schemas.openxmlformats.org/officeDocument/2006/relationships/image" Id="rId3"/></Relationships>
</file>

<file path=ppt/slides/_rels/slide90.xml.rels><?xml version="1.0" encoding="UTF-8" standalone="yes"?><Relationships xmlns="http://schemas.openxmlformats.org/package/2006/relationships"><Relationship Target="../notesSlides/notesSlide90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19.jpg" Type="http://schemas.openxmlformats.org/officeDocument/2006/relationships/image" Id="rId3"/></Relationships>
</file>

<file path=ppt/slides/_rels/slide91.xml.rels><?xml version="1.0" encoding="UTF-8" standalone="yes"?><Relationships xmlns="http://schemas.openxmlformats.org/package/2006/relationships"><Relationship Target="../notesSlides/notesSlide91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24.jpg" Type="http://schemas.openxmlformats.org/officeDocument/2006/relationships/image" Id="rId3"/></Relationships>
</file>

<file path=ppt/slides/_rels/slide92.xml.rels><?xml version="1.0" encoding="UTF-8" standalone="yes"?><Relationships xmlns="http://schemas.openxmlformats.org/package/2006/relationships"><Relationship Target="../notesSlides/notesSlide92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22.jpg" Type="http://schemas.openxmlformats.org/officeDocument/2006/relationships/image" Id="rId3"/></Relationships>
</file>

<file path=ppt/slides/_rels/slide93.xml.rels><?xml version="1.0" encoding="UTF-8" standalone="yes"?><Relationships xmlns="http://schemas.openxmlformats.org/package/2006/relationships"><Relationship Target="../notesSlides/notesSlide93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94.xml.rels><?xml version="1.0" encoding="UTF-8" standalone="yes"?><Relationships xmlns="http://schemas.openxmlformats.org/package/2006/relationships"><Relationship Target="../notesSlides/notesSlide94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95.xml.rels><?xml version="1.0" encoding="UTF-8" standalone="yes"?><Relationships xmlns="http://schemas.openxmlformats.org/package/2006/relationships"><Relationship Target="../notesSlides/notesSlide95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21.jpg" Type="http://schemas.openxmlformats.org/officeDocument/2006/relationships/image" Id="rId3"/></Relationships>
</file>

<file path=ppt/slides/_rels/slide96.xml.rels><?xml version="1.0" encoding="UTF-8" standalone="yes"?><Relationships xmlns="http://schemas.openxmlformats.org/package/2006/relationships"><Relationship Target="../notesSlides/notesSlide96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23.png" Type="http://schemas.openxmlformats.org/officeDocument/2006/relationships/image" Id="rId3"/></Relationships>
</file>

<file path=ppt/slides/_rels/slide97.xml.rels><?xml version="1.0" encoding="UTF-8" standalone="yes"?><Relationships xmlns="http://schemas.openxmlformats.org/package/2006/relationships"><Relationship Target="../notesSlides/notesSlide97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98.xml.rels><?xml version="1.0" encoding="UTF-8" standalone="yes"?><Relationships xmlns="http://schemas.openxmlformats.org/package/2006/relationships"><Relationship Target="../notesSlides/notesSlide98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99.xml.rels><?xml version="1.0" encoding="UTF-8" standalone="yes"?><Relationships xmlns="http://schemas.openxmlformats.org/package/2006/relationships"><Relationship Target="../notesSlides/notesSlide99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9600" lang="zh-TW"/>
              <a:t>CSS Layout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43201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TW"/>
              <a:t>重點其實不是CSS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重新設計 會</a:t>
            </a:r>
          </a:p>
          <a:p>
            <a:pPr rtl="0" lvl="0">
              <a:buNone/>
            </a:pPr>
            <a:r>
              <a:rPr lang="zh-TW"/>
              <a:t>更有效率</a:t>
            </a:r>
          </a:p>
        </p:txBody>
      </p:sp>
    </p:spTree>
  </p:cSld>
  <p:clrMapOvr>
    <a:masterClrMapping/>
  </p:clrMapOvr>
  <p:transition spd="slow">
    <p:cut/>
  </p:transition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7" name="Shape 5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8" name="Shape 548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不需要分</a:t>
            </a:r>
          </a:p>
          <a:p>
            <a:pPr rtl="0" lvl="0">
              <a:buNone/>
            </a:pPr>
            <a:r>
              <a:rPr lang="zh-TW"/>
              <a:t>行動版 和 桌面版</a:t>
            </a:r>
          </a:p>
        </p:txBody>
      </p:sp>
    </p:spTree>
  </p:cSld>
  <p:clrMapOvr>
    <a:masterClrMapping/>
  </p:clrMapOvr>
  <p:transition spd="slow">
    <p:cut/>
  </p:transition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2" name="Shape 5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3" name="Shape 553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帶來更多用戶</a:t>
            </a:r>
          </a:p>
        </p:txBody>
      </p:sp>
    </p:spTree>
  </p:cSld>
  <p:clrMapOvr>
    <a:masterClrMapping/>
  </p:clrMapOvr>
  <p:transition spd="slow">
    <p:cut/>
  </p:transition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7" name="Shape 5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8" name="Shape 558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LAST</a:t>
            </a:r>
          </a:p>
        </p:txBody>
      </p:sp>
    </p:spTree>
  </p:cSld>
  <p:clrMapOvr>
    <a:masterClrMapping/>
  </p:clrMapOvr>
  <p:transition spd="slow">
    <p:cut/>
  </p:transition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2" name="Shape 5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3" name="Shape 563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如果想</a:t>
            </a:r>
          </a:p>
          <a:p>
            <a:pPr rtl="0" lvl="0">
              <a:buNone/>
            </a:pPr>
            <a:r>
              <a:rPr lang="zh-TW"/>
              <a:t>開始 CSS 的威力</a:t>
            </a:r>
          </a:p>
        </p:txBody>
      </p:sp>
    </p:spTree>
  </p:cSld>
  <p:clrMapOvr>
    <a:masterClrMapping/>
  </p:clrMapOvr>
  <p:transition spd="slow">
    <p:cut/>
  </p:transition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7" name="Shape 5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8" name="Shape 568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如果想</a:t>
            </a:r>
          </a:p>
          <a:p>
            <a:pPr rtl="0" lvl="0">
              <a:buNone/>
            </a:pPr>
            <a:r>
              <a:rPr lang="zh-TW"/>
              <a:t>得到 RWD 的好處</a:t>
            </a:r>
          </a:p>
        </p:txBody>
      </p:sp>
    </p:spTree>
  </p:cSld>
  <p:clrMapOvr>
    <a:masterClrMapping/>
  </p:clrMapOvr>
  <p:transition spd="slow">
    <p:cut/>
  </p:transition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2" name="Shape 5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3" name="Shape 573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一定要【乾淨】</a:t>
            </a:r>
          </a:p>
        </p:txBody>
      </p:sp>
    </p:spTree>
  </p:cSld>
  <p:clrMapOvr>
    <a:masterClrMapping/>
  </p:clrMapOvr>
  <p:transition spd="slow">
    <p:cut/>
  </p:transition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7" name="Shape 5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8" name="Shape 578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從符合【語義】開始</a:t>
            </a:r>
          </a:p>
        </p:txBody>
      </p:sp>
    </p:spTree>
  </p:cSld>
  <p:clrMapOvr>
    <a:masterClrMapping/>
  </p:clrMapOvr>
  <p:transition spd="slow">
    <p:cut/>
  </p:transition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2" name="Shape 5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3" name="Shape 583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設計有效、清楚的 HTML</a:t>
            </a:r>
          </a:p>
        </p:txBody>
      </p:sp>
    </p:spTree>
  </p:cSld>
  <p:clrMapOvr>
    <a:masterClrMapping/>
  </p:clrMapOvr>
  <p:transition spd="slow">
    <p:cut/>
  </p:transition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7" name="Shape 5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8" name="Shape 588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完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6" name="Shape 9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62187" x="1550387"/>
            <a:ext cy="3228975" cx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76312" x="4411437"/>
            <a:ext cy="5800725" cx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保持一致 的</a:t>
            </a:r>
          </a:p>
          <a:p>
            <a:pPr rtl="0" lvl="0">
              <a:buNone/>
            </a:pPr>
            <a:r>
              <a:rPr lang="zh-TW"/>
              <a:t>視覺設計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336150" x="1276500"/>
            <a:ext cy="1495425" cx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331387" x="4139400"/>
            <a:ext cy="1504950" cx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更好 的</a:t>
            </a:r>
          </a:p>
          <a:p>
            <a:pPr rtl="0" lvl="0">
              <a:buNone/>
            </a:pPr>
            <a:r>
              <a:rPr lang="zh-TW"/>
              <a:t>搜尋引擎優化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8" name="Shape 1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1666875"/>
            <a:ext cy="4152900" cx="58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4081407" x="0"/>
            <a:ext cy="2776584" cx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更好的親和力 (Accessibility)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更好的可用性 </a:t>
            </a:r>
          </a:p>
          <a:p>
            <a:pPr rtl="0" lvl="0">
              <a:buNone/>
            </a:pPr>
            <a:r>
              <a:rPr lang="zh-TW"/>
              <a:t>(Usability)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完整 的</a:t>
            </a:r>
          </a:p>
          <a:p>
            <a:pPr rtl="0" lvl="0">
              <a:buNone/>
            </a:pPr>
            <a:r>
              <a:rPr lang="zh-TW"/>
              <a:t>網站更新控制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隨時 套用更複雜</a:t>
            </a:r>
          </a:p>
          <a:p>
            <a:pPr rtl="0" lvl="0">
              <a:buNone/>
            </a:pPr>
            <a:r>
              <a:rPr lang="zh-TW"/>
              <a:t>或更簡易的設計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4800" lang="zh-TW"/>
              <a:t>Agenda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533400" marL="914400">
              <a:buClr>
                <a:srgbClr val="000000"/>
              </a:buClr>
              <a:buSzPct val="100000"/>
              <a:buFont typeface="Impact"/>
              <a:buAutoNum type="arabicPeriod"/>
            </a:pPr>
            <a:r>
              <a:rPr sz="4800" lang="zh-TW"/>
              <a:t>官網範例</a:t>
            </a:r>
          </a:p>
          <a:p>
            <a:pPr rtl="0" lvl="0" indent="-533400" marL="914400">
              <a:buClr>
                <a:srgbClr val="000000"/>
              </a:buClr>
              <a:buSzPct val="100000"/>
              <a:buFont typeface="Impact"/>
              <a:buAutoNum type="arabicPeriod"/>
            </a:pPr>
            <a:r>
              <a:rPr sz="4800" lang="zh-TW"/>
              <a:t>無表格設計</a:t>
            </a:r>
          </a:p>
          <a:p>
            <a:pPr rtl="0" lvl="0" indent="-533400" marL="914400">
              <a:buClr>
                <a:srgbClr val="000000"/>
              </a:buClr>
              <a:buSzPct val="100000"/>
              <a:buFont typeface="Impact"/>
              <a:buAutoNum type="arabicPeriod"/>
            </a:pPr>
            <a:r>
              <a:rPr sz="4800" lang="zh-TW"/>
              <a:t>下一步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No Spacer GIF 	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更好 的 競爭力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x. 前提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暫時 放棄 Dreamweaver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先不要</a:t>
            </a:r>
          </a:p>
          <a:p>
            <a:pPr rtl="0" lvl="0">
              <a:buNone/>
            </a:pPr>
            <a:r>
              <a:rPr lang="zh-TW"/>
              <a:t>有抗拒的心理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公司會有很多</a:t>
            </a:r>
          </a:p>
          <a:p>
            <a:pPr rtl="0" lvl="0">
              <a:buNone/>
            </a:pPr>
            <a:r>
              <a:rPr lang="zh-TW"/>
              <a:t>阻力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你自己的  阻力</a:t>
            </a:r>
          </a:p>
          <a:p>
            <a:pPr rtl="0" lvl="0">
              <a:buNone/>
            </a:pPr>
            <a:r>
              <a:rPr lang="zh-TW"/>
              <a:t>更大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堅決  不使用</a:t>
            </a:r>
          </a:p>
          <a:p>
            <a:pPr rtl="0" lvl="0">
              <a:buNone/>
            </a:pPr>
            <a:r>
              <a:rPr lang="zh-TW"/>
              <a:t>表格設計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內容 優先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由 內容 造就設計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範例 1. </a:t>
            </a:r>
          </a:p>
          <a:p>
            <a:pPr rtl="0" lvl="0">
              <a:buNone/>
            </a:pPr>
            <a:r>
              <a:rPr lang="zh-TW"/>
              <a:t>官網範例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喜歡 乾淨 </a:t>
            </a:r>
          </a:p>
          <a:p>
            <a:pPr rtl="0" lvl="0">
              <a:buNone/>
            </a:pPr>
            <a:r>
              <a:rPr lang="zh-TW"/>
              <a:t>的網頁程式碼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知道 什麽是</a:t>
            </a:r>
          </a:p>
          <a:p>
            <a:pPr rtl="0" lvl="0">
              <a:buNone/>
            </a:pPr>
            <a:r>
              <a:rPr lang="zh-TW"/>
              <a:t>乾淨 網頁程式碼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重點</a:t>
            </a:r>
          </a:p>
          <a:p>
            <a:pPr rtl="0" lvl="0">
              <a:buNone/>
            </a:pPr>
            <a:r>
              <a:rPr lang="zh-TW"/>
              <a:t>其實是 HTML 本身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2. 無表格設計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 txBox="1"/>
          <p:nvPr>
            <p:ph type="ctrTitle"/>
          </p:nvPr>
        </p:nvSpPr>
        <p:spPr>
          <a:xfrm>
            <a:off y="26766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1996 David Siegel</a:t>
            </a:r>
          </a:p>
          <a:p>
            <a:pPr rtl="0" lvl="0">
              <a:buNone/>
            </a:pPr>
            <a:r>
              <a:rPr lang="zh-TW"/>
              <a:t>發明使用表格的</a:t>
            </a:r>
          </a:p>
          <a:p>
            <a:pPr rtl="0" lvl="0">
              <a:buNone/>
            </a:pPr>
            <a:r>
              <a:rPr lang="zh-TW"/>
              <a:t>網頁設計方式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1997 他後悔了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WEB 毀了，</a:t>
            </a:r>
          </a:p>
          <a:p>
            <a:pPr rtl="0" lvl="0">
              <a:buNone/>
            </a:pPr>
            <a:r>
              <a:rPr lang="zh-TW"/>
              <a:t>是我毀了它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表格是用來表示</a:t>
            </a:r>
          </a:p>
          <a:p>
            <a:pPr rtl="0" lvl="0">
              <a:buNone/>
            </a:pPr>
            <a:r>
              <a:rPr lang="zh-TW"/>
              <a:t>【資料結構】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除此之外</a:t>
            </a:r>
          </a:p>
          <a:p>
            <a:pPr rtl="0" lvl="0">
              <a:buNone/>
            </a:pPr>
            <a:r>
              <a:rPr lang="zh-TW"/>
              <a:t>禁用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無表格設計</a:t>
            </a:r>
          </a:p>
          <a:p>
            <a:pPr rtl="0" lvl="0">
              <a:buNone/>
            </a:pPr>
            <a:r>
              <a:rPr lang="zh-TW"/>
              <a:t>有什麽好處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8" name="Shape 5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88750" x="924398"/>
            <a:ext cy="3427900" cx="69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516644" x="924402"/>
            <a:ext cy="3271127" cx="69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頁面載入得 更快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降低 流量費用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修改設計更有 效率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保持網站</a:t>
            </a:r>
          </a:p>
          <a:p>
            <a:pPr rtl="0" lvl="0">
              <a:buNone/>
            </a:pPr>
            <a:r>
              <a:rPr lang="zh-TW"/>
              <a:t>視覺設計一致性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更好地</a:t>
            </a:r>
          </a:p>
          <a:p>
            <a:pPr rtl="0" lvl="0">
              <a:buNone/>
            </a:pPr>
            <a:r>
              <a:rPr lang="zh-TW"/>
              <a:t>搜索引擎優化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更具 可用性 親和力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職場競爭力 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新職業</a:t>
            </a:r>
          </a:p>
          <a:p>
            <a:pPr rtl="0" lvl="0">
              <a:buNone/>
            </a:pPr>
            <a:r>
              <a:rPr lang="zh-TW"/>
              <a:t>【前端工程師】 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4" name="Shape 284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那表格有什麽問題 ?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檔案無謂的 變大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差異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無法分開</a:t>
            </a:r>
          </a:p>
          <a:p>
            <a:pPr rtl="0" lvl="0">
              <a:buNone/>
            </a:pPr>
            <a:r>
              <a:rPr lang="zh-TW"/>
              <a:t>資料結構 和 視覺設計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9" name="Shape 299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讓工程師  害怕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4" name="Shape 304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限制設計師的  想像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9" name="Shape 309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參考官網的表格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14" name="Shape 3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3099986"/>
            <a:ext cy="3083425" cx="29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083412" x="1547800"/>
            <a:ext cy="3629025" cx="60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20" name="Shape 3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81287" x="3005112"/>
            <a:ext cy="3076575" cx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373026" x="1103951"/>
            <a:ext cy="3076574" cx="6936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需要的時候</a:t>
            </a:r>
          </a:p>
          <a:p>
            <a:pPr rtl="0" lvl="0">
              <a:buNone/>
            </a:pPr>
            <a:r>
              <a:rPr lang="zh-TW"/>
              <a:t>才使用表格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31" name="Shape 3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59453" x="542403"/>
            <a:ext cy="3539075" cx="80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36" name="Shape 3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872487" x="374137"/>
            <a:ext cy="3113024" cx="83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41" name="Shape 3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81750" x="419100"/>
            <a:ext cy="4894489" cx="830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檔案減小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6" name="Shape 346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解決方案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1" name="Shape 351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CSS + 結構化標記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6" name="Shape 356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結構化標記 ?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1" name="Shape 361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只設計網頁的</a:t>
            </a:r>
          </a:p>
          <a:p>
            <a:pPr rtl="0" lvl="0">
              <a:buNone/>
            </a:pPr>
            <a:r>
              <a:rPr lang="zh-TW"/>
              <a:t>【類別】和【結構】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6" name="Shape 366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先 分解 頁面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1" name="Shape 371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選擇符合</a:t>
            </a:r>
          </a:p>
          <a:p>
            <a:pPr rtl="0" lvl="0">
              <a:buNone/>
            </a:pPr>
            <a:r>
              <a:rPr lang="zh-TW"/>
              <a:t>【語義】的標記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6" name="Shape 376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適當的 class  &amp; id</a:t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1" name="Shape 381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不用描述樣式的標記b,</a:t>
            </a:r>
            <a:r>
              <a:rPr b="0" lang="zh-TW"/>
              <a:t>bgcolor,background..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6" name="Shape 386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自動產生 Sitemap ?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91" name="Shape 39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42924" x="835525"/>
            <a:ext cy="4572174" cx="74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4" name="Shape 7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782987" x="333375"/>
            <a:ext cy="1019175" cx="847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401950" x="1419225"/>
            <a:ext cy="3429000" cx="63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6" name="Shape 396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Document outlines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01" name="Shape 40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8100" x="2547925"/>
            <a:ext cy="6581775" cx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6" name="Shape 406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到此才開始</a:t>
            </a:r>
          </a:p>
          <a:p>
            <a:pPr rtl="0" lvl="0">
              <a:buNone/>
            </a:pPr>
            <a:r>
              <a:rPr lang="zh-TW"/>
              <a:t>需要 CSS 技術</a:t>
            </a: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1" name="Shape 411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 margin , padding </a:t>
            </a:r>
          </a:p>
          <a:p>
            <a:pPr rtl="0" lvl="0">
              <a:buNone/>
            </a:pPr>
            <a:r>
              <a:rPr lang="zh-TW"/>
              <a:t>代替間隔 GIF。</a:t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6" name="Shape 416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熟悉 Position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1" name="Shape 421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簡化 Selector</a:t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6" name="Shape 426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lang="zh-TW">
                <a:solidFill>
                  <a:schemeClr val="hlink"/>
                </a:solidFill>
                <a:hlinkClick r:id="rId3"/>
              </a:rPr>
              <a:t>http://www.csszengarden.com/</a:t>
            </a:r>
          </a:p>
        </p:txBody>
      </p:sp>
      <p:sp>
        <p:nvSpPr>
          <p:cNvPr id="427" name="Shape 427"/>
          <p:cNvSpPr txBox="1"/>
          <p:nvPr>
            <p:ph type="ctrTitle"/>
          </p:nvPr>
        </p:nvSpPr>
        <p:spPr>
          <a:xfrm>
            <a:off y="13050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
</a:t>
            </a:r>
            <a:r>
              <a:rPr lang="zh-TW"/>
              <a:t>參觀</a:t>
            </a:r>
          </a:p>
          <a:p>
            <a:pPr rtl="0" lvl="0">
              <a:buNone/>
            </a:pPr>
            <a:r>
              <a:rPr lang="zh-TW"/>
              <a:t>CSS Zen Garden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2" name="Shape 432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3. 下一步</a:t>
            </a: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7" name="Shape 437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我們有一個 官網 了</a:t>
            </a: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2" name="Shape 442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
</a:t>
            </a:r>
            <a:r>
              <a:rPr lang="zh-TW"/>
              <a:t>手機官網 是一定要的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加快</a:t>
            </a:r>
          </a:p>
          <a:p>
            <a:pPr rtl="0" lvl="0">
              <a:buNone/>
            </a:pPr>
            <a:r>
              <a:rPr lang="zh-TW"/>
              <a:t>網頁下載速度</a:t>
            </a:r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7" name="Shape 447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能支援 IPad 更好</a:t>
            </a:r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1" name="Shape 4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2" name="Shape 452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Android, Kindle, IPhone, TV, XBox…………….</a:t>
            </a:r>
          </a:p>
        </p:txBody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6" name="Shape 4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7" name="Shape 457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有另一個方式</a:t>
            </a:r>
          </a:p>
        </p:txBody>
      </p:sp>
    </p:spTree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1" name="Shape 4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2" name="Shape 462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6000" lang="zh-TW"/>
              <a:t>Responsive Web Design</a:t>
            </a:r>
          </a:p>
        </p:txBody>
      </p:sp>
    </p:spTree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7" name="Shape 467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一個版本</a:t>
            </a:r>
          </a:p>
          <a:p>
            <a:pPr rtl="0" lvl="0">
              <a:buNone/>
            </a:pPr>
            <a:r>
              <a:rPr lang="zh-TW"/>
              <a:t>適用所有裝置</a:t>
            </a:r>
          </a:p>
        </p:txBody>
      </p:sp>
    </p:spTree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1" name="Shape 4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2" name="Shape 472"/>
          <p:cNvSpPr txBox="1"/>
          <p:nvPr>
            <p:ph type="ctrTitle"/>
          </p:nvPr>
        </p:nvSpPr>
        <p:spPr>
          <a:xfrm>
            <a:off y="1838450" x="0"/>
            <a:ext cy="2253899" cx="9144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不需要</a:t>
            </a:r>
          </a:p>
          <a:p>
            <a:pPr rtl="0" lvl="0">
              <a:buNone/>
            </a:pPr>
            <a:r>
              <a:rPr lang="zh-TW"/>
              <a:t>建議最佳瀏覽解析度</a:t>
            </a:r>
          </a:p>
        </p:txBody>
      </p:sp>
    </p:spTree>
  </p:cSld>
  <p:clrMapOvr>
    <a:masterClrMapping/>
  </p:clrMapOvr>
  <p:transition spd="slow">
    <p:cut/>
  </p:transition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7" name="Shape 477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更不需要</a:t>
            </a:r>
          </a:p>
          <a:p>
            <a:pPr rtl="0" lvl="0">
              <a:buNone/>
            </a:pPr>
            <a:r>
              <a:rPr lang="zh-TW"/>
              <a:t>建議使用 IE 瀏覽</a:t>
            </a:r>
          </a:p>
        </p:txBody>
      </p:sp>
    </p:spTree>
  </p:cSld>
  <p:clrMapOvr>
    <a:masterClrMapping/>
  </p:clrMapOvr>
  <p:transition spd="slow">
    <p:cut/>
  </p:transition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1" name="Shape 4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2" name="Shape 482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一開始</a:t>
            </a:r>
          </a:p>
          <a:p>
            <a:pPr rtl="0" lvl="0">
              <a:buNone/>
            </a:pPr>
            <a:r>
              <a:rPr lang="zh-TW"/>
              <a:t>就已經最佳化</a:t>
            </a:r>
          </a:p>
        </p:txBody>
      </p:sp>
    </p:spTree>
  </p:cSld>
  <p:clrMapOvr>
    <a:masterClrMapping/>
  </p:clrMapOvr>
  <p:transition spd="slow">
    <p:cut/>
  </p:transition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6" name="Shape 4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7" name="Shape 487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Responsive</a:t>
            </a:r>
          </a:p>
          <a:p>
            <a:pPr>
              <a:buNone/>
            </a:pPr>
            <a:r>
              <a:rPr lang="zh-TW"/>
              <a:t>官網範例</a:t>
            </a:r>
          </a:p>
        </p:txBody>
      </p:sp>
    </p:spTree>
  </p:cSld>
  <p:clrMapOvr>
    <a:masterClrMapping/>
  </p:clrMapOvr>
  <p:transition spd="slow">
    <p:cut/>
  </p:transition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1" name="Shape 4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2" name="Shape 4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三原理</a:t>
            </a:r>
          </a:p>
        </p:txBody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533400" marL="457200">
              <a:buClr>
                <a:srgbClr val="000000"/>
              </a:buClr>
              <a:buSzPct val="100000"/>
              <a:buFont typeface="Impact"/>
              <a:buChar char="❏"/>
            </a:pPr>
            <a:r>
              <a:rPr lang="zh-TW"/>
              <a:t>Fluid Grid</a:t>
            </a:r>
          </a:p>
          <a:p>
            <a:pPr rtl="0" lvl="0" indent="-533400" marL="457200">
              <a:buClr>
                <a:srgbClr val="000000"/>
              </a:buClr>
              <a:buSzPct val="100000"/>
              <a:buFont typeface="Impact"/>
              <a:buChar char="❏"/>
            </a:pPr>
            <a:r>
              <a:rPr lang="zh-TW"/>
              <a:t>Flexible Media</a:t>
            </a:r>
          </a:p>
          <a:p>
            <a:pPr rtl="0" lvl="0" indent="-533400" marL="457200">
              <a:buClr>
                <a:srgbClr val="000000"/>
              </a:buClr>
              <a:buSzPct val="100000"/>
              <a:buFont typeface="Impact"/>
              <a:buChar char="❏"/>
            </a:pPr>
            <a:r>
              <a:rPr lang="zh-TW"/>
              <a:t>Media Queries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5" name="Shape 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06987" x="3048000"/>
            <a:ext cy="3267075" cx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4127812" x="2005000"/>
            <a:ext cy="1228725" cx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98" name="Shape 49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35670"/>
            <a:ext cy="6858000" cx="9072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2" name="Shape 5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03" name="Shape 50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732624"/>
            <a:ext cy="6857999" cx="76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7" name="Shape 5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08" name="Shape 50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507076"/>
            <a:ext cy="6858000" cx="8129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3" name="Shape 513"/>
          <p:cNvSpPr txBox="1"/>
          <p:nvPr>
            <p:ph type="ctrTitle"/>
          </p:nvPr>
        </p:nvSpPr>
        <p:spPr>
          <a:xfrm>
            <a:off y="1838450" x="32200"/>
            <a:ext cy="2253899" cx="9144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6000" lang="zh-TW"/>
              <a:t>Mobile First &amp; Desktop First</a:t>
            </a:r>
          </a:p>
        </p:txBody>
      </p:sp>
    </p:spTree>
  </p:cSld>
  <p:clrMapOvr>
    <a:masterClrMapping/>
  </p:clrMapOvr>
  <p:transition spd="slow">
    <p:cut/>
  </p:transition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8" name="Shape 518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範例使用的</a:t>
            </a:r>
          </a:p>
          <a:p>
            <a:pPr>
              <a:buNone/>
            </a:pPr>
            <a:r>
              <a:rPr lang="zh-TW"/>
              <a:t>技術介紹</a:t>
            </a:r>
          </a:p>
        </p:txBody>
      </p:sp>
    </p:spTree>
  </p:cSld>
  <p:clrMapOvr>
    <a:masterClrMapping/>
  </p:clrMapOvr>
  <p:transition spd="slow">
    <p:cut/>
  </p:transition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2" name="Shape 5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23" name="Shape 5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91409" x="0"/>
            <a:ext cy="3275179" cx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7" name="Shape 5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28" name="Shape 5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23975" x="871525"/>
            <a:ext cy="4010025" cx="74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2" name="Shape 5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3" name="Shape 533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還有什麼  優點</a:t>
            </a:r>
          </a:p>
          <a:p>
            <a:pPr rtl="0" lvl="0">
              <a:buNone/>
            </a:pPr>
            <a:r>
              <a:rPr sz="6000" lang="zh-TW"/>
              <a:t>Responsive Web Design</a:t>
            </a:r>
          </a:p>
        </p:txBody>
      </p:sp>
    </p:spTree>
  </p:cSld>
  <p:clrMapOvr>
    <a:masterClrMapping/>
  </p:clrMapOvr>
  <p:transition spd="slow">
    <p:cut/>
  </p:transition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7" name="Shape 5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8" name="Shape 538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GOOGLE 就是這麼建議</a:t>
            </a:r>
          </a:p>
        </p:txBody>
      </p:sp>
    </p:spTree>
  </p:cSld>
  <p:clrMapOvr>
    <a:masterClrMapping/>
  </p:clrMapOvr>
  <p:transition spd="slow">
    <p:cut/>
  </p:transition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2" name="Shape 5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3" name="Shape 543"/>
          <p:cNvSpPr txBox="1"/>
          <p:nvPr>
            <p:ph type="ctrTitle"/>
          </p:nvPr>
        </p:nvSpPr>
        <p:spPr>
          <a:xfrm>
            <a:off y="1838450" x="32200"/>
            <a:ext cy="2253899" cx="9063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減少BOUNCE RATE </a:t>
            </a:r>
          </a:p>
          <a:p>
            <a:pPr rtl="0" lvl="0">
              <a:buNone/>
            </a:pPr>
            <a:r>
              <a:rPr lang="zh-TW"/>
              <a:t>(跳出率)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