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0756e9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0756e9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00756e9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00756e9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0756e9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0756e9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00756e9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00756e9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00756e9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00756e9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00756e9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00756e9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00756e9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00756e9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0756e9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0756e9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0756e9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0756e9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0756e9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0756e9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0756e9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0756e9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6388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838125" y="3207275"/>
            <a:ext cx="19242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254775" y="2131975"/>
            <a:ext cx="5190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6388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6838125" y="3207275"/>
            <a:ext cx="19242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3159750" y="2209050"/>
            <a:ext cx="5202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6388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838125" y="3207275"/>
            <a:ext cx="19242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159750" y="2390400"/>
            <a:ext cx="4561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I would rather travel and camp with my family because I could eat </a:t>
            </a: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Marshmallows</a:t>
            </a: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381107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Traveling and Camping  you can ride bikes sleep in tents and sit by the fire.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68381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Another reason I would rather go camping is because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159750" y="2310150"/>
            <a:ext cx="4561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travel and camp with with my family.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 would rather go to the beach and forget my own towel because I could just use a towel from the pool.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37279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68381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71650" y="2131975"/>
            <a:ext cx="5298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go to the beach but forget my own towel.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704150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8381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195375" y="2209050"/>
            <a:ext cx="5309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6388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8381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159750" y="2447025"/>
            <a:ext cx="5131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3953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719350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231025" y="2013175"/>
            <a:ext cx="5084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6388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838125" y="3207275"/>
            <a:ext cx="19242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159750" y="2390400"/>
            <a:ext cx="4561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4395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638825" y="3207275"/>
            <a:ext cx="19242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6838125" y="3207275"/>
            <a:ext cx="19242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83525" y="2137775"/>
            <a:ext cx="45615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