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8229600" cx="10972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1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1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c32c7449_0_3:notes"/>
          <p:cNvSpPr/>
          <p:nvPr>
            <p:ph idx="2" type="sldImg"/>
          </p:nvPr>
        </p:nvSpPr>
        <p:spPr>
          <a:xfrm>
            <a:off x="114331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c32c744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74050" y="1191320"/>
            <a:ext cx="10224600" cy="3284100"/>
          </a:xfrm>
          <a:prstGeom prst="rect">
            <a:avLst/>
          </a:prstGeom>
        </p:spPr>
        <p:txBody>
          <a:bodyPr anchorCtr="0" anchor="b" bIns="106225" lIns="106225" spcFirstLastPara="1" rIns="106225" wrap="square" tIns="1062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74040" y="4534600"/>
            <a:ext cx="10224600" cy="1268100"/>
          </a:xfrm>
          <a:prstGeom prst="rect">
            <a:avLst/>
          </a:prstGeom>
        </p:spPr>
        <p:txBody>
          <a:bodyPr anchorCtr="0" anchor="t" bIns="106225" lIns="106225" spcFirstLastPara="1" rIns="106225" wrap="square" tIns="106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0166949" y="7461147"/>
            <a:ext cx="658500" cy="630000"/>
          </a:xfrm>
          <a:prstGeom prst="rect">
            <a:avLst/>
          </a:prstGeom>
        </p:spPr>
        <p:txBody>
          <a:bodyPr anchorCtr="0" anchor="ctr" bIns="106225" lIns="106225" spcFirstLastPara="1" rIns="106225" wrap="square" tIns="106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74040" y="1769800"/>
            <a:ext cx="10224600" cy="3141600"/>
          </a:xfrm>
          <a:prstGeom prst="rect">
            <a:avLst/>
          </a:prstGeom>
        </p:spPr>
        <p:txBody>
          <a:bodyPr anchorCtr="0" anchor="b" bIns="106225" lIns="106225" spcFirstLastPara="1" rIns="106225" wrap="square" tIns="1062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74040" y="5043560"/>
            <a:ext cx="10224600" cy="2081400"/>
          </a:xfrm>
          <a:prstGeom prst="rect">
            <a:avLst/>
          </a:prstGeom>
        </p:spPr>
        <p:txBody>
          <a:bodyPr anchorCtr="0" anchor="t" bIns="106225" lIns="106225" spcFirstLastPara="1" rIns="106225" wrap="square" tIns="106225">
            <a:noAutofit/>
          </a:bodyPr>
          <a:lstStyle>
            <a:lvl1pPr indent="-361950" lvl="0" marL="457200" algn="ctr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0200" lvl="1" marL="914400" algn="ctr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1900"/>
              </a:spcBef>
              <a:spcAft>
                <a:spcPts val="19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0166949" y="7461147"/>
            <a:ext cx="658500" cy="630000"/>
          </a:xfrm>
          <a:prstGeom prst="rect">
            <a:avLst/>
          </a:prstGeom>
        </p:spPr>
        <p:txBody>
          <a:bodyPr anchorCtr="0" anchor="ctr" bIns="106225" lIns="106225" spcFirstLastPara="1" rIns="106225" wrap="square" tIns="106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0166949" y="7461147"/>
            <a:ext cx="658500" cy="630000"/>
          </a:xfrm>
          <a:prstGeom prst="rect">
            <a:avLst/>
          </a:prstGeom>
        </p:spPr>
        <p:txBody>
          <a:bodyPr anchorCtr="0" anchor="ctr" bIns="106225" lIns="106225" spcFirstLastPara="1" rIns="106225" wrap="square" tIns="106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74040" y="3441360"/>
            <a:ext cx="10224600" cy="1347000"/>
          </a:xfrm>
          <a:prstGeom prst="rect">
            <a:avLst/>
          </a:prstGeom>
        </p:spPr>
        <p:txBody>
          <a:bodyPr anchorCtr="0" anchor="ctr" bIns="106225" lIns="106225" spcFirstLastPara="1" rIns="106225" wrap="square" tIns="1062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0166949" y="7461147"/>
            <a:ext cx="658500" cy="630000"/>
          </a:xfrm>
          <a:prstGeom prst="rect">
            <a:avLst/>
          </a:prstGeom>
        </p:spPr>
        <p:txBody>
          <a:bodyPr anchorCtr="0" anchor="ctr" bIns="106225" lIns="106225" spcFirstLastPara="1" rIns="106225" wrap="square" tIns="106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74040" y="712040"/>
            <a:ext cx="10224600" cy="916500"/>
          </a:xfrm>
          <a:prstGeom prst="rect">
            <a:avLst/>
          </a:prstGeom>
        </p:spPr>
        <p:txBody>
          <a:bodyPr anchorCtr="0" anchor="t" bIns="106225" lIns="106225" spcFirstLastPara="1" rIns="106225" wrap="square" tIns="1062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74040" y="1843960"/>
            <a:ext cx="10224600" cy="5466300"/>
          </a:xfrm>
          <a:prstGeom prst="rect">
            <a:avLst/>
          </a:prstGeom>
        </p:spPr>
        <p:txBody>
          <a:bodyPr anchorCtr="0" anchor="t" bIns="106225" lIns="106225" spcFirstLastPara="1" rIns="106225" wrap="square" tIns="106225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0200" lvl="1" marL="91440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900"/>
              </a:spcBef>
              <a:spcAft>
                <a:spcPts val="19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0166949" y="7461147"/>
            <a:ext cx="658500" cy="630000"/>
          </a:xfrm>
          <a:prstGeom prst="rect">
            <a:avLst/>
          </a:prstGeom>
        </p:spPr>
        <p:txBody>
          <a:bodyPr anchorCtr="0" anchor="ctr" bIns="106225" lIns="106225" spcFirstLastPara="1" rIns="106225" wrap="square" tIns="106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74040" y="712040"/>
            <a:ext cx="10224600" cy="916500"/>
          </a:xfrm>
          <a:prstGeom prst="rect">
            <a:avLst/>
          </a:prstGeom>
        </p:spPr>
        <p:txBody>
          <a:bodyPr anchorCtr="0" anchor="t" bIns="106225" lIns="106225" spcFirstLastPara="1" rIns="106225" wrap="square" tIns="1062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74040" y="1843960"/>
            <a:ext cx="4799700" cy="5466300"/>
          </a:xfrm>
          <a:prstGeom prst="rect">
            <a:avLst/>
          </a:prstGeom>
        </p:spPr>
        <p:txBody>
          <a:bodyPr anchorCtr="0" anchor="t" bIns="106225" lIns="106225" spcFirstLastPara="1" rIns="106225" wrap="square" tIns="1062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1900"/>
              </a:spcBef>
              <a:spcAft>
                <a:spcPts val="19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798880" y="1843960"/>
            <a:ext cx="4799700" cy="5466300"/>
          </a:xfrm>
          <a:prstGeom prst="rect">
            <a:avLst/>
          </a:prstGeom>
        </p:spPr>
        <p:txBody>
          <a:bodyPr anchorCtr="0" anchor="t" bIns="106225" lIns="106225" spcFirstLastPara="1" rIns="106225" wrap="square" tIns="1062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1900"/>
              </a:spcBef>
              <a:spcAft>
                <a:spcPts val="19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0166949" y="7461147"/>
            <a:ext cx="658500" cy="630000"/>
          </a:xfrm>
          <a:prstGeom prst="rect">
            <a:avLst/>
          </a:prstGeom>
        </p:spPr>
        <p:txBody>
          <a:bodyPr anchorCtr="0" anchor="ctr" bIns="106225" lIns="106225" spcFirstLastPara="1" rIns="106225" wrap="square" tIns="106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74040" y="712040"/>
            <a:ext cx="10224600" cy="916500"/>
          </a:xfrm>
          <a:prstGeom prst="rect">
            <a:avLst/>
          </a:prstGeom>
        </p:spPr>
        <p:txBody>
          <a:bodyPr anchorCtr="0" anchor="t" bIns="106225" lIns="106225" spcFirstLastPara="1" rIns="106225" wrap="square" tIns="1062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0166949" y="7461147"/>
            <a:ext cx="658500" cy="630000"/>
          </a:xfrm>
          <a:prstGeom prst="rect">
            <a:avLst/>
          </a:prstGeom>
        </p:spPr>
        <p:txBody>
          <a:bodyPr anchorCtr="0" anchor="ctr" bIns="106225" lIns="106225" spcFirstLastPara="1" rIns="106225" wrap="square" tIns="106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74040" y="888960"/>
            <a:ext cx="3369600" cy="1209300"/>
          </a:xfrm>
          <a:prstGeom prst="rect">
            <a:avLst/>
          </a:prstGeom>
        </p:spPr>
        <p:txBody>
          <a:bodyPr anchorCtr="0" anchor="b" bIns="106225" lIns="106225" spcFirstLastPara="1" rIns="106225" wrap="square" tIns="1062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74040" y="2223360"/>
            <a:ext cx="3369600" cy="5087100"/>
          </a:xfrm>
          <a:prstGeom prst="rect">
            <a:avLst/>
          </a:prstGeom>
        </p:spPr>
        <p:txBody>
          <a:bodyPr anchorCtr="0" anchor="t" bIns="106225" lIns="106225" spcFirstLastPara="1" rIns="106225" wrap="square" tIns="1062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1900"/>
              </a:spcBef>
              <a:spcAft>
                <a:spcPts val="19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0166949" y="7461147"/>
            <a:ext cx="658500" cy="630000"/>
          </a:xfrm>
          <a:prstGeom prst="rect">
            <a:avLst/>
          </a:prstGeom>
        </p:spPr>
        <p:txBody>
          <a:bodyPr anchorCtr="0" anchor="ctr" bIns="106225" lIns="106225" spcFirstLastPara="1" rIns="106225" wrap="square" tIns="106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88300" y="720240"/>
            <a:ext cx="7641600" cy="6545100"/>
          </a:xfrm>
          <a:prstGeom prst="rect">
            <a:avLst/>
          </a:prstGeom>
        </p:spPr>
        <p:txBody>
          <a:bodyPr anchorCtr="0" anchor="ctr" bIns="106225" lIns="106225" spcFirstLastPara="1" rIns="106225" wrap="square" tIns="1062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0166949" y="7461147"/>
            <a:ext cx="658500" cy="630000"/>
          </a:xfrm>
          <a:prstGeom prst="rect">
            <a:avLst/>
          </a:prstGeom>
        </p:spPr>
        <p:txBody>
          <a:bodyPr anchorCtr="0" anchor="ctr" bIns="106225" lIns="106225" spcFirstLastPara="1" rIns="106225" wrap="square" tIns="106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486400" y="-200"/>
            <a:ext cx="5486400" cy="82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6225" lIns="106225" spcFirstLastPara="1" rIns="106225" wrap="square" tIns="10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8600" y="1973080"/>
            <a:ext cx="4854000" cy="2371800"/>
          </a:xfrm>
          <a:prstGeom prst="rect">
            <a:avLst/>
          </a:prstGeom>
        </p:spPr>
        <p:txBody>
          <a:bodyPr anchorCtr="0" anchor="b" bIns="106225" lIns="106225" spcFirstLastPara="1" rIns="106225" wrap="square" tIns="1062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8600" y="4484920"/>
            <a:ext cx="4854000" cy="1976100"/>
          </a:xfrm>
          <a:prstGeom prst="rect">
            <a:avLst/>
          </a:prstGeom>
        </p:spPr>
        <p:txBody>
          <a:bodyPr anchorCtr="0" anchor="t" bIns="106225" lIns="106225" spcFirstLastPara="1" rIns="106225" wrap="square" tIns="106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927400" y="1158520"/>
            <a:ext cx="4604400" cy="5912100"/>
          </a:xfrm>
          <a:prstGeom prst="rect">
            <a:avLst/>
          </a:prstGeom>
        </p:spPr>
        <p:txBody>
          <a:bodyPr anchorCtr="0" anchor="ctr" bIns="106225" lIns="106225" spcFirstLastPara="1" rIns="106225" wrap="square" tIns="106225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0200" lvl="1" marL="91440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900"/>
              </a:spcBef>
              <a:spcAft>
                <a:spcPts val="19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0166949" y="7461147"/>
            <a:ext cx="658500" cy="630000"/>
          </a:xfrm>
          <a:prstGeom prst="rect">
            <a:avLst/>
          </a:prstGeom>
        </p:spPr>
        <p:txBody>
          <a:bodyPr anchorCtr="0" anchor="ctr" bIns="106225" lIns="106225" spcFirstLastPara="1" rIns="106225" wrap="square" tIns="106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74040" y="6768920"/>
            <a:ext cx="7198800" cy="968100"/>
          </a:xfrm>
          <a:prstGeom prst="rect">
            <a:avLst/>
          </a:prstGeom>
        </p:spPr>
        <p:txBody>
          <a:bodyPr anchorCtr="0" anchor="ctr" bIns="106225" lIns="106225" spcFirstLastPara="1" rIns="106225" wrap="square" tIns="1062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0166949" y="7461147"/>
            <a:ext cx="658500" cy="630000"/>
          </a:xfrm>
          <a:prstGeom prst="rect">
            <a:avLst/>
          </a:prstGeom>
        </p:spPr>
        <p:txBody>
          <a:bodyPr anchorCtr="0" anchor="ctr" bIns="106225" lIns="106225" spcFirstLastPara="1" rIns="106225" wrap="square" tIns="106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74040" y="712040"/>
            <a:ext cx="102246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25" lIns="106225" spcFirstLastPara="1" rIns="106225" wrap="square" tIns="1062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74040" y="1843960"/>
            <a:ext cx="10224600" cy="54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25" lIns="106225" spcFirstLastPara="1" rIns="106225" wrap="square" tIns="106225">
            <a:noAutofit/>
          </a:bodyPr>
          <a:lstStyle>
            <a:lvl1pPr indent="-3619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1pPr>
            <a:lvl2pPr indent="-330200" lvl="1" marL="9144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0166949" y="7461147"/>
            <a:ext cx="6585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225" lIns="106225" spcFirstLastPara="1" rIns="106225" wrap="square" tIns="106225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037850" y="3008525"/>
            <a:ext cx="2897100" cy="1353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037850" y="4720900"/>
            <a:ext cx="2897100" cy="1353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037850" y="6433275"/>
            <a:ext cx="2897100" cy="1353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9025525" y="1305275"/>
            <a:ext cx="1782900" cy="76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*Go to:  insert image, then choose “search.”  Search for an image on Google that represents the words!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037850" y="923250"/>
            <a:ext cx="2897100" cy="116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037850" y="2380925"/>
            <a:ext cx="2897100" cy="116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037850" y="3774925"/>
            <a:ext cx="2897100" cy="116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037850" y="5264425"/>
            <a:ext cx="2897100" cy="116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037850" y="6626600"/>
            <a:ext cx="2897100" cy="116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