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Amatic SC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30b7413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30b7413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30b741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30b741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30b741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30b741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30b741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30b741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30b7413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30b7413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Cellae meae</a:t>
            </a:r>
            <a:endParaRPr/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and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next slide is the one you copy and change to show your work. Make 2 versions: either two rooms in your actual home, two “dream rooms”, or a mixture.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(room name) meum (or optimum me iudice)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(or optimum me iudice) (room name).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(room name)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caeruleus, </a:t>
            </a:r>
            <a:r>
              <a:rPr lang="en">
                <a:solidFill>
                  <a:schemeClr val="accent6"/>
                </a:solidFill>
              </a:rPr>
              <a:t>ruber,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flavus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croceus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674EA7"/>
                </a:solidFill>
              </a:rPr>
              <a:t>purpureus</a:t>
            </a:r>
            <a:r>
              <a:rPr lang="en"/>
              <a:t>, </a:t>
            </a:r>
            <a:r>
              <a:rPr lang="en">
                <a:solidFill>
                  <a:srgbClr val="F4CCCC"/>
                </a:solidFill>
              </a:rPr>
              <a:t>rosaceus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ater</a:t>
            </a:r>
            <a:r>
              <a:rPr lang="en"/>
              <a:t>,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non placet.</a:t>
            </a:r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75" y="1140649"/>
            <a:ext cx="3530700" cy="3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meum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non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4341" l="0" r="0" t="16740"/>
          <a:stretch/>
        </p:blipFill>
        <p:spPr>
          <a:xfrm>
            <a:off x="5406825" y="498875"/>
            <a:ext cx="2925541" cy="41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optimum me iudice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optimum me iudice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rosaceus,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maxime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350" y="1034131"/>
            <a:ext cx="3081225" cy="38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