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30b7413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230b7413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230b7413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230b7413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230b7413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230b7413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230b7413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230b7413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230b7413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230b7413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825" y="972913"/>
            <a:ext cx="5051951" cy="31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2765775" y="1645750"/>
            <a:ext cx="4227000" cy="143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8" name="Google Shape;48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6">
  <p:cSld name="TITLE_6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387000" y="1933200"/>
            <a:ext cx="62415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501650" lvl="0" marL="4572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1pPr>
            <a:lvl2pPr indent="-501650" lvl="1" marL="9144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2pPr>
            <a:lvl3pPr indent="-501650" lvl="2" marL="13716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3pPr>
            <a:lvl4pPr indent="-501650" lvl="3" marL="18288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4pPr>
            <a:lvl5pPr indent="-501650" lvl="4" marL="22860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5pPr>
            <a:lvl6pPr indent="-501650" lvl="5" marL="27432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6pPr>
            <a:lvl7pPr indent="-501650" lvl="6" marL="32004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7pPr>
            <a:lvl8pPr indent="-501650" lvl="7" marL="36576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8pPr>
            <a:lvl9pPr indent="-501650" lvl="8" marL="411480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5156126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11775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3929671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3" type="body"/>
          </p:nvPr>
        </p:nvSpPr>
        <p:spPr>
          <a:xfrm>
            <a:off x="6447566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1411775" y="4270412"/>
            <a:ext cx="72750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indent="-3683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indent="-3683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indent="-3683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indent="-3683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indent="-3683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indent="-3683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indent="-3683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indent="-3683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Cellae meae</a:t>
            </a:r>
            <a:endParaRPr/>
          </a:p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and example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endParaRPr/>
          </a:p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next slide is the one you copy and change to show your work. Make 2 versions: either two rooms in your actual home, two “dream rooms”, or a mixture.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(room name) meum (or optimum me iudice)</a:t>
            </a:r>
            <a:endParaRPr/>
          </a:p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hac pictura, vides meum (or optimum me iudice) (room name).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(room name)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caeruleus, </a:t>
            </a:r>
            <a:r>
              <a:rPr lang="en">
                <a:solidFill>
                  <a:schemeClr val="accent6"/>
                </a:solidFill>
              </a:rPr>
              <a:t>ruber,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flavus</a:t>
            </a:r>
            <a:r>
              <a:rPr lang="en"/>
              <a:t>, </a:t>
            </a:r>
            <a:r>
              <a:rPr lang="en">
                <a:solidFill>
                  <a:schemeClr val="accent5"/>
                </a:solidFill>
              </a:rPr>
              <a:t>croceus</a:t>
            </a:r>
            <a:r>
              <a:rPr lang="en"/>
              <a:t>, </a:t>
            </a:r>
            <a:r>
              <a:rPr lang="en">
                <a:solidFill>
                  <a:schemeClr val="accent3"/>
                </a:solidFill>
              </a:rPr>
              <a:t>viridis</a:t>
            </a:r>
            <a:r>
              <a:rPr lang="en"/>
              <a:t>, </a:t>
            </a:r>
            <a:r>
              <a:rPr lang="en">
                <a:solidFill>
                  <a:srgbClr val="674EA7"/>
                </a:solidFill>
              </a:rPr>
              <a:t>purpureus</a:t>
            </a:r>
            <a:r>
              <a:rPr lang="en"/>
              <a:t>, </a:t>
            </a:r>
            <a:r>
              <a:rPr lang="en">
                <a:solidFill>
                  <a:srgbClr val="F4CCCC"/>
                </a:solidFill>
              </a:rPr>
              <a:t>rosaceus</a:t>
            </a:r>
            <a:r>
              <a:rPr lang="en"/>
              <a:t>,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ater</a:t>
            </a:r>
            <a:r>
              <a:rPr lang="en"/>
              <a:t>,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albus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(room name) mihi placet.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(room name) mihi non placet.</a:t>
            </a:r>
            <a:endParaRPr/>
          </a:p>
        </p:txBody>
      </p:sp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875" y="1140649"/>
            <a:ext cx="3530700" cy="35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tablinum meum</a:t>
            </a:r>
            <a:endParaRPr/>
          </a:p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hac pictura, vides meum tablinum.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tablino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viridis</a:t>
            </a:r>
            <a:r>
              <a:rPr lang="en"/>
              <a:t>,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albus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tablinum mihi non placet.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/>
          </a:blip>
          <a:srcRect b="14341" l="0" r="0" t="16740"/>
          <a:stretch/>
        </p:blipFill>
        <p:spPr>
          <a:xfrm>
            <a:off x="5406825" y="498875"/>
            <a:ext cx="2925541" cy="414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tablinum optimum me iudice</a:t>
            </a:r>
            <a:endParaRPr/>
          </a:p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hac pictura, vides optimum me iudice tablinum.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tablino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</a:rPr>
              <a:t>rosaceus,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albus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tablinum mihi maxime placet.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350" y="1034131"/>
            <a:ext cx="3081225" cy="385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te template">
  <a:themeElements>
    <a:clrScheme name="Custom 347">
      <a:dk1>
        <a:srgbClr val="1C4587"/>
      </a:dk1>
      <a:lt1>
        <a:srgbClr val="FFFFFF"/>
      </a:lt1>
      <a:dk2>
        <a:srgbClr val="606A7C"/>
      </a:dk2>
      <a:lt2>
        <a:srgbClr val="D3DAE2"/>
      </a:lt2>
      <a:accent1>
        <a:srgbClr val="1C4587"/>
      </a:accent1>
      <a:accent2>
        <a:srgbClr val="6CC2DC"/>
      </a:accent2>
      <a:accent3>
        <a:srgbClr val="B4E04F"/>
      </a:accent3>
      <a:accent4>
        <a:srgbClr val="FFD453"/>
      </a:accent4>
      <a:accent5>
        <a:srgbClr val="EE973B"/>
      </a:accent5>
      <a:accent6>
        <a:srgbClr val="F74848"/>
      </a:accent6>
      <a:hlink>
        <a:srgbClr val="1C458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