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Caveat"/>
      <p:regular r:id="rId12"/>
      <p:bold r:id="rId13"/>
    </p:embeddedFont>
    <p:embeddedFont>
      <p:font typeface="Amatic SC"/>
      <p:regular r:id="rId14"/>
      <p:bold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Caveat-bold.fntdata"/><Relationship Id="rId12" Type="http://schemas.openxmlformats.org/officeDocument/2006/relationships/font" Target="fonts/Cavea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AmaticSC-bold.fntdata"/><Relationship Id="rId14" Type="http://schemas.openxmlformats.org/officeDocument/2006/relationships/font" Target="fonts/AmaticSC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230b74132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0230b74132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0230b74132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0230b74132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0230b74132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0230b74132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0230b74132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0230b74132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0230b74132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0230b74132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rgbClr val="000000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0825" y="972913"/>
            <a:ext cx="5051951" cy="319767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/>
          <p:nvPr>
            <p:ph type="ctrTitle"/>
          </p:nvPr>
        </p:nvSpPr>
        <p:spPr>
          <a:xfrm>
            <a:off x="2765775" y="1645750"/>
            <a:ext cx="4227000" cy="1431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2">
  <p:cSld name="TITLE_2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4" name="Google Shape;44;p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5" name="Google Shape;4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3">
  <p:cSld name="TITLE_3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8" name="Google Shape;48;p1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4">
  <p:cSld name="TITLE_4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2" name="Google Shape;52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5">
  <p:cSld name="TITLE_5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6">
  <p:cSld name="TITLE_6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0" name="Google Shape;60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ctrTitle"/>
          </p:nvPr>
        </p:nvSpPr>
        <p:spPr>
          <a:xfrm>
            <a:off x="1519100" y="1142662"/>
            <a:ext cx="69390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1519100" y="2279990"/>
            <a:ext cx="69390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idx="1" type="body"/>
          </p:nvPr>
        </p:nvSpPr>
        <p:spPr>
          <a:xfrm>
            <a:off x="1387000" y="1933200"/>
            <a:ext cx="6241500" cy="819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501650" lvl="0" marL="457200" rtl="0">
              <a:spcBef>
                <a:spcPts val="0"/>
              </a:spcBef>
              <a:spcAft>
                <a:spcPts val="0"/>
              </a:spcAft>
              <a:buSzPts val="4300"/>
              <a:buChar char="•"/>
              <a:defRPr sz="4300"/>
            </a:lvl1pPr>
            <a:lvl2pPr indent="-501650" lvl="1" marL="914400" rtl="0">
              <a:spcBef>
                <a:spcPts val="0"/>
              </a:spcBef>
              <a:spcAft>
                <a:spcPts val="0"/>
              </a:spcAft>
              <a:buSzPts val="4300"/>
              <a:buChar char="•"/>
              <a:defRPr sz="4300"/>
            </a:lvl2pPr>
            <a:lvl3pPr indent="-501650" lvl="2" marL="1371600" rtl="0">
              <a:spcBef>
                <a:spcPts val="0"/>
              </a:spcBef>
              <a:spcAft>
                <a:spcPts val="0"/>
              </a:spcAft>
              <a:buSzPts val="4300"/>
              <a:buChar char="•"/>
              <a:defRPr sz="4300"/>
            </a:lvl3pPr>
            <a:lvl4pPr indent="-501650" lvl="3" marL="1828800" rtl="0">
              <a:spcBef>
                <a:spcPts val="0"/>
              </a:spcBef>
              <a:spcAft>
                <a:spcPts val="0"/>
              </a:spcAft>
              <a:buSzPts val="4300"/>
              <a:buChar char="•"/>
              <a:defRPr sz="4300"/>
            </a:lvl4pPr>
            <a:lvl5pPr indent="-501650" lvl="4" marL="2286000" rtl="0">
              <a:spcBef>
                <a:spcPts val="0"/>
              </a:spcBef>
              <a:spcAft>
                <a:spcPts val="0"/>
              </a:spcAft>
              <a:buSzPts val="4300"/>
              <a:buChar char="•"/>
              <a:defRPr sz="4300"/>
            </a:lvl5pPr>
            <a:lvl6pPr indent="-501650" lvl="5" marL="2743200" rtl="0">
              <a:spcBef>
                <a:spcPts val="0"/>
              </a:spcBef>
              <a:spcAft>
                <a:spcPts val="0"/>
              </a:spcAft>
              <a:buSzPts val="4300"/>
              <a:buChar char="•"/>
              <a:defRPr sz="4300"/>
            </a:lvl6pPr>
            <a:lvl7pPr indent="-501650" lvl="6" marL="3200400" rtl="0">
              <a:spcBef>
                <a:spcPts val="0"/>
              </a:spcBef>
              <a:spcAft>
                <a:spcPts val="0"/>
              </a:spcAft>
              <a:buSzPts val="4300"/>
              <a:buChar char="•"/>
              <a:defRPr sz="4300"/>
            </a:lvl7pPr>
            <a:lvl8pPr indent="-501650" lvl="7" marL="3657600" rtl="0">
              <a:spcBef>
                <a:spcPts val="0"/>
              </a:spcBef>
              <a:spcAft>
                <a:spcPts val="0"/>
              </a:spcAft>
              <a:buSzPts val="4300"/>
              <a:buChar char="•"/>
              <a:defRPr sz="4300"/>
            </a:lvl8pPr>
            <a:lvl9pPr indent="-501650" lvl="8" marL="4114800">
              <a:spcBef>
                <a:spcPts val="0"/>
              </a:spcBef>
              <a:spcAft>
                <a:spcPts val="0"/>
              </a:spcAft>
              <a:buSzPts val="4300"/>
              <a:buChar char="•"/>
              <a:defRPr sz="4300"/>
            </a:lvl9pPr>
          </a:lstStyle>
          <a:p/>
        </p:txBody>
      </p:sp>
      <p:sp>
        <p:nvSpPr>
          <p:cNvPr id="18" name="Google Shape;18;p4"/>
          <p:cNvSpPr txBox="1"/>
          <p:nvPr>
            <p:ph idx="12" type="sldNum"/>
          </p:nvPr>
        </p:nvSpPr>
        <p:spPr>
          <a:xfrm>
            <a:off x="8404384" y="2540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/>
          <p:nvPr>
            <p:ph type="title"/>
          </p:nvPr>
        </p:nvSpPr>
        <p:spPr>
          <a:xfrm>
            <a:off x="1411775" y="129768"/>
            <a:ext cx="72738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" type="body"/>
          </p:nvPr>
        </p:nvSpPr>
        <p:spPr>
          <a:xfrm>
            <a:off x="1411775" y="1287956"/>
            <a:ext cx="7273800" cy="327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68300" lvl="0" marL="4572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1pPr>
            <a:lvl2pPr indent="-368300" lvl="1" marL="9144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2pPr>
            <a:lvl3pPr indent="-368300" lvl="2" marL="13716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3pPr>
            <a:lvl4pPr indent="-368300" lvl="3" marL="18288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4pPr>
            <a:lvl5pPr indent="-368300" lvl="4" marL="22860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5pPr>
            <a:lvl6pPr indent="-368300" lvl="5" marL="27432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6pPr>
            <a:lvl7pPr indent="-368300" lvl="6" marL="32004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7pPr>
            <a:lvl8pPr indent="-368300" lvl="7" marL="36576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8pPr>
            <a:lvl9pPr indent="-368300" lvl="8" marL="41148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2" type="sldNum"/>
          </p:nvPr>
        </p:nvSpPr>
        <p:spPr>
          <a:xfrm>
            <a:off x="8404384" y="2540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1411775" y="129768"/>
            <a:ext cx="72738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6"/>
          <p:cNvSpPr txBox="1"/>
          <p:nvPr>
            <p:ph idx="1" type="body"/>
          </p:nvPr>
        </p:nvSpPr>
        <p:spPr>
          <a:xfrm>
            <a:off x="1412975" y="1287950"/>
            <a:ext cx="3530700" cy="323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68300" lvl="0" marL="4572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1pPr>
            <a:lvl2pPr indent="-368300" lvl="1" marL="9144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2pPr>
            <a:lvl3pPr indent="-368300" lvl="2" marL="13716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3pPr>
            <a:lvl4pPr indent="-368300" lvl="3" marL="18288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4pPr>
            <a:lvl5pPr indent="-368300" lvl="4" marL="22860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5pPr>
            <a:lvl6pPr indent="-368300" lvl="5" marL="27432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6pPr>
            <a:lvl7pPr indent="-368300" lvl="6" marL="32004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7pPr>
            <a:lvl8pPr indent="-368300" lvl="7" marL="36576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8pPr>
            <a:lvl9pPr indent="-368300" lvl="8" marL="41148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9pPr>
          </a:lstStyle>
          <a:p/>
        </p:txBody>
      </p:sp>
      <p:sp>
        <p:nvSpPr>
          <p:cNvPr id="26" name="Google Shape;26;p6"/>
          <p:cNvSpPr txBox="1"/>
          <p:nvPr>
            <p:ph idx="2" type="body"/>
          </p:nvPr>
        </p:nvSpPr>
        <p:spPr>
          <a:xfrm>
            <a:off x="5156126" y="1287950"/>
            <a:ext cx="3530700" cy="323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68300" lvl="0" marL="4572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1pPr>
            <a:lvl2pPr indent="-368300" lvl="1" marL="9144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2pPr>
            <a:lvl3pPr indent="-368300" lvl="2" marL="13716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3pPr>
            <a:lvl4pPr indent="-368300" lvl="3" marL="18288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4pPr>
            <a:lvl5pPr indent="-368300" lvl="4" marL="22860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5pPr>
            <a:lvl6pPr indent="-368300" lvl="5" marL="27432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6pPr>
            <a:lvl7pPr indent="-368300" lvl="6" marL="32004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7pPr>
            <a:lvl8pPr indent="-368300" lvl="7" marL="36576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8pPr>
            <a:lvl9pPr indent="-368300" lvl="8" marL="41148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04384" y="2540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1411775" y="129768"/>
            <a:ext cx="72738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1411775" y="1287950"/>
            <a:ext cx="2238000" cy="363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1pPr>
            <a:lvl2pPr indent="-368300" lvl="1" marL="9144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2pPr>
            <a:lvl3pPr indent="-368300" lvl="2" marL="13716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3pPr>
            <a:lvl4pPr indent="-368300" lvl="3" marL="18288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4pPr>
            <a:lvl5pPr indent="-368300" lvl="4" marL="22860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5pPr>
            <a:lvl6pPr indent="-368300" lvl="5" marL="27432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6pPr>
            <a:lvl7pPr indent="-368300" lvl="6" marL="32004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7pPr>
            <a:lvl8pPr indent="-368300" lvl="7" marL="36576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8pPr>
            <a:lvl9pPr indent="-368300" lvl="8" marL="41148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idx="2" type="body"/>
          </p:nvPr>
        </p:nvSpPr>
        <p:spPr>
          <a:xfrm>
            <a:off x="3929671" y="1287950"/>
            <a:ext cx="2238000" cy="363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1pPr>
            <a:lvl2pPr indent="-368300" lvl="1" marL="9144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2pPr>
            <a:lvl3pPr indent="-368300" lvl="2" marL="13716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3pPr>
            <a:lvl4pPr indent="-368300" lvl="3" marL="18288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4pPr>
            <a:lvl5pPr indent="-368300" lvl="4" marL="22860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5pPr>
            <a:lvl6pPr indent="-368300" lvl="5" marL="27432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6pPr>
            <a:lvl7pPr indent="-368300" lvl="6" marL="32004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7pPr>
            <a:lvl8pPr indent="-368300" lvl="7" marL="36576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8pPr>
            <a:lvl9pPr indent="-368300" lvl="8" marL="41148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3" type="body"/>
          </p:nvPr>
        </p:nvSpPr>
        <p:spPr>
          <a:xfrm>
            <a:off x="6447566" y="1287950"/>
            <a:ext cx="2238000" cy="363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1pPr>
            <a:lvl2pPr indent="-368300" lvl="1" marL="9144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2pPr>
            <a:lvl3pPr indent="-368300" lvl="2" marL="13716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3pPr>
            <a:lvl4pPr indent="-368300" lvl="3" marL="18288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4pPr>
            <a:lvl5pPr indent="-368300" lvl="4" marL="22860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5pPr>
            <a:lvl6pPr indent="-368300" lvl="5" marL="27432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6pPr>
            <a:lvl7pPr indent="-368300" lvl="6" marL="32004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7pPr>
            <a:lvl8pPr indent="-368300" lvl="7" marL="36576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8pPr>
            <a:lvl9pPr indent="-368300" lvl="8" marL="41148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04384" y="2540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1411775" y="129768"/>
            <a:ext cx="72738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04384" y="2540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idx="1" type="body"/>
          </p:nvPr>
        </p:nvSpPr>
        <p:spPr>
          <a:xfrm>
            <a:off x="1411775" y="4270412"/>
            <a:ext cx="7275000" cy="5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04384" y="2540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/>
          <p:nvPr>
            <p:ph idx="12" type="sldNum"/>
          </p:nvPr>
        </p:nvSpPr>
        <p:spPr>
          <a:xfrm>
            <a:off x="8404384" y="2540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5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411775" y="129768"/>
            <a:ext cx="7273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matic SC"/>
              <a:buNone/>
              <a:defRPr b="1" sz="32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matic SC"/>
              <a:buNone/>
              <a:defRPr b="1" sz="32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matic SC"/>
              <a:buNone/>
              <a:defRPr b="1" sz="32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matic SC"/>
              <a:buNone/>
              <a:defRPr b="1" sz="32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matic SC"/>
              <a:buNone/>
              <a:defRPr b="1" sz="32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matic SC"/>
              <a:buNone/>
              <a:defRPr b="1" sz="32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matic SC"/>
              <a:buNone/>
              <a:defRPr b="1" sz="32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matic SC"/>
              <a:buNone/>
              <a:defRPr b="1" sz="32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matic SC"/>
              <a:buNone/>
              <a:defRPr b="1" sz="32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411775" y="1287956"/>
            <a:ext cx="7273800" cy="32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683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veat"/>
              <a:buChar char="•"/>
              <a:defRPr sz="2200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indent="-3683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veat"/>
              <a:buChar char="•"/>
              <a:defRPr sz="2200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indent="-3683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veat"/>
              <a:buChar char="•"/>
              <a:defRPr sz="2200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indent="-3683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veat"/>
              <a:buChar char="•"/>
              <a:defRPr sz="2200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indent="-3683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veat"/>
              <a:buChar char="•"/>
              <a:defRPr sz="2200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indent="-3683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veat"/>
              <a:buChar char="•"/>
              <a:defRPr sz="2200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indent="-3683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veat"/>
              <a:buChar char="•"/>
              <a:defRPr sz="2200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indent="-3683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veat"/>
              <a:buChar char="•"/>
              <a:defRPr sz="2200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indent="-3683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veat"/>
              <a:buChar char="•"/>
              <a:defRPr sz="2200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04384" y="2540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buNone/>
              <a:defRPr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 algn="r">
              <a:buNone/>
              <a:defRPr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 algn="r">
              <a:buNone/>
              <a:defRPr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 algn="r">
              <a:buNone/>
              <a:defRPr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 algn="r">
              <a:buNone/>
              <a:defRPr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 algn="r">
              <a:buNone/>
              <a:defRPr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 algn="r">
              <a:buNone/>
              <a:defRPr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 algn="r">
              <a:buNone/>
              <a:defRPr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 algn="r">
              <a:buNone/>
              <a:defRPr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Cellae meae</a:t>
            </a:r>
            <a:endParaRPr/>
          </a:p>
        </p:txBody>
      </p:sp>
      <p:sp>
        <p:nvSpPr>
          <p:cNvPr id="67" name="Google Shape;67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Template and example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 txBox="1"/>
          <p:nvPr>
            <p:ph type="ctrTitle"/>
          </p:nvPr>
        </p:nvSpPr>
        <p:spPr>
          <a:xfrm>
            <a:off x="1519100" y="1142662"/>
            <a:ext cx="69390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Template</a:t>
            </a:r>
            <a:endParaRPr/>
          </a:p>
        </p:txBody>
      </p:sp>
      <p:sp>
        <p:nvSpPr>
          <p:cNvPr id="73" name="Google Shape;73;p17"/>
          <p:cNvSpPr txBox="1"/>
          <p:nvPr>
            <p:ph idx="1" type="subTitle"/>
          </p:nvPr>
        </p:nvSpPr>
        <p:spPr>
          <a:xfrm>
            <a:off x="1519100" y="2279990"/>
            <a:ext cx="69390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next slide is the one you copy and change to show your work. Make 2 versions: either two rooms in your actual home, two “dream rooms”, or a mixture.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8"/>
          <p:cNvSpPr txBox="1"/>
          <p:nvPr>
            <p:ph type="title"/>
          </p:nvPr>
        </p:nvSpPr>
        <p:spPr>
          <a:xfrm>
            <a:off x="1411775" y="129768"/>
            <a:ext cx="72738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hoc est (room name) meum (or optimum me iudice)</a:t>
            </a:r>
            <a:endParaRPr/>
          </a:p>
        </p:txBody>
      </p:sp>
      <p:sp>
        <p:nvSpPr>
          <p:cNvPr id="79" name="Google Shape;79;p18"/>
          <p:cNvSpPr txBox="1"/>
          <p:nvPr>
            <p:ph idx="1" type="body"/>
          </p:nvPr>
        </p:nvSpPr>
        <p:spPr>
          <a:xfrm>
            <a:off x="1412975" y="1287950"/>
            <a:ext cx="3530700" cy="323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hac pictura, vides meum (or optimum me iudice) (room name).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colores in (room name) sunt: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caeruleus, </a:t>
            </a:r>
            <a:r>
              <a:rPr lang="en">
                <a:solidFill>
                  <a:schemeClr val="accent6"/>
                </a:solidFill>
              </a:rPr>
              <a:t>ruber,</a:t>
            </a:r>
            <a:r>
              <a:rPr lang="en"/>
              <a:t> </a:t>
            </a:r>
            <a:r>
              <a:rPr lang="en">
                <a:solidFill>
                  <a:schemeClr val="accent4"/>
                </a:solidFill>
              </a:rPr>
              <a:t>flavus</a:t>
            </a:r>
            <a:r>
              <a:rPr lang="en"/>
              <a:t>, </a:t>
            </a:r>
            <a:r>
              <a:rPr lang="en">
                <a:solidFill>
                  <a:schemeClr val="accent5"/>
                </a:solidFill>
              </a:rPr>
              <a:t>croceus</a:t>
            </a:r>
            <a:r>
              <a:rPr lang="en"/>
              <a:t>, </a:t>
            </a:r>
            <a:r>
              <a:rPr lang="en">
                <a:solidFill>
                  <a:schemeClr val="accent3"/>
                </a:solidFill>
              </a:rPr>
              <a:t>viridis</a:t>
            </a:r>
            <a:r>
              <a:rPr lang="en"/>
              <a:t>, </a:t>
            </a:r>
            <a:r>
              <a:rPr lang="en">
                <a:solidFill>
                  <a:srgbClr val="674EA7"/>
                </a:solidFill>
              </a:rPr>
              <a:t>purpureus</a:t>
            </a:r>
            <a:r>
              <a:rPr lang="en"/>
              <a:t>, </a:t>
            </a:r>
            <a:r>
              <a:rPr lang="en">
                <a:solidFill>
                  <a:srgbClr val="F4CCCC"/>
                </a:solidFill>
              </a:rPr>
              <a:t>rosaceus</a:t>
            </a:r>
            <a:r>
              <a:rPr lang="en"/>
              <a:t>, </a:t>
            </a:r>
            <a:r>
              <a:rPr lang="en">
                <a:solidFill>
                  <a:srgbClr val="B7B7B7"/>
                </a:solidFill>
              </a:rPr>
              <a:t>glaucus,</a:t>
            </a:r>
            <a:r>
              <a:rPr lang="en"/>
              <a:t> </a:t>
            </a:r>
            <a:r>
              <a:rPr lang="en">
                <a:solidFill>
                  <a:srgbClr val="000000"/>
                </a:solidFill>
              </a:rPr>
              <a:t>ater</a:t>
            </a:r>
            <a:r>
              <a:rPr lang="en"/>
              <a:t>, </a:t>
            </a:r>
            <a:r>
              <a:rPr lang="en">
                <a:solidFill>
                  <a:schemeClr val="lt1"/>
                </a:solidFill>
                <a:highlight>
                  <a:schemeClr val="dk1"/>
                </a:highlight>
              </a:rPr>
              <a:t>albus</a:t>
            </a:r>
            <a:endParaRPr>
              <a:solidFill>
                <a:schemeClr val="lt1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(room name) mihi placet.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(room name) mihi non placet.</a:t>
            </a:r>
            <a:endParaRPr/>
          </a:p>
        </p:txBody>
      </p:sp>
      <p:pic>
        <p:nvPicPr>
          <p:cNvPr id="80" name="Google Shape;8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4875" y="1140649"/>
            <a:ext cx="3530700" cy="353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 txBox="1"/>
          <p:nvPr>
            <p:ph type="ctrTitle"/>
          </p:nvPr>
        </p:nvSpPr>
        <p:spPr>
          <a:xfrm>
            <a:off x="1519100" y="1142662"/>
            <a:ext cx="69390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exempla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0"/>
          <p:cNvSpPr txBox="1"/>
          <p:nvPr>
            <p:ph type="title"/>
          </p:nvPr>
        </p:nvSpPr>
        <p:spPr>
          <a:xfrm>
            <a:off x="1411775" y="129768"/>
            <a:ext cx="72738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hoc est tablinum meum</a:t>
            </a:r>
            <a:endParaRPr/>
          </a:p>
        </p:txBody>
      </p:sp>
      <p:sp>
        <p:nvSpPr>
          <p:cNvPr id="91" name="Google Shape;91;p20"/>
          <p:cNvSpPr txBox="1"/>
          <p:nvPr>
            <p:ph idx="1" type="body"/>
          </p:nvPr>
        </p:nvSpPr>
        <p:spPr>
          <a:xfrm>
            <a:off x="1412975" y="1287950"/>
            <a:ext cx="3530700" cy="323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hac pictura, vides meum tablinum.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colores in tablino sunt: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viridis</a:t>
            </a:r>
            <a:r>
              <a:rPr lang="en"/>
              <a:t>, </a:t>
            </a:r>
            <a:r>
              <a:rPr lang="en">
                <a:solidFill>
                  <a:srgbClr val="B7B7B7"/>
                </a:solidFill>
              </a:rPr>
              <a:t>glaucus,</a:t>
            </a:r>
            <a:r>
              <a:rPr lang="en"/>
              <a:t> </a:t>
            </a:r>
            <a:r>
              <a:rPr lang="en">
                <a:solidFill>
                  <a:schemeClr val="lt1"/>
                </a:solidFill>
                <a:highlight>
                  <a:schemeClr val="dk1"/>
                </a:highlight>
              </a:rPr>
              <a:t>albus</a:t>
            </a:r>
            <a:endParaRPr>
              <a:solidFill>
                <a:schemeClr val="lt1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tablinum mihi non placet.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20"/>
          <p:cNvPicPr preferRelativeResize="0"/>
          <p:nvPr/>
        </p:nvPicPr>
        <p:blipFill rotWithShape="1">
          <a:blip r:embed="rId3">
            <a:alphaModFix/>
          </a:blip>
          <a:srcRect b="14341" l="0" r="0" t="16740"/>
          <a:stretch/>
        </p:blipFill>
        <p:spPr>
          <a:xfrm>
            <a:off x="5406825" y="498875"/>
            <a:ext cx="2925541" cy="4145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1"/>
          <p:cNvSpPr txBox="1"/>
          <p:nvPr>
            <p:ph type="title"/>
          </p:nvPr>
        </p:nvSpPr>
        <p:spPr>
          <a:xfrm>
            <a:off x="1411775" y="129768"/>
            <a:ext cx="72738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hoc est tablinum optimum me iudice</a:t>
            </a:r>
            <a:endParaRPr/>
          </a:p>
        </p:txBody>
      </p:sp>
      <p:sp>
        <p:nvSpPr>
          <p:cNvPr id="98" name="Google Shape;98;p21"/>
          <p:cNvSpPr txBox="1"/>
          <p:nvPr>
            <p:ph idx="1" type="body"/>
          </p:nvPr>
        </p:nvSpPr>
        <p:spPr>
          <a:xfrm>
            <a:off x="1412975" y="1287950"/>
            <a:ext cx="3530700" cy="323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hac pictura, vides optimum me iudice tablinum.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colores in tablino sunt: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4CCCC"/>
                </a:solidFill>
              </a:rPr>
              <a:t>rosaceus, </a:t>
            </a:r>
            <a:r>
              <a:rPr lang="en">
                <a:solidFill>
                  <a:srgbClr val="B7B7B7"/>
                </a:solidFill>
              </a:rPr>
              <a:t>glaucus,</a:t>
            </a:r>
            <a:r>
              <a:rPr lang="en"/>
              <a:t> </a:t>
            </a:r>
            <a:r>
              <a:rPr lang="en">
                <a:solidFill>
                  <a:schemeClr val="lt1"/>
                </a:solidFill>
                <a:highlight>
                  <a:schemeClr val="dk1"/>
                </a:highlight>
              </a:rPr>
              <a:t>albus</a:t>
            </a:r>
            <a:endParaRPr>
              <a:solidFill>
                <a:schemeClr val="lt1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tablinum mihi maxime placet.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9350" y="1034131"/>
            <a:ext cx="3081225" cy="38515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Kate template">
  <a:themeElements>
    <a:clrScheme name="Custom 347">
      <a:dk1>
        <a:srgbClr val="1C4587"/>
      </a:dk1>
      <a:lt1>
        <a:srgbClr val="FFFFFF"/>
      </a:lt1>
      <a:dk2>
        <a:srgbClr val="606A7C"/>
      </a:dk2>
      <a:lt2>
        <a:srgbClr val="D3DAE2"/>
      </a:lt2>
      <a:accent1>
        <a:srgbClr val="1C4587"/>
      </a:accent1>
      <a:accent2>
        <a:srgbClr val="6CC2DC"/>
      </a:accent2>
      <a:accent3>
        <a:srgbClr val="B4E04F"/>
      </a:accent3>
      <a:accent4>
        <a:srgbClr val="FFD453"/>
      </a:accent4>
      <a:accent5>
        <a:srgbClr val="EE973B"/>
      </a:accent5>
      <a:accent6>
        <a:srgbClr val="F74848"/>
      </a:accent6>
      <a:hlink>
        <a:srgbClr val="1C4587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