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a93d2ac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a93d2ac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a93d2ac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a93d2ac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a93d2ac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a93d2ac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93d2ac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93d2ac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a93d2ac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a93d2ac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youtube.com/watch?v=E07s5ZYygM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en.wikipedia.org/wiki/Harry_Styles" TargetMode="External"/><Relationship Id="rId9" Type="http://schemas.openxmlformats.org/officeDocument/2006/relationships/hyperlink" Target="https://www.celebritynetworth.com/richest-celebrities/singers/harry-styles-net-worth/" TargetMode="External"/><Relationship Id="rId5" Type="http://schemas.openxmlformats.org/officeDocument/2006/relationships/hyperlink" Target="https://www.thethings.com/what-did-harry-styles-do-before-he-became-famous/#:~:text=The%20career%20path%20he%20would,idea%20and%20become%20a%20singer" TargetMode="External"/><Relationship Id="rId6" Type="http://schemas.openxmlformats.org/officeDocument/2006/relationships/hyperlink" Target="https://www.britannica.com/biography/Harry-Styles" TargetMode="External"/><Relationship Id="rId7" Type="http://schemas.openxmlformats.org/officeDocument/2006/relationships/hyperlink" Target="https://coopwb.in/info/where-is-harry-styles-right-now/" TargetMode="External"/><Relationship Id="rId8" Type="http://schemas.openxmlformats.org/officeDocument/2006/relationships/hyperlink" Target="https://www.classicrockhistory.com/top-10-harry-styles-so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Harry Styles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By Loz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Facts about Harry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His real name is Harry Edward Styles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He was born </a:t>
            </a:r>
            <a:r>
              <a:rPr lang="en">
                <a:solidFill>
                  <a:srgbClr val="FF9900"/>
                </a:solidFill>
              </a:rPr>
              <a:t>February</a:t>
            </a:r>
            <a:r>
              <a:rPr lang="en">
                <a:solidFill>
                  <a:srgbClr val="FF9900"/>
                </a:solidFill>
              </a:rPr>
              <a:t> 1, 1994 in </a:t>
            </a:r>
            <a:r>
              <a:rPr lang="en">
                <a:solidFill>
                  <a:srgbClr val="FF9900"/>
                </a:solidFill>
              </a:rPr>
              <a:t>Redditch</a:t>
            </a:r>
            <a:r>
              <a:rPr lang="en">
                <a:solidFill>
                  <a:srgbClr val="FF9900"/>
                </a:solidFill>
              </a:rPr>
              <a:t> Worcestershire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 can tell you one thing he is not dead 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Harry had a great childhood being supported by his </a:t>
            </a:r>
            <a:r>
              <a:rPr lang="en">
                <a:solidFill>
                  <a:srgbClr val="FF9900"/>
                </a:solidFill>
              </a:rPr>
              <a:t>parents</a:t>
            </a:r>
            <a:r>
              <a:rPr lang="en">
                <a:solidFill>
                  <a:srgbClr val="FF9900"/>
                </a:solidFill>
              </a:rPr>
              <a:t> and getting lots of love 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His </a:t>
            </a:r>
            <a:r>
              <a:rPr lang="en">
                <a:solidFill>
                  <a:srgbClr val="FF9900"/>
                </a:solidFill>
              </a:rPr>
              <a:t>parents</a:t>
            </a:r>
            <a:r>
              <a:rPr lang="en">
                <a:solidFill>
                  <a:srgbClr val="FF9900"/>
                </a:solidFill>
              </a:rPr>
              <a:t> divorced when Harry was 7 years old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Gained two step siblings as his mom remarried twice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He sang covers on the </a:t>
            </a:r>
            <a:r>
              <a:rPr lang="en">
                <a:solidFill>
                  <a:srgbClr val="FF9900"/>
                </a:solidFill>
              </a:rPr>
              <a:t>karaoke</a:t>
            </a:r>
            <a:r>
              <a:rPr lang="en">
                <a:solidFill>
                  <a:srgbClr val="FF9900"/>
                </a:solidFill>
              </a:rPr>
              <a:t> machine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Net Worth 120 Million$$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When did he start his singing and acting career? 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Styles made a start to his </a:t>
            </a:r>
            <a:r>
              <a:rPr lang="en">
                <a:solidFill>
                  <a:srgbClr val="00FFFF"/>
                </a:solidFill>
              </a:rPr>
              <a:t>career</a:t>
            </a:r>
            <a:r>
              <a:rPr lang="en">
                <a:solidFill>
                  <a:srgbClr val="00FFFF"/>
                </a:solidFill>
              </a:rPr>
              <a:t> in music at Holmes Chapel Comprehensive School, where he was the lead singer of the band White Eskimo.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In 2010, Styles mother encouraged and pushed </a:t>
            </a:r>
            <a:r>
              <a:rPr lang="en">
                <a:solidFill>
                  <a:srgbClr val="00FFFF"/>
                </a:solidFill>
              </a:rPr>
              <a:t>him to try out for The X Factor the tv show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In The X Factor Harry performed "Isn't She Lovely." 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After that he kept trying acting and singing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He was 16 when he started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Where is Harry Styles today or is he still active?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He is still active 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Styles is currently on a successful world tour. He also starred in a music video “As It Was” released in 2022.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Played Thanos’s brother in eternals 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His acting </a:t>
            </a:r>
            <a:r>
              <a:rPr lang="en">
                <a:solidFill>
                  <a:srgbClr val="00FF00"/>
                </a:solidFill>
              </a:rPr>
              <a:t>career</a:t>
            </a:r>
            <a:r>
              <a:rPr lang="en">
                <a:solidFill>
                  <a:srgbClr val="00FF00"/>
                </a:solidFill>
              </a:rPr>
              <a:t> is still working for him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He is currently in Italy right now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He is 29 right now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Harry Styles most popular songs?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Watermelon Sugar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 of Times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Golden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Falling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Kiwi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Cherry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Only Angel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Adore You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Sweet Creature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is a song called </a:t>
            </a:r>
            <a:r>
              <a:rPr lang="en">
                <a:solidFill>
                  <a:schemeClr val="dk1"/>
                </a:solidFill>
              </a:rPr>
              <a:t>Watermelon</a:t>
            </a:r>
            <a:r>
              <a:rPr lang="en">
                <a:solidFill>
                  <a:schemeClr val="dk1"/>
                </a:solidFill>
              </a:rPr>
              <a:t> Sugar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https://www.youtube.com/watch?v=E07s5ZYygMg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Sources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https://en.wikipedia.org/wiki/Harry_Styles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https://www.thethings.com/what-did-harry-styles-do-before-he-became-famous/#:~:text=The%20career%20path%20he%20would,idea%20and%20become%20a%20singer</a:t>
            </a:r>
            <a:r>
              <a:rPr lang="en"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https://www.britannica.com/biography/Harry-Styles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https://coopwb.in/info/where-is-harry-styles-right-now/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https://www.classicrockhistory.com/top-10-harry-styles-songs/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https://www.celebritynetworth.com/richest-celebrities/singers/harry-styles-net-worth/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Leo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