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T Sans Narrow"/>
      <p:regular r:id="rId12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TSansNarrow-bold.fntdata"/><Relationship Id="rId12" Type="http://schemas.openxmlformats.org/officeDocument/2006/relationships/font" Target="fonts/PTSansNarrow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fff0320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fff0320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fff03201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fff03201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fff03201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fff03201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fff032019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fff032019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629a91884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629a91884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hyperlink" Target="https://www.youtube.com/watch?v=fyEAX7Cd3OE" TargetMode="External"/><Relationship Id="rId5" Type="http://schemas.openxmlformats.org/officeDocument/2006/relationships/hyperlink" Target="https://www.youtube.com/watch?v=ddpoBHolcmo" TargetMode="External"/><Relationship Id="rId6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4.jpg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5.png"/><Relationship Id="rId5" Type="http://schemas.openxmlformats.org/officeDocument/2006/relationships/image" Target="../media/image13.jpg"/><Relationship Id="rId6" Type="http://schemas.openxmlformats.org/officeDocument/2006/relationships/image" Target="../media/image7.jpg"/><Relationship Id="rId7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Jingle Bell Rock vs Jingle Bell Rock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By ME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Similarity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T Sans Narrow"/>
              <a:buChar char="●"/>
            </a:pPr>
            <a:r>
              <a:rPr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Same Lyrics</a:t>
            </a:r>
            <a:endParaRPr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T Sans Narrow"/>
              <a:buChar char="●"/>
            </a:pPr>
            <a:r>
              <a:rPr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Jolly</a:t>
            </a:r>
            <a:endParaRPr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T Sans Narrow"/>
              <a:buChar char="●"/>
            </a:pPr>
            <a:r>
              <a:rPr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Full of Spirit</a:t>
            </a:r>
            <a:endParaRPr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T Sans Narrow"/>
              <a:buChar char="●"/>
            </a:pPr>
            <a:r>
              <a:rPr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Great singing</a:t>
            </a:r>
            <a:endParaRPr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T Sans Narrow"/>
              <a:buChar char="●"/>
            </a:pPr>
            <a:r>
              <a:rPr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Popular Song</a:t>
            </a:r>
            <a:endParaRPr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T Sans Narrow"/>
              <a:buChar char="●"/>
            </a:pPr>
            <a:r>
              <a:rPr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Happiness</a:t>
            </a:r>
            <a:endParaRPr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PT Sans Narrow"/>
              <a:buChar char="●"/>
            </a:pPr>
            <a:r>
              <a:rPr lang="en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Both invoke the christmas spirit into people</a:t>
            </a:r>
            <a:endParaRPr>
              <a:solidFill>
                <a:schemeClr val="accent1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8796" y="1669275"/>
            <a:ext cx="2452723" cy="3270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PT Sans Narrow"/>
              <a:buChar char="●"/>
            </a:pPr>
            <a:r>
              <a:rPr lang="en">
                <a:solidFill>
                  <a:srgbClr val="FF9900"/>
                </a:solidFill>
              </a:rPr>
              <a:t>Different Singer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PT Sans Narrow"/>
              <a:buChar char="●"/>
            </a:pPr>
            <a:r>
              <a:rPr lang="en">
                <a:solidFill>
                  <a:srgbClr val="FF9900"/>
                </a:solidFill>
              </a:rPr>
              <a:t>Different time 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PT Sans Narrow"/>
              <a:buChar char="●"/>
            </a:pPr>
            <a:r>
              <a:rPr lang="en">
                <a:solidFill>
                  <a:srgbClr val="FF9900"/>
                </a:solidFill>
              </a:rPr>
              <a:t>One came out 1957 and one </a:t>
            </a:r>
            <a:r>
              <a:rPr lang="en">
                <a:solidFill>
                  <a:srgbClr val="FF9900"/>
                </a:solidFill>
              </a:rPr>
              <a:t>came out in</a:t>
            </a:r>
            <a:r>
              <a:rPr lang="en">
                <a:solidFill>
                  <a:srgbClr val="FF9900"/>
                </a:solidFill>
              </a:rPr>
              <a:t> 2021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PT Sans Narrow"/>
              <a:buChar char="●"/>
            </a:pPr>
            <a:r>
              <a:rPr lang="en">
                <a:solidFill>
                  <a:srgbClr val="FF9900"/>
                </a:solidFill>
              </a:rPr>
              <a:t>One has multiple singers in it and the other </a:t>
            </a:r>
            <a:r>
              <a:rPr lang="en">
                <a:solidFill>
                  <a:srgbClr val="FF9900"/>
                </a:solidFill>
              </a:rPr>
              <a:t>doesn't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PT Sans Narrow"/>
              <a:buChar char="●"/>
            </a:pPr>
            <a:r>
              <a:rPr lang="en">
                <a:solidFill>
                  <a:srgbClr val="FF9900"/>
                </a:solidFill>
              </a:rPr>
              <a:t>Popularity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PT Sans Narrow"/>
              <a:buChar char="●"/>
            </a:pPr>
            <a:r>
              <a:rPr lang="en">
                <a:solidFill>
                  <a:srgbClr val="FF9900"/>
                </a:solidFill>
              </a:rPr>
              <a:t>Theme</a:t>
            </a:r>
            <a:endParaRPr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Font typeface="PT Sans Narrow"/>
              <a:buChar char="●"/>
            </a:pPr>
            <a:r>
              <a:rPr lang="en">
                <a:solidFill>
                  <a:srgbClr val="FF9900"/>
                </a:solidFill>
              </a:rPr>
              <a:t>Rhythm</a:t>
            </a:r>
            <a:endParaRPr>
              <a:solidFill>
                <a:srgbClr val="FF9900"/>
              </a:solidFill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9213" y="355200"/>
            <a:ext cx="1952625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Songs by different artists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“Bobby Helms - Jingle Bell Rock (Lyrics) </a:t>
            </a:r>
            <a:r>
              <a:rPr i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Youtube”  </a:t>
            </a:r>
            <a:r>
              <a:rPr i="1" lang="en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https://www.youtube.com/watch?v=fyEAX7Cd3OE</a:t>
            </a:r>
            <a:r>
              <a:rPr i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Published: November 14, 2022 Accessed: November 18, 2023</a:t>
            </a:r>
            <a:endParaRPr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PT Sans Narrow"/>
              <a:buChar char="●"/>
            </a:pP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“Kelly Clarkson - Jingle Bell Rock (Official Audio) </a:t>
            </a:r>
            <a:r>
              <a:rPr i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Youtube” </a:t>
            </a:r>
            <a:r>
              <a:rPr i="1" lang="en" u="sng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https://www.youtube.com/watch?v=ddpoBHolcmo</a:t>
            </a:r>
            <a:r>
              <a:rPr i="1"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Published: October 15, 2021 Accessed: November 28, 2023 Author: Kelly Clarkson</a:t>
            </a:r>
            <a:endParaRPr sz="2400">
              <a:solidFill>
                <a:srgbClr val="0000FF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65901" y="298550"/>
            <a:ext cx="1741752" cy="115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Sources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PT Sans Narrow"/>
              <a:buChar char="●"/>
            </a:pPr>
            <a:r>
              <a:rPr b="1" i="1" lang="en" sz="1900" u="sng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Google Image Search</a:t>
            </a:r>
            <a:endParaRPr b="1" i="1" sz="1900" u="sng">
              <a:solidFill>
                <a:srgbClr val="FF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PT Sans Narrow"/>
              <a:buChar char="●"/>
            </a:pPr>
            <a:r>
              <a:rPr b="1" i="1" lang="en" sz="1900" u="sng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Wikipedia</a:t>
            </a:r>
            <a:endParaRPr b="1" i="1" sz="1900" u="sng">
              <a:solidFill>
                <a:srgbClr val="FF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PT Sans Narrow"/>
              <a:buChar char="●"/>
            </a:pPr>
            <a:r>
              <a:rPr b="1" i="1" lang="en" sz="1900" u="sng">
                <a:solidFill>
                  <a:srgbClr val="FF00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Youtube</a:t>
            </a:r>
            <a:endParaRPr b="1" i="1" sz="1900" u="sng">
              <a:solidFill>
                <a:srgbClr val="FF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1" sz="1900" u="sng">
              <a:solidFill>
                <a:srgbClr val="FF00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rgbClr val="00FF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rgbClr val="00FF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900" u="sng">
                <a:solidFill>
                  <a:srgbClr val="00FF00"/>
                </a:solidFill>
                <a:latin typeface="PT Sans Narrow"/>
                <a:ea typeface="PT Sans Narrow"/>
                <a:cs typeface="PT Sans Narrow"/>
                <a:sym typeface="PT Sans Narrow"/>
              </a:rPr>
              <a:t>This man likes porridge in the old trash can</a:t>
            </a:r>
            <a:endParaRPr b="1" sz="1900" u="sng">
              <a:solidFill>
                <a:srgbClr val="00FF00"/>
              </a:solidFill>
              <a:latin typeface="PT Sans Narrow"/>
              <a:ea typeface="PT Sans Narrow"/>
              <a:cs typeface="PT Sans Narrow"/>
              <a:sym typeface="PT Sans Narrow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9425" y="2742750"/>
            <a:ext cx="1721974" cy="1147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12393" y="2346250"/>
            <a:ext cx="2760724" cy="154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Children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125" y="126632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85475" y="599125"/>
            <a:ext cx="2633933" cy="3686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40525" y="2743400"/>
            <a:ext cx="2792550" cy="2159863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/>
        </p:nvSpPr>
        <p:spPr>
          <a:xfrm>
            <a:off x="5825925" y="197700"/>
            <a:ext cx="333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No Piano for you Milin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234575" y="3251225"/>
            <a:ext cx="781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  <a:latin typeface="Open Sans"/>
                <a:ea typeface="Open Sans"/>
                <a:cs typeface="Open Sans"/>
                <a:sym typeface="Open Sans"/>
              </a:rPr>
              <a:t>No Santa pls</a:t>
            </a:r>
            <a:endParaRPr sz="1800">
              <a:solidFill>
                <a:srgbClr val="00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688125" y="333425"/>
            <a:ext cx="5899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I’m 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homeless Milin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child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labor time your my first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victim!!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688125" y="1632400"/>
            <a:ext cx="629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  <a:latin typeface="Open Sans"/>
                <a:ea typeface="Open Sans"/>
                <a:cs typeface="Open Sans"/>
                <a:sym typeface="Open Sans"/>
              </a:rPr>
              <a:t>Not today</a:t>
            </a:r>
            <a:endParaRPr sz="1800">
              <a:solidFill>
                <a:srgbClr val="00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95699" y="3067100"/>
            <a:ext cx="107171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2688125" y="2154888"/>
            <a:ext cx="607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FFFF"/>
                </a:solidFill>
                <a:latin typeface="Open Sans"/>
                <a:ea typeface="Open Sans"/>
                <a:cs typeface="Open Sans"/>
                <a:sym typeface="Open Sans"/>
              </a:rPr>
              <a:t>Sword time </a:t>
            </a:r>
            <a:endParaRPr sz="1800">
              <a:solidFill>
                <a:srgbClr val="00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