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ac3b0d3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fac3b0d3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11c9ccc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11c9ccc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11c9ccc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11c9ccc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11c9ccc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11c9ccc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11c9cccb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11c9cccb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11c9cccb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11c9cccb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11c9ccc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11c9ccc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ac3b0d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ac3b0d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ac3b0d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ac3b0d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ac3b0d3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ac3b0d3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fac3b0d3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fac3b0d3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ac3b0d3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ac3b0d3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ac3b0d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fac3b0d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ac3b0d3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ac3b0d3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fac3b0d3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fac3b0d3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Mi Libro del </a:t>
            </a: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Abecedario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00"/>
                </a:solidFill>
              </a:rPr>
              <a:t>Por</a:t>
            </a:r>
            <a:r>
              <a:rPr lang="en" sz="2500">
                <a:solidFill>
                  <a:srgbClr val="00FF00"/>
                </a:solidFill>
              </a:rPr>
              <a:t> Lobo</a:t>
            </a:r>
            <a:endParaRPr sz="2500">
              <a:solidFill>
                <a:srgbClr val="00FF00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00" y="2900725"/>
            <a:ext cx="2628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998000" y="3208925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FF00"/>
                </a:solidFill>
              </a:rPr>
              <a:t>                            Piñata                Ocho</a:t>
            </a:r>
            <a:endParaRPr sz="3000">
              <a:solidFill>
                <a:srgbClr val="00FF00"/>
              </a:solidFill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00" y="104292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250" y="720475"/>
            <a:ext cx="20002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100" y="2121950"/>
            <a:ext cx="982650" cy="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1581425" y="3101450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Pascua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Queso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71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125" y="12271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1335775" y="3623475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   Robot                          El Perro   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175" y="14728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200" y="10122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1381850" y="3224275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Sabandija                                       Tetera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475" y="9354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200" y="858675"/>
            <a:ext cx="22193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1259000" y="3592775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Utillaje                 Vestimenta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25" y="1933425"/>
            <a:ext cx="30194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25" y="16110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1274400" y="3423875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Water closet                              Xilofon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400" y="151887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025" y="1128350"/>
            <a:ext cx="21431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1197575" y="3669525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Yoyo                         Zoo                                                     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575" y="11657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925" y="1394350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153525" y="3024675"/>
            <a:ext cx="899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Abuela                                                   Baseballo                                                        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275" y="7062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100" y="8141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0" y="3377800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Careta                                        Charca                                          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25" y="1396075"/>
            <a:ext cx="2476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550" y="852575"/>
            <a:ext cx="18383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1842450" y="2763675"/>
            <a:ext cx="656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Divan                               Evolucion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900" y="3366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800" y="783150"/>
            <a:ext cx="2763333" cy="15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0" y="3377825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Frazada                                        </a:t>
            </a: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Guacamole                                                              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25" y="13192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400" y="1319275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50" y="1151088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1715775" y="310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Hermano/a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2538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4572000" y="310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Inteligente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0" y="3101500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jueves                                               Kilogramo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75" y="8763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650" y="95727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1366475" y="3592775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Leche       Llama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75" y="170021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025" y="18431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1243650" y="3408525"/>
            <a:ext cx="73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                        Madre                                Nabo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00" y="9968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75" y="12578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