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625430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625430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625430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625430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56254306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56254306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db9512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6db9512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56254306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56254306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589ac1af7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589ac1af7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56254306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56254306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Roman_temple_of_Alc%C3%A1ntara#:~:text=The%20bridge%2C%20triumphal%20arch%20and,his%20work%20in%20103%20AD" TargetMode="External"/><Relationship Id="rId4" Type="http://schemas.openxmlformats.org/officeDocument/2006/relationships/hyperlink" Target="https://www.amusingplanet.com/2018/10/maison-carree-most-intact-roman-temple.html" TargetMode="External"/><Relationship Id="rId5" Type="http://schemas.openxmlformats.org/officeDocument/2006/relationships/hyperlink" Target="https://www.ukessays.com/essays/architecture/how-were-roman-temples-designed-and-what-were-their-functions-3338.php#:~:text=Roman%20temples%20were%20the%20visual,of%20worship%20for%20that%20god" TargetMode="External"/><Relationship Id="rId6" Type="http://schemas.openxmlformats.org/officeDocument/2006/relationships/hyperlink" Target="https://study.com/academy/lesson/the-roman-temple-architecture-parts-facts.html#:~:text=The%20Roman%20temple%20was%20one,achievements%20of%20the%20ancient%20Roma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38481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Roman Temples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11150" y="2665225"/>
            <a:ext cx="202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By Milin and Loz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What Does a Roman Temple Look Like?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059400" y="12129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25" y="1538250"/>
            <a:ext cx="3366150" cy="19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 b="-4060" l="0" r="0" t="4060"/>
          <a:stretch/>
        </p:blipFill>
        <p:spPr>
          <a:xfrm>
            <a:off x="4794050" y="1627075"/>
            <a:ext cx="3016450" cy="18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429900" y="3684900"/>
            <a:ext cx="80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Here is ruins of an ancient Roman temple           On this side we have a drawing of a Roman Templ</a:t>
            </a:r>
            <a:r>
              <a:rPr lang="en">
                <a:solidFill>
                  <a:srgbClr val="00FF00"/>
                </a:solidFill>
              </a:rPr>
              <a:t>e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Why Were Roman Temples Built?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Char char="●"/>
            </a:pPr>
            <a:r>
              <a:rPr lang="en" sz="1600">
                <a:solidFill>
                  <a:srgbClr val="00FF00"/>
                </a:solidFill>
              </a:rPr>
              <a:t>Roman temples were the visual embodiment of Roman religion and were central to Roman life. </a:t>
            </a:r>
            <a:endParaRPr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Char char="●"/>
            </a:pPr>
            <a:r>
              <a:rPr lang="en" sz="1600">
                <a:solidFill>
                  <a:srgbClr val="00FF00"/>
                </a:solidFill>
              </a:rPr>
              <a:t>The interactions between the Romans and their gods were very amazing. </a:t>
            </a:r>
            <a:endParaRPr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Char char="●"/>
            </a:pPr>
            <a:r>
              <a:rPr lang="en" sz="1600">
                <a:solidFill>
                  <a:srgbClr val="00FF00"/>
                </a:solidFill>
              </a:rPr>
              <a:t>They were designed to accustom a deity and be a place of worship for that god.</a:t>
            </a:r>
            <a:endParaRPr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Char char="●"/>
            </a:pPr>
            <a:r>
              <a:rPr lang="en" sz="1600">
                <a:solidFill>
                  <a:srgbClr val="00FF00"/>
                </a:solidFill>
              </a:rPr>
              <a:t>Roman Temples were designed as this was a road to success of Rome</a:t>
            </a:r>
            <a:endParaRPr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Char char="●"/>
            </a:pPr>
            <a:r>
              <a:rPr lang="en" sz="1600">
                <a:solidFill>
                  <a:srgbClr val="00FF00"/>
                </a:solidFill>
              </a:rPr>
              <a:t>Roman temples were like a church in which people went to pray, apologize for sins, and make a deposit.</a:t>
            </a:r>
            <a:endParaRPr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Char char="●"/>
            </a:pPr>
            <a:r>
              <a:rPr lang="en" sz="1600">
                <a:solidFill>
                  <a:srgbClr val="00FF00"/>
                </a:solidFill>
              </a:rPr>
              <a:t>Roman Temples were also another way to tell the Roman God everything you hope for.</a:t>
            </a:r>
            <a:endParaRPr sz="16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Why Are These Temples Significant?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3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9406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Char char="●"/>
            </a:pPr>
            <a:r>
              <a:rPr lang="en" sz="1716">
                <a:solidFill>
                  <a:srgbClr val="00FF00"/>
                </a:solidFill>
              </a:rPr>
              <a:t>Roman  Temples are a place for the Romans to worship their gods in the Roman religion.  </a:t>
            </a:r>
            <a:endParaRPr sz="1716">
              <a:solidFill>
                <a:srgbClr val="00FF00"/>
              </a:solidFill>
            </a:endParaRPr>
          </a:p>
          <a:p>
            <a:pPr indent="-329406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Char char="●"/>
            </a:pPr>
            <a:r>
              <a:rPr lang="en" sz="1716">
                <a:solidFill>
                  <a:srgbClr val="00FF00"/>
                </a:solidFill>
              </a:rPr>
              <a:t>At these temples there would be a public religious ceremony. These ceremonies took place outside of the Roman temple as many people did not know they were </a:t>
            </a:r>
            <a:r>
              <a:rPr lang="en" sz="1716">
                <a:solidFill>
                  <a:srgbClr val="00FF00"/>
                </a:solidFill>
              </a:rPr>
              <a:t>occurring.  </a:t>
            </a:r>
            <a:endParaRPr sz="1716">
              <a:solidFill>
                <a:srgbClr val="00FF00"/>
              </a:solidFill>
            </a:endParaRPr>
          </a:p>
          <a:p>
            <a:pPr indent="-329406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Char char="●"/>
            </a:pPr>
            <a:r>
              <a:rPr lang="en" sz="1716">
                <a:solidFill>
                  <a:srgbClr val="00FF00"/>
                </a:solidFill>
              </a:rPr>
              <a:t>Sometimes there Roman worshiping took place inside the temple. The reason of this is to  deposit offers that Roman citizens make to give to the Gods.</a:t>
            </a:r>
            <a:endParaRPr sz="1716">
              <a:solidFill>
                <a:srgbClr val="00FF00"/>
              </a:solidFill>
            </a:endParaRPr>
          </a:p>
          <a:p>
            <a:pPr indent="-329406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Char char="●"/>
            </a:pPr>
            <a:r>
              <a:rPr lang="en" sz="1716">
                <a:solidFill>
                  <a:srgbClr val="00FF00"/>
                </a:solidFill>
              </a:rPr>
              <a:t>People often came to Roman Temples to confess their sins and cleanse their wrong doing, this was done to be a better person.</a:t>
            </a:r>
            <a:endParaRPr sz="1716">
              <a:solidFill>
                <a:srgbClr val="00FF00"/>
              </a:solidFill>
            </a:endParaRPr>
          </a:p>
          <a:p>
            <a:pPr indent="-329406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Char char="●"/>
            </a:pPr>
            <a:r>
              <a:rPr lang="en" sz="1716">
                <a:solidFill>
                  <a:srgbClr val="00FF00"/>
                </a:solidFill>
              </a:rPr>
              <a:t>Many people thought that confessing their sins and apologizing for their wrongs would please the God.</a:t>
            </a:r>
            <a:endParaRPr sz="1716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Extra Fun Facts About Romans.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Char char="●"/>
            </a:pPr>
            <a:r>
              <a:rPr lang="en" sz="1600">
                <a:solidFill>
                  <a:srgbClr val="00FF00"/>
                </a:solidFill>
              </a:rPr>
              <a:t>The colosseum was Rome’s greatest fighting arena.</a:t>
            </a:r>
            <a:endParaRPr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Char char="●"/>
            </a:pPr>
            <a:r>
              <a:rPr lang="en" sz="1600">
                <a:solidFill>
                  <a:srgbClr val="00FF00"/>
                </a:solidFill>
              </a:rPr>
              <a:t>Rome’s architectural mastery is from their excessive use of concrete.</a:t>
            </a:r>
            <a:endParaRPr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Char char="●"/>
            </a:pPr>
            <a:r>
              <a:rPr lang="en" sz="1600">
                <a:solidFill>
                  <a:srgbClr val="00FF00"/>
                </a:solidFill>
              </a:rPr>
              <a:t>The Pantheon Dome in Rome is the largest circular dome that has the least support of concrete.</a:t>
            </a:r>
            <a:endParaRPr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Char char="●"/>
            </a:pPr>
            <a:r>
              <a:rPr lang="en" sz="1600">
                <a:solidFill>
                  <a:srgbClr val="00FF00"/>
                </a:solidFill>
              </a:rPr>
              <a:t>Romans had chariot racing in the Circus Maximus.</a:t>
            </a:r>
            <a:endParaRPr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Char char="●"/>
            </a:pPr>
            <a:r>
              <a:rPr lang="en" sz="1600">
                <a:solidFill>
                  <a:srgbClr val="00FF00"/>
                </a:solidFill>
              </a:rPr>
              <a:t>There was a </a:t>
            </a:r>
            <a:r>
              <a:rPr lang="en" sz="1600">
                <a:solidFill>
                  <a:srgbClr val="00FF00"/>
                </a:solidFill>
              </a:rPr>
              <a:t>maze</a:t>
            </a:r>
            <a:r>
              <a:rPr lang="en" sz="1600">
                <a:solidFill>
                  <a:srgbClr val="00FF00"/>
                </a:solidFill>
              </a:rPr>
              <a:t> like area inside the colosseum.</a:t>
            </a:r>
            <a:endParaRPr sz="16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Who was the First Person to Build a Roman Temple?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900">
                <a:solidFill>
                  <a:srgbClr val="00FF00"/>
                </a:solidFill>
              </a:rPr>
              <a:t>Gaius Julius Lacer</a:t>
            </a:r>
            <a:endParaRPr sz="5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Blooket</a:t>
            </a: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Link Constructed By </a:t>
            </a: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Milin</a:t>
            </a: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 and Loz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Work Cited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044050"/>
            <a:ext cx="7038900" cy="3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Char char="●"/>
            </a:pPr>
            <a:r>
              <a:rPr lang="en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https://en.wikipedia.org/wiki/Roman_temple_of_Alc%C3%A1ntara#:~:text=The%20bridge%2C%20triumphal%20arch%20and,his%20work%20in%20103%20AD</a:t>
            </a:r>
            <a:r>
              <a:rPr lang="en">
                <a:solidFill>
                  <a:srgbClr val="00FF00"/>
                </a:solidFill>
              </a:rPr>
              <a:t>.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Char char="●"/>
            </a:pPr>
            <a:r>
              <a:rPr lang="en" u="sng">
                <a:solidFill>
                  <a:srgbClr val="00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https://www.amusingplanet.com/2018/10/maison-carree-most-intact-roman-temple.html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Char char="●"/>
            </a:pPr>
            <a:r>
              <a:rPr lang="en" u="sng">
                <a:solidFill>
                  <a:srgbClr val="00FF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https://www.ukessays.com/essays/architecture/how-were-roman-temples-designed-and-what-were-their-functions-3338.php#:~:text=Roman%20temples%20were%20the%20visual,of%20worship%20for%20that%20god</a:t>
            </a:r>
            <a:r>
              <a:rPr lang="en">
                <a:solidFill>
                  <a:srgbClr val="00FF00"/>
                </a:solidFill>
              </a:rPr>
              <a:t>.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Char char="●"/>
            </a:pPr>
            <a:r>
              <a:rPr lang="en" u="sng">
                <a:solidFill>
                  <a:srgbClr val="00FF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https://study.com/academy/lesson/the-roman-temple-architecture-parts-facts.html#:~:text=The%20Roman%20temple%20was%20one,achievements%20of%20the%20ancient%20Romans</a:t>
            </a:r>
            <a:r>
              <a:rPr lang="en">
                <a:solidFill>
                  <a:srgbClr val="00FF00"/>
                </a:solidFill>
              </a:rPr>
              <a:t>.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Char char="●"/>
            </a:pPr>
            <a:r>
              <a:rPr lang="en" u="sng">
                <a:solidFill>
                  <a:srgbClr val="00FF00"/>
                </a:solidFill>
              </a:rPr>
              <a:t>Google Image Search</a:t>
            </a:r>
            <a:endParaRPr u="sng"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300"/>
              <a:buChar char="●"/>
            </a:pPr>
            <a:r>
              <a:t/>
            </a:r>
            <a:endParaRPr u="sng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