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cb9813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cb9813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cb9813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cb9813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cb9813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cb9813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b98131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b98131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cb981317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cb981317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digscholarship.unco.edu/urj/vol6/iss1/8/#:~:text=%E2%80%9CTaiko%E2%80%9D%20also%20refers%20to%20the,courts%2C%20and%20theatrical%20arts%20performance" TargetMode="External"/><Relationship Id="rId9" Type="http://schemas.openxmlformats.org/officeDocument/2006/relationships/hyperlink" Target="https://www.youtube.com/watch?v=rWxhMwmW2QM" TargetMode="External"/><Relationship Id="rId5" Type="http://schemas.openxmlformats.org/officeDocument/2006/relationships/hyperlink" Target="https://www.markhrooney.com/what-is-taiko/" TargetMode="External"/><Relationship Id="rId6" Type="http://schemas.openxmlformats.org/officeDocument/2006/relationships/hyperlink" Target="https://www.taiko-center.co.jp/english/history_of_taiko.html#:~:text=Surprisingly%2C%20the%20Kumi%2Ddaiko%20style,was%20actually%20a%20jazz%20drummer" TargetMode="External"/><Relationship Id="rId7" Type="http://schemas.openxmlformats.org/officeDocument/2006/relationships/hyperlink" Target="https://en.wikipedia.org/wiki/Taiko#:~:text=Taiko%20have%20a%20mythological%20origin,drums%20has%20also%20been%20found" TargetMode="External"/><Relationship Id="rId8" Type="http://schemas.openxmlformats.org/officeDocument/2006/relationships/hyperlink" Target="https://www.google.com/search?q=facts+on+japenese+taiko+drum&amp;rlz=1C1GCEU_enUS957US957&amp;oq=facts+on+japenese+taiko+drum&amp;gs_lcrp=EgZjaHJvbWUyBggAEEUYOTIJCAEQIRgKGKABMgkIAhAhGAoYoAEyCQgDECEYChigATIJCAQQIRgKGKsCMgcIBRAhGJ8F0gEIOTYwMWowajeoAgCwAgA&amp;sourceid=chrome&amp;ie=UTF-8&amp;safe=active&amp;ssu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Japanese Taiko Drums</a:t>
            </a:r>
            <a:endParaRPr>
              <a:solidFill>
                <a:srgbClr val="FF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rPr>
              <a:t>By Loz</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SzPts val="990"/>
              <a:buNone/>
            </a:pPr>
            <a:r>
              <a:rPr b="1" lang="en" sz="2720">
                <a:solidFill>
                  <a:srgbClr val="F1C232"/>
                </a:solidFill>
              </a:rPr>
              <a:t>   </a:t>
            </a:r>
            <a:r>
              <a:rPr b="1" lang="en" sz="2720">
                <a:solidFill>
                  <a:srgbClr val="F1C232"/>
                </a:solidFill>
              </a:rPr>
              <a:t>History</a:t>
            </a:r>
            <a:endParaRPr b="1" sz="2720">
              <a:solidFill>
                <a:srgbClr val="F1C232"/>
              </a:solidFill>
            </a:endParaRPr>
          </a:p>
        </p:txBody>
      </p:sp>
      <p:sp>
        <p:nvSpPr>
          <p:cNvPr id="61" name="Google Shape;61;p14"/>
          <p:cNvSpPr txBox="1"/>
          <p:nvPr>
            <p:ph idx="1" type="body"/>
          </p:nvPr>
        </p:nvSpPr>
        <p:spPr>
          <a:xfrm>
            <a:off x="0" y="1017725"/>
            <a:ext cx="91440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D966"/>
                </a:solidFill>
              </a:rPr>
              <a:t>Taiko (太鼓) are a broad range of Japanese percussion instruments. In Japanese, the term taiko means any kind of drum. </a:t>
            </a:r>
            <a:endParaRPr>
              <a:solidFill>
                <a:srgbClr val="FFD966"/>
              </a:solidFill>
            </a:endParaRPr>
          </a:p>
          <a:p>
            <a:pPr indent="0" lvl="0" marL="0" rtl="0" algn="l">
              <a:spcBef>
                <a:spcPts val="1200"/>
              </a:spcBef>
              <a:spcAft>
                <a:spcPts val="0"/>
              </a:spcAft>
              <a:buNone/>
            </a:pPr>
            <a:r>
              <a:rPr lang="en">
                <a:solidFill>
                  <a:srgbClr val="FFD966"/>
                </a:solidFill>
              </a:rPr>
              <a:t>It has many variants of different Taiko</a:t>
            </a:r>
            <a:endParaRPr>
              <a:solidFill>
                <a:srgbClr val="FFD966"/>
              </a:solidFill>
            </a:endParaRPr>
          </a:p>
          <a:p>
            <a:pPr indent="0" lvl="0" marL="0" rtl="0" algn="l">
              <a:spcBef>
                <a:spcPts val="1200"/>
              </a:spcBef>
              <a:spcAft>
                <a:spcPts val="0"/>
              </a:spcAft>
              <a:buNone/>
            </a:pPr>
            <a:r>
              <a:rPr lang="en">
                <a:solidFill>
                  <a:srgbClr val="FFD966"/>
                </a:solidFill>
              </a:rPr>
              <a:t>Taiko Drums a mythological origin in Japanese folklore, Taiko were introduced to Japan through Chinese and Korean cultural influence as early as the 6th century CE; pottery from the Haniwa period depicting taiko drums has also been found.</a:t>
            </a:r>
            <a:endParaRPr>
              <a:solidFill>
                <a:srgbClr val="FFD966"/>
              </a:solidFill>
            </a:endParaRPr>
          </a:p>
          <a:p>
            <a:pPr indent="0" lvl="0" marL="0" rtl="0" algn="l">
              <a:spcBef>
                <a:spcPts val="1200"/>
              </a:spcBef>
              <a:spcAft>
                <a:spcPts val="1200"/>
              </a:spcAft>
              <a:buNone/>
            </a:pPr>
            <a:r>
              <a:rPr lang="en">
                <a:solidFill>
                  <a:srgbClr val="FFD966"/>
                </a:solidFill>
              </a:rPr>
              <a:t>Daihachi Oguchi was a japanese drummer who invented the Taiko form</a:t>
            </a:r>
            <a:endParaRPr>
              <a:solidFill>
                <a:srgbClr val="FFD9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FF00"/>
                </a:solidFill>
              </a:rPr>
              <a:t>What is Taiko?</a:t>
            </a:r>
            <a:endParaRPr>
              <a:solidFill>
                <a:srgbClr val="00FF00"/>
              </a:solidFill>
            </a:endParaRPr>
          </a:p>
        </p:txBody>
      </p:sp>
      <p:sp>
        <p:nvSpPr>
          <p:cNvPr id="67" name="Google Shape;67;p15"/>
          <p:cNvSpPr txBox="1"/>
          <p:nvPr>
            <p:ph idx="1" type="body"/>
          </p:nvPr>
        </p:nvSpPr>
        <p:spPr>
          <a:xfrm>
            <a:off x="0" y="1017725"/>
            <a:ext cx="9144000" cy="412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00"/>
              </a:buClr>
              <a:buSzPts val="1800"/>
              <a:buChar char="●"/>
            </a:pPr>
            <a:r>
              <a:rPr lang="en">
                <a:solidFill>
                  <a:srgbClr val="00FF00"/>
                </a:solidFill>
              </a:rPr>
              <a:t>Taiko” is a word used to refer to any drum in Japan. A snare drum is a “taiko,” a djembe is a “taiko”. But to the English-speaking world, “taiko” is a term that has come to mean “a traditional style of Japanese drumming”</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In short words it is a Japanese </a:t>
            </a:r>
            <a:r>
              <a:rPr lang="en">
                <a:solidFill>
                  <a:srgbClr val="00FF00"/>
                </a:solidFill>
              </a:rPr>
              <a:t>shaped</a:t>
            </a:r>
            <a:r>
              <a:rPr lang="en">
                <a:solidFill>
                  <a:srgbClr val="00FF00"/>
                </a:solidFill>
              </a:rPr>
              <a:t> drum also a style of many different fo</a:t>
            </a:r>
            <a:r>
              <a:rPr lang="en"/>
              <a:t>rms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FFFF"/>
                </a:solidFill>
              </a:rPr>
              <a:t>Cultural</a:t>
            </a:r>
            <a:r>
              <a:rPr lang="en">
                <a:solidFill>
                  <a:srgbClr val="FFFFFF"/>
                </a:solidFill>
              </a:rPr>
              <a:t> Importance</a:t>
            </a:r>
            <a:endParaRPr>
              <a:solidFill>
                <a:srgbClr val="FFFFFF"/>
              </a:solidFill>
            </a:endParaRPr>
          </a:p>
        </p:txBody>
      </p:sp>
      <p:sp>
        <p:nvSpPr>
          <p:cNvPr id="73" name="Google Shape;73;p16"/>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a:t>
            </a:r>
            <a:r>
              <a:rPr lang="en">
                <a:solidFill>
                  <a:srgbClr val="FFFFFF"/>
                </a:solidFill>
              </a:rPr>
              <a:t>Taiko” also refers to the art of drumming and is claimed to represent the spirit of Japanese people. Since ancient times, Taiko was used in the battlefield during Wars as a protection spell against </a:t>
            </a:r>
            <a:r>
              <a:rPr lang="en">
                <a:solidFill>
                  <a:srgbClr val="FFFFFF"/>
                </a:solidFill>
              </a:rPr>
              <a:t>evil</a:t>
            </a:r>
            <a:r>
              <a:rPr lang="en">
                <a:solidFill>
                  <a:srgbClr val="FFFFFF"/>
                </a:solidFill>
              </a:rPr>
              <a:t> dark forces. Shinto and Buddhist religious ceremonies, festivals, royal courts, and theatrical arts performance. The sacred power of Taiko for Japanese people is difficult to clarify in modern context.</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FFFF"/>
                </a:solidFill>
              </a:rPr>
              <a:t>Facts on Japanese Taiko Drum</a:t>
            </a:r>
            <a:endParaRPr>
              <a:solidFill>
                <a:srgbClr val="00FFFF"/>
              </a:solidFill>
            </a:endParaRPr>
          </a:p>
        </p:txBody>
      </p:sp>
      <p:sp>
        <p:nvSpPr>
          <p:cNvPr id="79" name="Google Shape;79;p17"/>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FFFF"/>
              </a:buClr>
              <a:buSzPts val="1800"/>
              <a:buChar char="●"/>
            </a:pPr>
            <a:r>
              <a:rPr lang="en">
                <a:solidFill>
                  <a:srgbClr val="00FFFF"/>
                </a:solidFill>
              </a:rPr>
              <a:t>Taiko drums are handmade by professional drum makers in Japan. </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It is believed that the spirit of the trees from which the wood came, as well as the spirit of the builders of the drum, and even the performers who played them over the years come to embody each drum.</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Spirits protect Japanese people</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Symbol of Culture</a:t>
            </a:r>
            <a:endParaRPr>
              <a:solidFill>
                <a:srgbClr val="00FFFF"/>
              </a:solidFill>
            </a:endParaRPr>
          </a:p>
          <a:p>
            <a:pPr indent="-342900" lvl="0" marL="457200" rtl="0" algn="l">
              <a:spcBef>
                <a:spcPts val="0"/>
              </a:spcBef>
              <a:spcAft>
                <a:spcPts val="0"/>
              </a:spcAft>
              <a:buClr>
                <a:srgbClr val="00FFFF"/>
              </a:buClr>
              <a:buSzPts val="1800"/>
              <a:buChar char="●"/>
            </a:pPr>
            <a:r>
              <a:rPr lang="en">
                <a:solidFill>
                  <a:srgbClr val="00FFFF"/>
                </a:solidFill>
              </a:rPr>
              <a:t>A </a:t>
            </a:r>
            <a:r>
              <a:rPr lang="en">
                <a:solidFill>
                  <a:srgbClr val="00FFFF"/>
                </a:solidFill>
              </a:rPr>
              <a:t>belief</a:t>
            </a:r>
            <a:r>
              <a:rPr lang="en">
                <a:solidFill>
                  <a:srgbClr val="00FFFF"/>
                </a:solidFill>
              </a:rPr>
              <a:t> that Taiko Protected you on the Battlefield.</a:t>
            </a:r>
            <a:endParaRPr>
              <a:solidFill>
                <a:srgbClr val="00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6"/>
                </a:solidFill>
              </a:rPr>
              <a:t>Sources + Video + Also life lesson</a:t>
            </a:r>
            <a:endParaRPr>
              <a:solidFill>
                <a:schemeClr val="accent6"/>
              </a:solidFill>
            </a:endParaRPr>
          </a:p>
        </p:txBody>
      </p:sp>
      <p:sp>
        <p:nvSpPr>
          <p:cNvPr id="85" name="Google Shape;85;p18"/>
          <p:cNvSpPr txBox="1"/>
          <p:nvPr>
            <p:ph idx="1" type="body"/>
          </p:nvPr>
        </p:nvSpPr>
        <p:spPr>
          <a:xfrm>
            <a:off x="0" y="1017725"/>
            <a:ext cx="9144000" cy="412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u="sng">
                <a:solidFill>
                  <a:srgbClr val="00FF00"/>
                </a:solidFill>
              </a:rPr>
              <a:t>Sources</a:t>
            </a:r>
            <a:endParaRPr sz="1500" u="sng">
              <a:solidFill>
                <a:srgbClr val="00FF00"/>
              </a:solidFill>
            </a:endParaRPr>
          </a:p>
          <a:p>
            <a:pPr indent="0" lvl="0" marL="0" rtl="0" algn="l">
              <a:spcBef>
                <a:spcPts val="1200"/>
              </a:spcBef>
              <a:spcAft>
                <a:spcPts val="0"/>
              </a:spcAft>
              <a:buNone/>
            </a:pPr>
            <a:r>
              <a:rPr lang="en" sz="1200" u="sng">
                <a:solidFill>
                  <a:srgbClr val="00FF00"/>
                </a:solidFill>
                <a:hlinkClick r:id="rId4">
                  <a:extLst>
                    <a:ext uri="{A12FA001-AC4F-418D-AE19-62706E023703}">
                      <ahyp:hlinkClr val="tx"/>
                    </a:ext>
                  </a:extLst>
                </a:hlinkClick>
              </a:rPr>
              <a:t>https://digscholarship.unco.edu/urj/vol6/iss1/8/#:~:text=%E2%80%9CTaiko%E2%80%9D%20also%20refers%20to%20the,courts%2C%20and%20theatrical%20arts%20performance</a:t>
            </a:r>
            <a:r>
              <a:rPr lang="en" sz="1200" u="sng">
                <a:solidFill>
                  <a:srgbClr val="00FF00"/>
                </a:solidFill>
              </a:rPr>
              <a:t>.</a:t>
            </a:r>
            <a:endParaRPr sz="1200" u="sng">
              <a:solidFill>
                <a:srgbClr val="00FF00"/>
              </a:solidFill>
            </a:endParaRPr>
          </a:p>
          <a:p>
            <a:pPr indent="0" lvl="0" marL="0" rtl="0" algn="l">
              <a:spcBef>
                <a:spcPts val="1200"/>
              </a:spcBef>
              <a:spcAft>
                <a:spcPts val="0"/>
              </a:spcAft>
              <a:buNone/>
            </a:pPr>
            <a:r>
              <a:rPr lang="en" sz="1200" u="sng">
                <a:solidFill>
                  <a:srgbClr val="00FF00"/>
                </a:solidFill>
                <a:hlinkClick r:id="rId5">
                  <a:extLst>
                    <a:ext uri="{A12FA001-AC4F-418D-AE19-62706E023703}">
                      <ahyp:hlinkClr val="tx"/>
                    </a:ext>
                  </a:extLst>
                </a:hlinkClick>
              </a:rPr>
              <a:t>https://www.markhrooney.com/what-is-taiko/</a:t>
            </a:r>
            <a:endParaRPr sz="1200" u="sng">
              <a:solidFill>
                <a:srgbClr val="00FF00"/>
              </a:solidFill>
            </a:endParaRPr>
          </a:p>
          <a:p>
            <a:pPr indent="0" lvl="0" marL="0" rtl="0" algn="l">
              <a:spcBef>
                <a:spcPts val="1200"/>
              </a:spcBef>
              <a:spcAft>
                <a:spcPts val="0"/>
              </a:spcAft>
              <a:buNone/>
            </a:pPr>
            <a:r>
              <a:rPr lang="en" sz="1200" u="sng">
                <a:solidFill>
                  <a:srgbClr val="00FF00"/>
                </a:solidFill>
                <a:hlinkClick r:id="rId6">
                  <a:extLst>
                    <a:ext uri="{A12FA001-AC4F-418D-AE19-62706E023703}">
                      <ahyp:hlinkClr val="tx"/>
                    </a:ext>
                  </a:extLst>
                </a:hlinkClick>
              </a:rPr>
              <a:t>https://www.taiko-center.co.jp/english/history_of_taiko.html#:~:text=Surprisingly%2C%20the%20Kumi%2Ddaiko%20style,was%20actually%20a%20jazz%20drummer</a:t>
            </a:r>
            <a:r>
              <a:rPr lang="en" sz="1200" u="sng">
                <a:solidFill>
                  <a:srgbClr val="00FF00"/>
                </a:solidFill>
              </a:rPr>
              <a:t>.</a:t>
            </a:r>
            <a:endParaRPr sz="1200" u="sng">
              <a:solidFill>
                <a:srgbClr val="00FF00"/>
              </a:solidFill>
            </a:endParaRPr>
          </a:p>
          <a:p>
            <a:pPr indent="0" lvl="0" marL="0" rtl="0" algn="l">
              <a:spcBef>
                <a:spcPts val="1200"/>
              </a:spcBef>
              <a:spcAft>
                <a:spcPts val="0"/>
              </a:spcAft>
              <a:buNone/>
            </a:pPr>
            <a:r>
              <a:rPr lang="en" sz="1200" u="sng">
                <a:solidFill>
                  <a:srgbClr val="00FF00"/>
                </a:solidFill>
                <a:hlinkClick r:id="rId7">
                  <a:extLst>
                    <a:ext uri="{A12FA001-AC4F-418D-AE19-62706E023703}">
                      <ahyp:hlinkClr val="tx"/>
                    </a:ext>
                  </a:extLst>
                </a:hlinkClick>
              </a:rPr>
              <a:t>https://en.wikipedia.org/wiki/Taiko#:~:text=Taiko%20have%20a%20mythological%20origin,drums%20has%20also%20been%20found</a:t>
            </a:r>
            <a:r>
              <a:rPr lang="en" sz="1200" u="sng">
                <a:solidFill>
                  <a:srgbClr val="00FF00"/>
                </a:solidFill>
              </a:rPr>
              <a:t>.</a:t>
            </a:r>
            <a:endParaRPr sz="1200" u="sng">
              <a:solidFill>
                <a:srgbClr val="00FF00"/>
              </a:solidFill>
            </a:endParaRPr>
          </a:p>
          <a:p>
            <a:pPr indent="0" lvl="0" marL="0" rtl="0" algn="l">
              <a:spcBef>
                <a:spcPts val="1200"/>
              </a:spcBef>
              <a:spcAft>
                <a:spcPts val="0"/>
              </a:spcAft>
              <a:buNone/>
            </a:pPr>
            <a:r>
              <a:rPr lang="en" sz="1200" u="sng">
                <a:solidFill>
                  <a:srgbClr val="00FF00"/>
                </a:solidFill>
                <a:hlinkClick r:id="rId8">
                  <a:extLst>
                    <a:ext uri="{A12FA001-AC4F-418D-AE19-62706E023703}">
                      <ahyp:hlinkClr val="tx"/>
                    </a:ext>
                  </a:extLst>
                </a:hlinkClick>
              </a:rPr>
              <a:t>https://www.google.com/search?q=facts+on+japenese+taiko+drum&amp;rlz=1C1GCEU_enUS957US957&amp;oq=facts+on+japenese+taiko+drum&amp;gs_lcrp=EgZjaHJvbWUyBggAEEUYOTIJCAEQIRgKGKABMgkIAhAhGAoYoAEyCQgDECEYChigATIJCAQQIRgKGKsCMgcIBRAhGJ8F0gEIOTYwMWowajeoAgCwAgA&amp;sourceid=chrome&amp;ie=UTF-8&amp;safe=active&amp;ssui=on</a:t>
            </a:r>
            <a:endParaRPr sz="1200" u="sng">
              <a:solidFill>
                <a:srgbClr val="00FF00"/>
              </a:solidFill>
            </a:endParaRPr>
          </a:p>
          <a:p>
            <a:pPr indent="0" lvl="0" marL="0" rtl="0" algn="l">
              <a:spcBef>
                <a:spcPts val="1200"/>
              </a:spcBef>
              <a:spcAft>
                <a:spcPts val="0"/>
              </a:spcAft>
              <a:buNone/>
            </a:pPr>
            <a:r>
              <a:rPr lang="en" sz="1200" u="sng">
                <a:solidFill>
                  <a:srgbClr val="00FF00"/>
                </a:solidFill>
              </a:rPr>
              <a:t>Google Image Search</a:t>
            </a:r>
            <a:endParaRPr sz="1200" u="sng">
              <a:solidFill>
                <a:srgbClr val="00FF00"/>
              </a:solidFill>
            </a:endParaRPr>
          </a:p>
          <a:p>
            <a:pPr indent="0" lvl="0" marL="0" rtl="0" algn="l">
              <a:spcBef>
                <a:spcPts val="1200"/>
              </a:spcBef>
              <a:spcAft>
                <a:spcPts val="0"/>
              </a:spcAft>
              <a:buNone/>
            </a:pPr>
            <a:r>
              <a:rPr lang="en" sz="1700" u="sng">
                <a:solidFill>
                  <a:srgbClr val="00FF00"/>
                </a:solidFill>
              </a:rPr>
              <a:t>Video</a:t>
            </a:r>
            <a:endParaRPr sz="1700" u="sng">
              <a:solidFill>
                <a:srgbClr val="00FF00"/>
              </a:solidFill>
            </a:endParaRPr>
          </a:p>
          <a:p>
            <a:pPr indent="0" lvl="0" marL="0" rtl="0" algn="l">
              <a:spcBef>
                <a:spcPts val="1200"/>
              </a:spcBef>
              <a:spcAft>
                <a:spcPts val="0"/>
              </a:spcAft>
              <a:buNone/>
            </a:pPr>
            <a:r>
              <a:rPr lang="en" sz="1700" u="sng">
                <a:solidFill>
                  <a:srgbClr val="00FF00"/>
                </a:solidFill>
                <a:hlinkClick r:id="rId9">
                  <a:extLst>
                    <a:ext uri="{A12FA001-AC4F-418D-AE19-62706E023703}">
                      <ahyp:hlinkClr val="tx"/>
                    </a:ext>
                  </a:extLst>
                </a:hlinkClick>
              </a:rPr>
              <a:t>https://www.youtube.com/watch?v=rWxhMwmW2QM</a:t>
            </a:r>
            <a:endParaRPr sz="1700" u="sng">
              <a:solidFill>
                <a:srgbClr val="00FF00"/>
              </a:solidFill>
            </a:endParaRPr>
          </a:p>
          <a:p>
            <a:pPr indent="0" lvl="0" marL="0" rtl="0" algn="l">
              <a:spcBef>
                <a:spcPts val="1200"/>
              </a:spcBef>
              <a:spcAft>
                <a:spcPts val="1200"/>
              </a:spcAft>
              <a:buNone/>
            </a:pPr>
            <a:r>
              <a:rPr lang="en" u="sng">
                <a:solidFill>
                  <a:srgbClr val="00FFFF"/>
                </a:solidFill>
              </a:rPr>
              <a:t>Life Lesson: Buy heated driveways kids</a:t>
            </a:r>
            <a:endParaRPr u="sng">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