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daee6f4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daee6f4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daee6f48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daee6f4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daee6f48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daee6f48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daee6f48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daee6f48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daee6f48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daee6f48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hyperlink" Target="https://en.wikipedia.org/wiki/Radiohead_discography#:~:text=Kid%20A%20followed%20in%20October,on%20the%20US%20Billboard%20200" TargetMode="External"/><Relationship Id="rId5" Type="http://schemas.openxmlformats.org/officeDocument/2006/relationships/hyperlink" Target="https://en.wikipedia.org/wiki/Radiohead" TargetMode="External"/><Relationship Id="rId6" Type="http://schemas.openxmlformats.org/officeDocument/2006/relationships/hyperlink" Target="https://www.youtube.com/watch?v=YTH8cxXBGBo&amp;ab_channel=Radiohead-Topic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RadioHead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By Loz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How they were formed/How many members were they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lang="en">
                <a:solidFill>
                  <a:srgbClr val="00FFFF"/>
                </a:solidFill>
              </a:rPr>
              <a:t>The Radiohead members met while attending Abington School, an independent school for boys in </a:t>
            </a:r>
            <a:r>
              <a:rPr lang="en">
                <a:solidFill>
                  <a:srgbClr val="00FFFF"/>
                </a:solidFill>
              </a:rPr>
              <a:t>Abingdon</a:t>
            </a:r>
            <a:r>
              <a:rPr lang="en">
                <a:solidFill>
                  <a:srgbClr val="00FFFF"/>
                </a:solidFill>
              </a:rPr>
              <a:t> Oxford </a:t>
            </a:r>
            <a:endParaRPr>
              <a:solidFill>
                <a:srgbClr val="00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lang="en">
                <a:solidFill>
                  <a:srgbClr val="00FFFF"/>
                </a:solidFill>
              </a:rPr>
              <a:t>There are 5 members</a:t>
            </a:r>
            <a:endParaRPr>
              <a:solidFill>
                <a:srgbClr val="00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lang="en">
                <a:solidFill>
                  <a:srgbClr val="00FFFF"/>
                </a:solidFill>
              </a:rPr>
              <a:t>The names are Thom Yorke, Jonny Greenwood, Colin Greenwood, Ed O’Brien and Philip Selway</a:t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Kind of Band Were They and What Did They Do?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Radiohead is an English rock band in Abington, Oxfordshire in 1985 experimenting with Alternative music.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In the early 21st </a:t>
            </a:r>
            <a:r>
              <a:rPr lang="en">
                <a:solidFill>
                  <a:schemeClr val="lt1"/>
                </a:solidFill>
              </a:rPr>
              <a:t>century</a:t>
            </a:r>
            <a:r>
              <a:rPr lang="en">
                <a:solidFill>
                  <a:schemeClr val="lt1"/>
                </a:solidFill>
              </a:rPr>
              <a:t> they made some </a:t>
            </a:r>
            <a:r>
              <a:rPr lang="en">
                <a:solidFill>
                  <a:schemeClr val="lt1"/>
                </a:solidFill>
              </a:rPr>
              <a:t>majestic</a:t>
            </a:r>
            <a:r>
              <a:rPr lang="en">
                <a:solidFill>
                  <a:schemeClr val="lt1"/>
                </a:solidFill>
              </a:rPr>
              <a:t> music and amazing </a:t>
            </a:r>
            <a:r>
              <a:rPr lang="en">
                <a:solidFill>
                  <a:schemeClr val="lt1"/>
                </a:solidFill>
              </a:rPr>
              <a:t>combinations</a:t>
            </a:r>
            <a:r>
              <a:rPr lang="en">
                <a:solidFill>
                  <a:schemeClr val="lt1"/>
                </a:solidFill>
              </a:rPr>
              <a:t> and new different sounds.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They made </a:t>
            </a:r>
            <a:r>
              <a:rPr lang="en">
                <a:solidFill>
                  <a:schemeClr val="lt1"/>
                </a:solidFill>
              </a:rPr>
              <a:t>angst saturated</a:t>
            </a:r>
            <a:r>
              <a:rPr lang="en">
                <a:solidFill>
                  <a:schemeClr val="lt1"/>
                </a:solidFill>
              </a:rPr>
              <a:t> and postmodern era music.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Where are Radiohead today?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According to the metalinjection.net </a:t>
            </a:r>
            <a:r>
              <a:rPr b="1" lang="en">
                <a:solidFill>
                  <a:srgbClr val="FFFF00"/>
                </a:solidFill>
              </a:rPr>
              <a:t>Radiohead hasn’t released an album since 2016.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They have played a show in 2018 but that is it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Vocalist Thom Yorke and guitarist Jonny Greenwood have gone on to form The Smile and have already released their debut album A Light For Attracting Attention this year.</a:t>
            </a:r>
            <a:endParaRPr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What is Radiohead’s Most Popular Song /Album?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The Greatest Albums made by </a:t>
            </a:r>
            <a:r>
              <a:rPr lang="en">
                <a:solidFill>
                  <a:srgbClr val="FF9900"/>
                </a:solidFill>
              </a:rPr>
              <a:t>Radiohead's</a:t>
            </a:r>
            <a:r>
              <a:rPr lang="en">
                <a:solidFill>
                  <a:srgbClr val="FF9900"/>
                </a:solidFill>
              </a:rPr>
              <a:t> Ok Computer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The Bends is Almost up there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The most popular songs are Paranoid Android, Karma Police, No </a:t>
            </a:r>
            <a:r>
              <a:rPr lang="en">
                <a:solidFill>
                  <a:srgbClr val="FF9900"/>
                </a:solidFill>
              </a:rPr>
              <a:t>Surprises and Knives Out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Sources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lang="en" u="sng">
                <a:solidFill>
                  <a:srgbClr val="00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https://en.wikipedia.org/wiki/Radiohead_discography#:~:text=Kid%20A%20followed%20in%20October,on%20the%20US%20Billboard%20200</a:t>
            </a:r>
            <a:r>
              <a:rPr lang="en">
                <a:solidFill>
                  <a:srgbClr val="00FFFF"/>
                </a:solidFill>
              </a:rPr>
              <a:t>.</a:t>
            </a:r>
            <a:endParaRPr>
              <a:solidFill>
                <a:srgbClr val="00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b="1" lang="en">
                <a:solidFill>
                  <a:srgbClr val="00FFFF"/>
                </a:solidFill>
              </a:rPr>
              <a:t>metalinjection.net </a:t>
            </a:r>
            <a:endParaRPr b="1">
              <a:solidFill>
                <a:srgbClr val="00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b="1" lang="en" u="sng">
                <a:solidFill>
                  <a:srgbClr val="00FF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https://en.wikipedia.org/wiki/Radiohead</a:t>
            </a:r>
            <a:endParaRPr b="1">
              <a:solidFill>
                <a:srgbClr val="00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b="1" lang="en" u="sng">
                <a:solidFill>
                  <a:schemeClr val="hlink"/>
                </a:solidFill>
                <a:hlinkClick r:id="rId6"/>
              </a:rPr>
              <a:t>https://www.youtube.com/watch?v=YTH8cxXBGBo&amp;ab_channel=Radiohead-Topic</a:t>
            </a:r>
            <a:endParaRPr b="1">
              <a:solidFill>
                <a:srgbClr val="00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