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bd712aa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bd712aa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bd712aa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bd712aa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/>
        </p:nvSpPr>
        <p:spPr>
          <a:xfrm>
            <a:off x="2840425" y="2917225"/>
            <a:ext cx="73452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Caveat"/>
                <a:ea typeface="Caveat"/>
                <a:cs typeface="Caveat"/>
                <a:sym typeface="Caveat"/>
              </a:rPr>
              <a:t>          Loz Mckenzie</a:t>
            </a:r>
            <a:endParaRPr sz="29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cubiculum meum (or optimum me iudice)</a:t>
            </a:r>
            <a:endParaRPr/>
          </a:p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/>
              <a:t>hac pictura, vides meum (or optimum me iudic-e)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cubiculum meum 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cubiculum.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cubiculum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ubiculum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75" y="1139575"/>
            <a:ext cx="3727575" cy="28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Tricilium me</a:t>
            </a:r>
            <a:r>
              <a:rPr lang="en"/>
              <a:t>um 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tricilium.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cubiculum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>
                <a:solidFill>
                  <a:srgbClr val="FFFF00"/>
                </a:solidFill>
              </a:rPr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Tricilium mihi non placet.</a:t>
            </a:r>
            <a:endParaRPr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6075" y="1139568"/>
            <a:ext cx="3895524" cy="2597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