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f893ee6f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f893ee6f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f893ee6f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f893ee6f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f893ee6f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f893ee6f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f893ee6f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f893ee6f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f893ee6f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f893ee6f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f893ee6f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f893ee6f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f893ee6f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f893ee6f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893ee6f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893ee6f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f893ee6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f893ee6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f893ee6f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f893ee6f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f893ee6f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f893ee6f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f893ee6f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f893ee6f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f893ee6f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f893ee6f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893ee6f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f893ee6f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f893ee6f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f893ee6f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Vocabulario Importante</a:t>
            </a:r>
            <a:endParaRPr sz="5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88" y="816988"/>
            <a:ext cx="7496029" cy="19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Sustantivos (nouns)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cohete</a:t>
            </a:r>
            <a:r>
              <a:rPr lang="en"/>
              <a:t> =	 rocket	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nadie = no one/nobody		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órbito </a:t>
            </a:r>
            <a:r>
              <a:rPr lang="en"/>
              <a:t>= orbit</a:t>
            </a:r>
            <a:r>
              <a:rPr lang="en"/>
              <a:t>		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piernas = legs	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Verbos (verbs)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terminan</a:t>
            </a:r>
            <a:r>
              <a:rPr lang="en"/>
              <a:t> = ends				te encuentre = I find you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desaparece = </a:t>
            </a:r>
            <a:r>
              <a:rPr lang="en"/>
              <a:t>disappears</a:t>
            </a:r>
            <a:r>
              <a:rPr lang="en"/>
              <a:t>		te echo = I miss you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vámonos = lets go			mira = look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evitar = to avoid				pudo = could/was able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buscar = to look for			ir = to go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sabe = knows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están = are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Adjetivos (adjectives) y adverbios (adverbs)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verdader</a:t>
            </a:r>
            <a:r>
              <a:rPr lang="en"/>
              <a:t>o = true	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intenso = </a:t>
            </a:r>
            <a:r>
              <a:rPr lang="en"/>
              <a:t>intense</a:t>
            </a:r>
            <a:r>
              <a:rPr lang="en"/>
              <a:t>					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(im)posible =	impossible 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quizás =	perhaps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Vocabulario Importante</a:t>
            </a:r>
            <a:endParaRPr sz="5000"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94" y="744575"/>
            <a:ext cx="8247057" cy="20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Sustantivos (nouns)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paso</a:t>
            </a:r>
            <a:r>
              <a:rPr lang="en"/>
              <a:t> = passage			algo = something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tiempo =	 time			plan = plan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fuerza = force			esperanza = 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esperanza = hope		invencible = invincible 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amigo = amigo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familia = female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helado = ice cream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Verbos (verbs)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 perdido</a:t>
            </a:r>
            <a:r>
              <a:rPr lang="en"/>
              <a:t> =	has lost		</a:t>
            </a:r>
            <a:r>
              <a:rPr lang="en"/>
              <a:t>atacará</a:t>
            </a:r>
            <a:r>
              <a:rPr lang="en"/>
              <a:t> = attacked			perdiste = you lost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habla = talks				destruiría = would destroy      creíste = you believed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perdió =	lost				comería = would eat	        estaremos = we will be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fuera = were				encontrarlas = to find them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podría = would/could		conozco = I know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pudiera = could/would 	        tuvieron = had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traería = would bring		importa = matters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seríamos = we would be	vamos = We go or </a:t>
            </a:r>
            <a:r>
              <a:rPr lang="en"/>
              <a:t>let's</a:t>
            </a:r>
            <a:r>
              <a:rPr lang="en"/>
              <a:t> go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Adjetivos (</a:t>
            </a:r>
            <a:r>
              <a:rPr lang="en"/>
              <a:t>adjetivos</a:t>
            </a:r>
            <a:r>
              <a:rPr lang="en"/>
              <a:t>) y adverbios (adverbs)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6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brutal</a:t>
            </a:r>
            <a:r>
              <a:rPr lang="en"/>
              <a:t> = brutal				juntos =	together		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inevitable = inevitable		       separados = </a:t>
            </a:r>
            <a:r>
              <a:rPr lang="en"/>
              <a:t>separate</a:t>
            </a:r>
            <a:r>
              <a:rPr lang="en"/>
              <a:t>	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(im)posible = impossible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mejor = major or best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 nuevo = again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poderosa = powerful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Sustantivos (nouns)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bufanda = scarf			</a:t>
            </a:r>
            <a:r>
              <a:rPr lang="en"/>
              <a:t>nada = nothing</a:t>
            </a:r>
            <a:r>
              <a:rPr lang="en"/>
              <a:t>			botas = boots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estadio = stadium			</a:t>
            </a:r>
            <a:r>
              <a:rPr lang="en"/>
              <a:t>ninguna parte = nowhere</a:t>
            </a: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partido =	 game/match		</a:t>
            </a:r>
            <a:r>
              <a:rPr lang="en"/>
              <a:t>dolor de muelas =</a:t>
            </a:r>
            <a:r>
              <a:rPr lang="en"/>
              <a:t>	 toothache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farmacia = pharmacy		ojos = eyes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básquetbol =	basketball	restaurante =	 </a:t>
            </a:r>
            <a:r>
              <a:rPr lang="en"/>
              <a:t>restaurant</a:t>
            </a: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pastillas = pills			espaguetis = spaghetti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dientes = teeth			boca= mouth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Verbos</a:t>
            </a:r>
            <a:r>
              <a:rPr lang="en"/>
              <a:t> (verbs)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comprar </a:t>
            </a:r>
            <a:r>
              <a:rPr lang="en"/>
              <a:t>= to	buy			comer = to eat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tomar = to take			las quiero = I love them/you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tiene = has				son = son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fue = went	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ver = to see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 sé = I know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Adjetiv</a:t>
            </a:r>
            <a:r>
              <a:rPr lang="en"/>
              <a:t>os (adjectives)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favorito</a:t>
            </a:r>
            <a:r>
              <a:rPr lang="en"/>
              <a:t> = favorite			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bonitas = pretty/cute		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encantadoras = enchanting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Vocabulario Importante</a:t>
            </a:r>
            <a:endParaRPr sz="50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75" y="789675"/>
            <a:ext cx="7884642" cy="1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Sustantivos (nouns)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historia</a:t>
            </a:r>
            <a:r>
              <a:rPr lang="en"/>
              <a:t> = story			moto = motorcycle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amor = love				mano = hand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prenda/ropa = clothes		nombre = name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gorro = beanie				</a:t>
            </a: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hombre</a:t>
            </a:r>
            <a:r>
              <a:rPr lang="en"/>
              <a:t> = man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todo = everything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vida = life 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Verbos (verbs)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era</a:t>
            </a:r>
            <a:r>
              <a:rPr lang="en"/>
              <a:t> = was				eres </a:t>
            </a:r>
            <a:r>
              <a:rPr lang="en"/>
              <a:t>= you are</a:t>
            </a: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había = there was/were	me vuelves =	 you make me….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vivía = lived				las vio =	he saw them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estaba = was				somos = we are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caminando =	walking		escaparse = to escape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 resbaló = slipped		liberarse = to free oneself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 cayó = fell				vivirá = will live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Adjetivos (adjectives) y adverbios (adverbs)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prohibid</a:t>
            </a:r>
            <a:r>
              <a:rPr lang="en"/>
              <a:t>o = forbidden	       crueles = cruel	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alto = tall				atrapado = trapped	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lejos = far</a:t>
            </a:r>
            <a:r>
              <a:rPr lang="en"/>
              <a:t>		</a:t>
            </a:r>
            <a:r>
              <a:rPr lang="en"/>
              <a:t>		complicado = complicated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contento = content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loca = crazy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hermosas = beautiful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rosadas = pink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queridas = dear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Vocabulario Importante</a:t>
            </a:r>
            <a:endParaRPr sz="5000"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75" y="853438"/>
            <a:ext cx="7372250" cy="18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