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c74bff3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c74bff3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c74bff3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c74bff3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d93c726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d93c726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ebb05a5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ebb05a5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631925a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631925a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ebb05a5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ebb05a5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ebb05a5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ebb05a5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Sith Lightsabers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By Loz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Darth </a:t>
            </a:r>
            <a:r>
              <a:rPr lang="en"/>
              <a:t>Maul's</a:t>
            </a:r>
            <a:r>
              <a:rPr lang="en"/>
              <a:t> 1st Lightsaber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Bladed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Cut in Half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as a single blade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Lost after battling Maul’s former master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back together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Loses after a sky battle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050" y="235638"/>
            <a:ext cx="390525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750125" y="1673575"/>
            <a:ext cx="42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lightsaber and not in half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9013" y="3206788"/>
            <a:ext cx="334327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702063" y="4568875"/>
            <a:ext cx="29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in half single blade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Darksaber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Stolen from Pre Vizla by Maul during duel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it to battle Sidious after Savage died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Recovered when Maul was defeated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battle Dooku, Jedi (such as Kenobi), Sidious again, General G</a:t>
            </a:r>
            <a:r>
              <a:rPr lang="en"/>
              <a:t>rievous</a:t>
            </a:r>
            <a:r>
              <a:rPr lang="en"/>
              <a:t>, and Nightsister Spirits.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on Dathomir after Maul made a new Sith Saber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Ezra asks questions about it when Maul takes him to Dathomir and Sabine Wren </a:t>
            </a:r>
            <a:r>
              <a:rPr lang="en"/>
              <a:t>possessed</a:t>
            </a:r>
            <a:r>
              <a:rPr lang="en"/>
              <a:t> uses it to fight Ezra, Ezra gets it uses it, leaves it behind, and later Sabine Wren picks it 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Falls into the hands of Bo Katan and Moff Gideon and finally then Din Djarin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775" y="0"/>
            <a:ext cx="1809750" cy="21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Darth Maul’s </a:t>
            </a:r>
            <a:r>
              <a:rPr lang="en"/>
              <a:t>Second</a:t>
            </a:r>
            <a:r>
              <a:rPr lang="en"/>
              <a:t> lightsaber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after order 66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Threatens people with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it as a cane and pretending like he is an old 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Maul uses it to fight </a:t>
            </a:r>
            <a:r>
              <a:rPr lang="en"/>
              <a:t>inquisitors</a:t>
            </a:r>
            <a:r>
              <a:rPr lang="en"/>
              <a:t> with Jedi Ahsoka Tano, Ezra Bridger, and Kanan J</a:t>
            </a:r>
            <a:r>
              <a:rPr lang="en"/>
              <a:t>arrus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Gets destroyed by Obi Wan Kenobi with his lightsaber cutting it in half.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9575" y="0"/>
            <a:ext cx="2364475" cy="22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Savage Opress Lightsaber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to him by Dooku when under his </a:t>
            </a:r>
            <a:r>
              <a:rPr lang="en"/>
              <a:t>apprenticeship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fight </a:t>
            </a:r>
            <a:r>
              <a:rPr lang="en"/>
              <a:t>Anakin</a:t>
            </a:r>
            <a:r>
              <a:rPr lang="en"/>
              <a:t> and Obi Wan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Killed King </a:t>
            </a:r>
            <a:r>
              <a:rPr lang="en"/>
              <a:t>Katunko with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Battled Dooku with Asajj Ventress but had to leave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Went on search for his brother killed snake guy and junkers.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Battle Obi Wan with it and other Jedi even battled Maul.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Battle Pre Vizsla.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Fight Darth Sidious with Maul and lose eventually placed in Sidious’s office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050" y="221400"/>
            <a:ext cx="2447550" cy="16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</a:t>
            </a:r>
            <a:r>
              <a:rPr lang="en"/>
              <a:t>Dooku's</a:t>
            </a:r>
            <a:r>
              <a:rPr lang="en"/>
              <a:t> Lightsaber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0" y="1152475"/>
            <a:ext cx="91440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Used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