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Limelight"/>
      <p:regular r:id="rId28"/>
    </p:embeddedFont>
    <p:embeddedFont>
      <p:font typeface="Alef"/>
      <p:regular r:id="rId29"/>
      <p:bold r:id="rId30"/>
    </p:embeddedFont>
    <p:embeddedFont>
      <p:font typeface="Pacifico"/>
      <p:regular r:id="rId31"/>
    </p:embeddedFont>
    <p:embeddedFont>
      <p:font typeface="ABeeZee"/>
      <p:regular r:id="rId32"/>
      <p: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Limelight-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Alef-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acifico-regular.fntdata"/><Relationship Id="rId30" Type="http://schemas.openxmlformats.org/officeDocument/2006/relationships/font" Target="fonts/Alef-bold.fntdata"/><Relationship Id="rId11" Type="http://schemas.openxmlformats.org/officeDocument/2006/relationships/slide" Target="slides/slide7.xml"/><Relationship Id="rId33" Type="http://schemas.openxmlformats.org/officeDocument/2006/relationships/font" Target="fonts/ABeeZee-italic.fntdata"/><Relationship Id="rId10" Type="http://schemas.openxmlformats.org/officeDocument/2006/relationships/slide" Target="slides/slide6.xml"/><Relationship Id="rId32" Type="http://schemas.openxmlformats.org/officeDocument/2006/relationships/font" Target="fonts/ABeeZee-regular.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c355b566cc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c355b566cc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e0c41f186a_0_5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e0c41f186a_0_5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c49db848a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c49db848a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e0c974c64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e0c974c64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e0c41f186a_0_118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e0c41f186a_0_118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c49368ce3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c49368ce3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c49368ce3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c49368ce3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e0c41f186a_0_79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e0c41f186a_0_79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e0c41f186a_0_7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e0c41f186a_0_7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b4b3bfeea1_2_23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b4b3bfeea1_2_23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09ed3ef6e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c09ed3ef6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c46111830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c46111830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c355b566c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c355b566c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c355b566c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c355b566c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e0c974c648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e0c974c648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e0c41f186a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e0c41f186a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e0c41f186a_0_10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e0c41f186a_0_1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bfe5bae6e8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bfe5bae6e8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c46111830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c46111830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e0c41f186a_0_40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e0c41f186a_0_40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e0c974c648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e0c974c648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c355b566c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c355b566c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941850" y="938500"/>
            <a:ext cx="7260300" cy="2772600"/>
          </a:xfrm>
          <a:prstGeom prst="rect">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5200"/>
              <a:buNone/>
              <a:defRPr sz="43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 name="Google Shape;10;p2"/>
          <p:cNvSpPr txBox="1"/>
          <p:nvPr>
            <p:ph idx="1" type="subTitle"/>
          </p:nvPr>
        </p:nvSpPr>
        <p:spPr>
          <a:xfrm>
            <a:off x="941850" y="3711025"/>
            <a:ext cx="7260300" cy="888300"/>
          </a:xfrm>
          <a:prstGeom prst="rect">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Font typeface="Dosis"/>
              <a:buNone/>
              <a:defRPr sz="1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blipFill>
          <a:blip r:embed="rId2">
            <a:alphaModFix/>
          </a:blip>
          <a:stretch>
            <a:fillRect/>
          </a:stretch>
        </a:blipFill>
      </p:bgPr>
    </p:bg>
    <p:spTree>
      <p:nvGrpSpPr>
        <p:cNvPr id="40" name="Shape 40"/>
        <p:cNvGrpSpPr/>
        <p:nvPr/>
      </p:nvGrpSpPr>
      <p:grpSpPr>
        <a:xfrm>
          <a:off x="0" y="0"/>
          <a:ext cx="0" cy="0"/>
          <a:chOff x="0" y="0"/>
          <a:chExt cx="0" cy="0"/>
        </a:xfrm>
      </p:grpSpPr>
      <p:sp>
        <p:nvSpPr>
          <p:cNvPr id="41" name="Google Shape;41;p11"/>
          <p:cNvSpPr txBox="1"/>
          <p:nvPr>
            <p:ph hasCustomPrompt="1" type="title"/>
          </p:nvPr>
        </p:nvSpPr>
        <p:spPr>
          <a:xfrm>
            <a:off x="708600" y="1147681"/>
            <a:ext cx="7726800" cy="221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3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2" name="Google Shape;42;p11"/>
          <p:cNvSpPr txBox="1"/>
          <p:nvPr>
            <p:ph idx="1" type="body"/>
          </p:nvPr>
        </p:nvSpPr>
        <p:spPr>
          <a:xfrm>
            <a:off x="708600" y="3365819"/>
            <a:ext cx="7726800" cy="630000"/>
          </a:xfrm>
          <a:prstGeom prst="rect">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lvl1pPr indent="-330200" lvl="0" marL="457200" rtl="0" algn="ctr">
              <a:spcBef>
                <a:spcPts val="0"/>
              </a:spcBef>
              <a:spcAft>
                <a:spcPts val="0"/>
              </a:spcAft>
              <a:buSzPts val="1600"/>
              <a:buChar char="●"/>
              <a:defRPr sz="1600"/>
            </a:lvl1pPr>
            <a:lvl2pPr indent="-330200" lvl="1" marL="914400" rtl="0" algn="ctr">
              <a:spcBef>
                <a:spcPts val="0"/>
              </a:spcBef>
              <a:spcAft>
                <a:spcPts val="0"/>
              </a:spcAft>
              <a:buSzPts val="1600"/>
              <a:buChar char="○"/>
              <a:defRPr/>
            </a:lvl2pPr>
            <a:lvl3pPr indent="-330200" lvl="2" marL="1371600" rtl="0" algn="ctr">
              <a:spcBef>
                <a:spcPts val="0"/>
              </a:spcBef>
              <a:spcAft>
                <a:spcPts val="0"/>
              </a:spcAft>
              <a:buSzPts val="1600"/>
              <a:buChar char="■"/>
              <a:defRPr/>
            </a:lvl3pPr>
            <a:lvl4pPr indent="-330200" lvl="3" marL="1828800" rtl="0" algn="ctr">
              <a:spcBef>
                <a:spcPts val="0"/>
              </a:spcBef>
              <a:spcAft>
                <a:spcPts val="0"/>
              </a:spcAft>
              <a:buSzPts val="1600"/>
              <a:buChar char="●"/>
              <a:defRPr/>
            </a:lvl4pPr>
            <a:lvl5pPr indent="-330200" lvl="4" marL="2286000" rtl="0" algn="ctr">
              <a:spcBef>
                <a:spcPts val="0"/>
              </a:spcBef>
              <a:spcAft>
                <a:spcPts val="0"/>
              </a:spcAft>
              <a:buSzPts val="1600"/>
              <a:buChar char="○"/>
              <a:defRPr/>
            </a:lvl5pPr>
            <a:lvl6pPr indent="-330200" lvl="5" marL="2743200" rtl="0" algn="ctr">
              <a:spcBef>
                <a:spcPts val="0"/>
              </a:spcBef>
              <a:spcAft>
                <a:spcPts val="0"/>
              </a:spcAft>
              <a:buSzPts val="1600"/>
              <a:buChar char="■"/>
              <a:defRPr/>
            </a:lvl6pPr>
            <a:lvl7pPr indent="-330200" lvl="6" marL="3200400" rtl="0" algn="ctr">
              <a:spcBef>
                <a:spcPts val="0"/>
              </a:spcBef>
              <a:spcAft>
                <a:spcPts val="0"/>
              </a:spcAft>
              <a:buSzPts val="1600"/>
              <a:buChar char="●"/>
              <a:defRPr/>
            </a:lvl7pPr>
            <a:lvl8pPr indent="-330200" lvl="7" marL="3657600" rtl="0" algn="ctr">
              <a:spcBef>
                <a:spcPts val="0"/>
              </a:spcBef>
              <a:spcAft>
                <a:spcPts val="0"/>
              </a:spcAft>
              <a:buSzPts val="1600"/>
              <a:buChar char="○"/>
              <a:defRPr/>
            </a:lvl8pPr>
            <a:lvl9pPr indent="-330200" lvl="8" marL="4114800" rtl="0" algn="ctr">
              <a:spcBef>
                <a:spcPts val="0"/>
              </a:spcBef>
              <a:spcAft>
                <a:spcPts val="0"/>
              </a:spcAft>
              <a:buSzPts val="16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3" name="Shape 4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blipFill>
          <a:blip r:embed="rId2">
            <a:alphaModFix/>
          </a:blip>
          <a:stretch>
            <a:fillRect/>
          </a:stretch>
        </a:blipFill>
      </p:bgPr>
    </p:bg>
    <p:spTree>
      <p:nvGrpSpPr>
        <p:cNvPr id="44" name="Shape 44"/>
        <p:cNvGrpSpPr/>
        <p:nvPr/>
      </p:nvGrpSpPr>
      <p:grpSpPr>
        <a:xfrm>
          <a:off x="0" y="0"/>
          <a:ext cx="0" cy="0"/>
          <a:chOff x="0" y="0"/>
          <a:chExt cx="0" cy="0"/>
        </a:xfrm>
      </p:grpSpPr>
      <p:sp>
        <p:nvSpPr>
          <p:cNvPr id="45" name="Google Shape;45;p13"/>
          <p:cNvSpPr/>
          <p:nvPr/>
        </p:nvSpPr>
        <p:spPr>
          <a:xfrm>
            <a:off x="713525" y="914275"/>
            <a:ext cx="7717500" cy="3685200"/>
          </a:xfrm>
          <a:prstGeom prst="rect">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3"/>
          <p:cNvSpPr txBox="1"/>
          <p:nvPr>
            <p:ph idx="1" type="subTitle"/>
          </p:nvPr>
        </p:nvSpPr>
        <p:spPr>
          <a:xfrm>
            <a:off x="1874825" y="1448960"/>
            <a:ext cx="2432400" cy="228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b="1" sz="20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47" name="Google Shape;47;p13"/>
          <p:cNvSpPr txBox="1"/>
          <p:nvPr>
            <p:ph idx="2" type="subTitle"/>
          </p:nvPr>
        </p:nvSpPr>
        <p:spPr>
          <a:xfrm>
            <a:off x="1874828" y="1816854"/>
            <a:ext cx="2255700" cy="39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48" name="Google Shape;48;p13"/>
          <p:cNvSpPr txBox="1"/>
          <p:nvPr>
            <p:ph idx="3" type="subTitle"/>
          </p:nvPr>
        </p:nvSpPr>
        <p:spPr>
          <a:xfrm>
            <a:off x="1874826" y="3291861"/>
            <a:ext cx="2432400" cy="228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b="1" sz="20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49" name="Google Shape;49;p13"/>
          <p:cNvSpPr txBox="1"/>
          <p:nvPr>
            <p:ph idx="4" type="subTitle"/>
          </p:nvPr>
        </p:nvSpPr>
        <p:spPr>
          <a:xfrm>
            <a:off x="1874828" y="3656288"/>
            <a:ext cx="2255700" cy="40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50" name="Google Shape;50;p13"/>
          <p:cNvSpPr txBox="1"/>
          <p:nvPr>
            <p:ph hasCustomPrompt="1" type="title"/>
          </p:nvPr>
        </p:nvSpPr>
        <p:spPr>
          <a:xfrm>
            <a:off x="1086062" y="1645391"/>
            <a:ext cx="795600" cy="2925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1"/>
              </a:buClr>
              <a:buSzPts val="1400"/>
              <a:buFont typeface="Arial"/>
              <a:buNone/>
              <a:defRPr>
                <a:solidFill>
                  <a:schemeClr val="dk1"/>
                </a:solidFill>
              </a:defRPr>
            </a:lvl1pPr>
            <a:lvl2pPr lvl="1" rtl="0" algn="ctr">
              <a:spcBef>
                <a:spcPts val="0"/>
              </a:spcBef>
              <a:spcAft>
                <a:spcPts val="0"/>
              </a:spcAft>
              <a:buClr>
                <a:schemeClr val="dk1"/>
              </a:buClr>
              <a:buSzPts val="1400"/>
              <a:buNone/>
              <a:defRPr sz="1400">
                <a:solidFill>
                  <a:schemeClr val="dk1"/>
                </a:solidFill>
              </a:defRPr>
            </a:lvl2pPr>
            <a:lvl3pPr lvl="2" rtl="0" algn="ctr">
              <a:spcBef>
                <a:spcPts val="0"/>
              </a:spcBef>
              <a:spcAft>
                <a:spcPts val="0"/>
              </a:spcAft>
              <a:buClr>
                <a:schemeClr val="dk1"/>
              </a:buClr>
              <a:buSzPts val="1400"/>
              <a:buNone/>
              <a:defRPr sz="1400">
                <a:solidFill>
                  <a:schemeClr val="dk1"/>
                </a:solidFill>
              </a:defRPr>
            </a:lvl3pPr>
            <a:lvl4pPr lvl="3" rtl="0" algn="ctr">
              <a:spcBef>
                <a:spcPts val="0"/>
              </a:spcBef>
              <a:spcAft>
                <a:spcPts val="0"/>
              </a:spcAft>
              <a:buClr>
                <a:schemeClr val="dk1"/>
              </a:buClr>
              <a:buSzPts val="1400"/>
              <a:buNone/>
              <a:defRPr sz="1400">
                <a:solidFill>
                  <a:schemeClr val="dk1"/>
                </a:solidFill>
              </a:defRPr>
            </a:lvl4pPr>
            <a:lvl5pPr lvl="4" rtl="0" algn="ctr">
              <a:spcBef>
                <a:spcPts val="0"/>
              </a:spcBef>
              <a:spcAft>
                <a:spcPts val="0"/>
              </a:spcAft>
              <a:buClr>
                <a:schemeClr val="dk1"/>
              </a:buClr>
              <a:buSzPts val="1400"/>
              <a:buNone/>
              <a:defRPr sz="1400">
                <a:solidFill>
                  <a:schemeClr val="dk1"/>
                </a:solidFill>
              </a:defRPr>
            </a:lvl5pPr>
            <a:lvl6pPr lvl="5" rtl="0" algn="ctr">
              <a:spcBef>
                <a:spcPts val="0"/>
              </a:spcBef>
              <a:spcAft>
                <a:spcPts val="0"/>
              </a:spcAft>
              <a:buClr>
                <a:schemeClr val="dk1"/>
              </a:buClr>
              <a:buSzPts val="1400"/>
              <a:buNone/>
              <a:defRPr sz="1400">
                <a:solidFill>
                  <a:schemeClr val="dk1"/>
                </a:solidFill>
              </a:defRPr>
            </a:lvl6pPr>
            <a:lvl7pPr lvl="6" rtl="0" algn="ctr">
              <a:spcBef>
                <a:spcPts val="0"/>
              </a:spcBef>
              <a:spcAft>
                <a:spcPts val="0"/>
              </a:spcAft>
              <a:buClr>
                <a:schemeClr val="dk1"/>
              </a:buClr>
              <a:buSzPts val="1400"/>
              <a:buNone/>
              <a:defRPr sz="1400">
                <a:solidFill>
                  <a:schemeClr val="dk1"/>
                </a:solidFill>
              </a:defRPr>
            </a:lvl7pPr>
            <a:lvl8pPr lvl="7" rtl="0" algn="ctr">
              <a:spcBef>
                <a:spcPts val="0"/>
              </a:spcBef>
              <a:spcAft>
                <a:spcPts val="0"/>
              </a:spcAft>
              <a:buClr>
                <a:schemeClr val="dk1"/>
              </a:buClr>
              <a:buSzPts val="1400"/>
              <a:buNone/>
              <a:defRPr sz="1400">
                <a:solidFill>
                  <a:schemeClr val="dk1"/>
                </a:solidFill>
              </a:defRPr>
            </a:lvl8pPr>
            <a:lvl9pPr lvl="8" rtl="0" algn="ctr">
              <a:spcBef>
                <a:spcPts val="0"/>
              </a:spcBef>
              <a:spcAft>
                <a:spcPts val="0"/>
              </a:spcAft>
              <a:buClr>
                <a:schemeClr val="dk1"/>
              </a:buClr>
              <a:buSzPts val="1400"/>
              <a:buNone/>
              <a:defRPr sz="1400">
                <a:solidFill>
                  <a:schemeClr val="dk1"/>
                </a:solidFill>
              </a:defRPr>
            </a:lvl9pPr>
          </a:lstStyle>
          <a:p>
            <a:r>
              <a:t>xx%</a:t>
            </a:r>
          </a:p>
        </p:txBody>
      </p:sp>
      <p:sp>
        <p:nvSpPr>
          <p:cNvPr id="51" name="Google Shape;51;p13"/>
          <p:cNvSpPr txBox="1"/>
          <p:nvPr>
            <p:ph hasCustomPrompt="1" idx="5" type="title"/>
          </p:nvPr>
        </p:nvSpPr>
        <p:spPr>
          <a:xfrm>
            <a:off x="1084317" y="3530946"/>
            <a:ext cx="795600" cy="2925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1"/>
              </a:buClr>
              <a:buSzPts val="1400"/>
              <a:buFont typeface="Arial"/>
              <a:buNone/>
              <a:defRPr>
                <a:solidFill>
                  <a:schemeClr val="dk1"/>
                </a:solidFill>
              </a:defRPr>
            </a:lvl1pPr>
            <a:lvl2pPr lvl="1" rtl="0" algn="ctr">
              <a:spcBef>
                <a:spcPts val="0"/>
              </a:spcBef>
              <a:spcAft>
                <a:spcPts val="0"/>
              </a:spcAft>
              <a:buClr>
                <a:schemeClr val="dk1"/>
              </a:buClr>
              <a:buSzPts val="1400"/>
              <a:buNone/>
              <a:defRPr sz="1400">
                <a:solidFill>
                  <a:schemeClr val="dk1"/>
                </a:solidFill>
              </a:defRPr>
            </a:lvl2pPr>
            <a:lvl3pPr lvl="2" rtl="0" algn="ctr">
              <a:spcBef>
                <a:spcPts val="0"/>
              </a:spcBef>
              <a:spcAft>
                <a:spcPts val="0"/>
              </a:spcAft>
              <a:buClr>
                <a:schemeClr val="dk1"/>
              </a:buClr>
              <a:buSzPts val="1400"/>
              <a:buNone/>
              <a:defRPr sz="1400">
                <a:solidFill>
                  <a:schemeClr val="dk1"/>
                </a:solidFill>
              </a:defRPr>
            </a:lvl3pPr>
            <a:lvl4pPr lvl="3" rtl="0" algn="ctr">
              <a:spcBef>
                <a:spcPts val="0"/>
              </a:spcBef>
              <a:spcAft>
                <a:spcPts val="0"/>
              </a:spcAft>
              <a:buClr>
                <a:schemeClr val="dk1"/>
              </a:buClr>
              <a:buSzPts val="1400"/>
              <a:buNone/>
              <a:defRPr sz="1400">
                <a:solidFill>
                  <a:schemeClr val="dk1"/>
                </a:solidFill>
              </a:defRPr>
            </a:lvl4pPr>
            <a:lvl5pPr lvl="4" rtl="0" algn="ctr">
              <a:spcBef>
                <a:spcPts val="0"/>
              </a:spcBef>
              <a:spcAft>
                <a:spcPts val="0"/>
              </a:spcAft>
              <a:buClr>
                <a:schemeClr val="dk1"/>
              </a:buClr>
              <a:buSzPts val="1400"/>
              <a:buNone/>
              <a:defRPr sz="1400">
                <a:solidFill>
                  <a:schemeClr val="dk1"/>
                </a:solidFill>
              </a:defRPr>
            </a:lvl5pPr>
            <a:lvl6pPr lvl="5" rtl="0" algn="ctr">
              <a:spcBef>
                <a:spcPts val="0"/>
              </a:spcBef>
              <a:spcAft>
                <a:spcPts val="0"/>
              </a:spcAft>
              <a:buClr>
                <a:schemeClr val="dk1"/>
              </a:buClr>
              <a:buSzPts val="1400"/>
              <a:buNone/>
              <a:defRPr sz="1400">
                <a:solidFill>
                  <a:schemeClr val="dk1"/>
                </a:solidFill>
              </a:defRPr>
            </a:lvl6pPr>
            <a:lvl7pPr lvl="6" rtl="0" algn="ctr">
              <a:spcBef>
                <a:spcPts val="0"/>
              </a:spcBef>
              <a:spcAft>
                <a:spcPts val="0"/>
              </a:spcAft>
              <a:buClr>
                <a:schemeClr val="dk1"/>
              </a:buClr>
              <a:buSzPts val="1400"/>
              <a:buNone/>
              <a:defRPr sz="1400">
                <a:solidFill>
                  <a:schemeClr val="dk1"/>
                </a:solidFill>
              </a:defRPr>
            </a:lvl7pPr>
            <a:lvl8pPr lvl="7" rtl="0" algn="ctr">
              <a:spcBef>
                <a:spcPts val="0"/>
              </a:spcBef>
              <a:spcAft>
                <a:spcPts val="0"/>
              </a:spcAft>
              <a:buClr>
                <a:schemeClr val="dk1"/>
              </a:buClr>
              <a:buSzPts val="1400"/>
              <a:buNone/>
              <a:defRPr sz="1400">
                <a:solidFill>
                  <a:schemeClr val="dk1"/>
                </a:solidFill>
              </a:defRPr>
            </a:lvl8pPr>
            <a:lvl9pPr lvl="8" rtl="0" algn="ctr">
              <a:spcBef>
                <a:spcPts val="0"/>
              </a:spcBef>
              <a:spcAft>
                <a:spcPts val="0"/>
              </a:spcAft>
              <a:buClr>
                <a:schemeClr val="dk1"/>
              </a:buClr>
              <a:buSzPts val="1400"/>
              <a:buNone/>
              <a:defRPr sz="1400">
                <a:solidFill>
                  <a:schemeClr val="dk1"/>
                </a:solidFill>
              </a:defRPr>
            </a:lvl9pPr>
          </a:lstStyle>
          <a:p>
            <a:r>
              <a:t>xx%</a:t>
            </a:r>
          </a:p>
        </p:txBody>
      </p:sp>
      <p:sp>
        <p:nvSpPr>
          <p:cNvPr id="52" name="Google Shape;52;p13"/>
          <p:cNvSpPr txBox="1"/>
          <p:nvPr>
            <p:ph idx="6" type="subTitle"/>
          </p:nvPr>
        </p:nvSpPr>
        <p:spPr>
          <a:xfrm>
            <a:off x="5725833" y="1448960"/>
            <a:ext cx="2432700" cy="228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b="1" sz="20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53" name="Google Shape;53;p13"/>
          <p:cNvSpPr txBox="1"/>
          <p:nvPr>
            <p:ph idx="7" type="subTitle"/>
          </p:nvPr>
        </p:nvSpPr>
        <p:spPr>
          <a:xfrm>
            <a:off x="5725835" y="1816854"/>
            <a:ext cx="2255700" cy="39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54" name="Google Shape;54;p13"/>
          <p:cNvSpPr txBox="1"/>
          <p:nvPr>
            <p:ph idx="8" type="subTitle"/>
          </p:nvPr>
        </p:nvSpPr>
        <p:spPr>
          <a:xfrm>
            <a:off x="5725828" y="3291853"/>
            <a:ext cx="2432400" cy="228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b="1" sz="20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55" name="Google Shape;55;p13"/>
          <p:cNvSpPr txBox="1"/>
          <p:nvPr>
            <p:ph idx="9" type="subTitle"/>
          </p:nvPr>
        </p:nvSpPr>
        <p:spPr>
          <a:xfrm>
            <a:off x="5725835" y="3656288"/>
            <a:ext cx="2255700" cy="40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56" name="Google Shape;56;p13"/>
          <p:cNvSpPr txBox="1"/>
          <p:nvPr>
            <p:ph hasCustomPrompt="1" idx="13" type="title"/>
          </p:nvPr>
        </p:nvSpPr>
        <p:spPr>
          <a:xfrm>
            <a:off x="4938324" y="1680950"/>
            <a:ext cx="797100" cy="2925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1"/>
              </a:buClr>
              <a:buSzPts val="1400"/>
              <a:buFont typeface="Arial"/>
              <a:buNone/>
              <a:defRPr>
                <a:solidFill>
                  <a:schemeClr val="dk1"/>
                </a:solidFill>
              </a:defRPr>
            </a:lvl1pPr>
            <a:lvl2pPr lvl="1" rtl="0" algn="ctr">
              <a:spcBef>
                <a:spcPts val="0"/>
              </a:spcBef>
              <a:spcAft>
                <a:spcPts val="0"/>
              </a:spcAft>
              <a:buClr>
                <a:schemeClr val="dk1"/>
              </a:buClr>
              <a:buSzPts val="1400"/>
              <a:buNone/>
              <a:defRPr sz="1400">
                <a:solidFill>
                  <a:schemeClr val="dk1"/>
                </a:solidFill>
              </a:defRPr>
            </a:lvl2pPr>
            <a:lvl3pPr lvl="2" rtl="0" algn="ctr">
              <a:spcBef>
                <a:spcPts val="0"/>
              </a:spcBef>
              <a:spcAft>
                <a:spcPts val="0"/>
              </a:spcAft>
              <a:buClr>
                <a:schemeClr val="dk1"/>
              </a:buClr>
              <a:buSzPts val="1400"/>
              <a:buNone/>
              <a:defRPr sz="1400">
                <a:solidFill>
                  <a:schemeClr val="dk1"/>
                </a:solidFill>
              </a:defRPr>
            </a:lvl3pPr>
            <a:lvl4pPr lvl="3" rtl="0" algn="ctr">
              <a:spcBef>
                <a:spcPts val="0"/>
              </a:spcBef>
              <a:spcAft>
                <a:spcPts val="0"/>
              </a:spcAft>
              <a:buClr>
                <a:schemeClr val="dk1"/>
              </a:buClr>
              <a:buSzPts val="1400"/>
              <a:buNone/>
              <a:defRPr sz="1400">
                <a:solidFill>
                  <a:schemeClr val="dk1"/>
                </a:solidFill>
              </a:defRPr>
            </a:lvl4pPr>
            <a:lvl5pPr lvl="4" rtl="0" algn="ctr">
              <a:spcBef>
                <a:spcPts val="0"/>
              </a:spcBef>
              <a:spcAft>
                <a:spcPts val="0"/>
              </a:spcAft>
              <a:buClr>
                <a:schemeClr val="dk1"/>
              </a:buClr>
              <a:buSzPts val="1400"/>
              <a:buNone/>
              <a:defRPr sz="1400">
                <a:solidFill>
                  <a:schemeClr val="dk1"/>
                </a:solidFill>
              </a:defRPr>
            </a:lvl5pPr>
            <a:lvl6pPr lvl="5" rtl="0" algn="ctr">
              <a:spcBef>
                <a:spcPts val="0"/>
              </a:spcBef>
              <a:spcAft>
                <a:spcPts val="0"/>
              </a:spcAft>
              <a:buClr>
                <a:schemeClr val="dk1"/>
              </a:buClr>
              <a:buSzPts val="1400"/>
              <a:buNone/>
              <a:defRPr sz="1400">
                <a:solidFill>
                  <a:schemeClr val="dk1"/>
                </a:solidFill>
              </a:defRPr>
            </a:lvl6pPr>
            <a:lvl7pPr lvl="6" rtl="0" algn="ctr">
              <a:spcBef>
                <a:spcPts val="0"/>
              </a:spcBef>
              <a:spcAft>
                <a:spcPts val="0"/>
              </a:spcAft>
              <a:buClr>
                <a:schemeClr val="dk1"/>
              </a:buClr>
              <a:buSzPts val="1400"/>
              <a:buNone/>
              <a:defRPr sz="1400">
                <a:solidFill>
                  <a:schemeClr val="dk1"/>
                </a:solidFill>
              </a:defRPr>
            </a:lvl7pPr>
            <a:lvl8pPr lvl="7" rtl="0" algn="ctr">
              <a:spcBef>
                <a:spcPts val="0"/>
              </a:spcBef>
              <a:spcAft>
                <a:spcPts val="0"/>
              </a:spcAft>
              <a:buClr>
                <a:schemeClr val="dk1"/>
              </a:buClr>
              <a:buSzPts val="1400"/>
              <a:buNone/>
              <a:defRPr sz="1400">
                <a:solidFill>
                  <a:schemeClr val="dk1"/>
                </a:solidFill>
              </a:defRPr>
            </a:lvl8pPr>
            <a:lvl9pPr lvl="8" rtl="0" algn="ctr">
              <a:spcBef>
                <a:spcPts val="0"/>
              </a:spcBef>
              <a:spcAft>
                <a:spcPts val="0"/>
              </a:spcAft>
              <a:buClr>
                <a:schemeClr val="dk1"/>
              </a:buClr>
              <a:buSzPts val="1400"/>
              <a:buNone/>
              <a:defRPr sz="1400">
                <a:solidFill>
                  <a:schemeClr val="dk1"/>
                </a:solidFill>
              </a:defRPr>
            </a:lvl9pPr>
          </a:lstStyle>
          <a:p>
            <a:r>
              <a:t>xx%</a:t>
            </a:r>
          </a:p>
        </p:txBody>
      </p:sp>
      <p:sp>
        <p:nvSpPr>
          <p:cNvPr id="57" name="Google Shape;57;p13"/>
          <p:cNvSpPr txBox="1"/>
          <p:nvPr>
            <p:ph hasCustomPrompt="1" idx="14" type="title"/>
          </p:nvPr>
        </p:nvSpPr>
        <p:spPr>
          <a:xfrm>
            <a:off x="4937424" y="3530946"/>
            <a:ext cx="798900" cy="2925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1"/>
              </a:buClr>
              <a:buSzPts val="1400"/>
              <a:buFont typeface="Arial"/>
              <a:buNone/>
              <a:defRPr>
                <a:solidFill>
                  <a:schemeClr val="dk1"/>
                </a:solidFill>
              </a:defRPr>
            </a:lvl1pPr>
            <a:lvl2pPr lvl="1" rtl="0" algn="ctr">
              <a:spcBef>
                <a:spcPts val="0"/>
              </a:spcBef>
              <a:spcAft>
                <a:spcPts val="0"/>
              </a:spcAft>
              <a:buClr>
                <a:schemeClr val="dk1"/>
              </a:buClr>
              <a:buSzPts val="1400"/>
              <a:buNone/>
              <a:defRPr sz="1400">
                <a:solidFill>
                  <a:schemeClr val="dk1"/>
                </a:solidFill>
              </a:defRPr>
            </a:lvl2pPr>
            <a:lvl3pPr lvl="2" rtl="0" algn="ctr">
              <a:spcBef>
                <a:spcPts val="0"/>
              </a:spcBef>
              <a:spcAft>
                <a:spcPts val="0"/>
              </a:spcAft>
              <a:buClr>
                <a:schemeClr val="dk1"/>
              </a:buClr>
              <a:buSzPts val="1400"/>
              <a:buNone/>
              <a:defRPr sz="1400">
                <a:solidFill>
                  <a:schemeClr val="dk1"/>
                </a:solidFill>
              </a:defRPr>
            </a:lvl3pPr>
            <a:lvl4pPr lvl="3" rtl="0" algn="ctr">
              <a:spcBef>
                <a:spcPts val="0"/>
              </a:spcBef>
              <a:spcAft>
                <a:spcPts val="0"/>
              </a:spcAft>
              <a:buClr>
                <a:schemeClr val="dk1"/>
              </a:buClr>
              <a:buSzPts val="1400"/>
              <a:buNone/>
              <a:defRPr sz="1400">
                <a:solidFill>
                  <a:schemeClr val="dk1"/>
                </a:solidFill>
              </a:defRPr>
            </a:lvl4pPr>
            <a:lvl5pPr lvl="4" rtl="0" algn="ctr">
              <a:spcBef>
                <a:spcPts val="0"/>
              </a:spcBef>
              <a:spcAft>
                <a:spcPts val="0"/>
              </a:spcAft>
              <a:buClr>
                <a:schemeClr val="dk1"/>
              </a:buClr>
              <a:buSzPts val="1400"/>
              <a:buNone/>
              <a:defRPr sz="1400">
                <a:solidFill>
                  <a:schemeClr val="dk1"/>
                </a:solidFill>
              </a:defRPr>
            </a:lvl5pPr>
            <a:lvl6pPr lvl="5" rtl="0" algn="ctr">
              <a:spcBef>
                <a:spcPts val="0"/>
              </a:spcBef>
              <a:spcAft>
                <a:spcPts val="0"/>
              </a:spcAft>
              <a:buClr>
                <a:schemeClr val="dk1"/>
              </a:buClr>
              <a:buSzPts val="1400"/>
              <a:buNone/>
              <a:defRPr sz="1400">
                <a:solidFill>
                  <a:schemeClr val="dk1"/>
                </a:solidFill>
              </a:defRPr>
            </a:lvl6pPr>
            <a:lvl7pPr lvl="6" rtl="0" algn="ctr">
              <a:spcBef>
                <a:spcPts val="0"/>
              </a:spcBef>
              <a:spcAft>
                <a:spcPts val="0"/>
              </a:spcAft>
              <a:buClr>
                <a:schemeClr val="dk1"/>
              </a:buClr>
              <a:buSzPts val="1400"/>
              <a:buNone/>
              <a:defRPr sz="1400">
                <a:solidFill>
                  <a:schemeClr val="dk1"/>
                </a:solidFill>
              </a:defRPr>
            </a:lvl7pPr>
            <a:lvl8pPr lvl="7" rtl="0" algn="ctr">
              <a:spcBef>
                <a:spcPts val="0"/>
              </a:spcBef>
              <a:spcAft>
                <a:spcPts val="0"/>
              </a:spcAft>
              <a:buClr>
                <a:schemeClr val="dk1"/>
              </a:buClr>
              <a:buSzPts val="1400"/>
              <a:buNone/>
              <a:defRPr sz="1400">
                <a:solidFill>
                  <a:schemeClr val="dk1"/>
                </a:solidFill>
              </a:defRPr>
            </a:lvl8pPr>
            <a:lvl9pPr lvl="8" rtl="0" algn="ctr">
              <a:spcBef>
                <a:spcPts val="0"/>
              </a:spcBef>
              <a:spcAft>
                <a:spcPts val="0"/>
              </a:spcAft>
              <a:buClr>
                <a:schemeClr val="dk1"/>
              </a:buClr>
              <a:buSzPts val="1400"/>
              <a:buNone/>
              <a:defRPr sz="1400">
                <a:solidFill>
                  <a:schemeClr val="dk1"/>
                </a:solidFill>
              </a:defRPr>
            </a:lvl9pPr>
          </a:lstStyle>
          <a:p>
            <a:r>
              <a:t>xx%</a:t>
            </a:r>
          </a:p>
        </p:txBody>
      </p:sp>
      <p:sp>
        <p:nvSpPr>
          <p:cNvPr id="58" name="Google Shape;58;p13"/>
          <p:cNvSpPr txBox="1"/>
          <p:nvPr>
            <p:ph idx="15" type="title"/>
          </p:nvPr>
        </p:nvSpPr>
        <p:spPr>
          <a:xfrm>
            <a:off x="713225" y="399775"/>
            <a:ext cx="7717500" cy="5145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8">
    <p:bg>
      <p:bgPr>
        <a:blipFill>
          <a:blip r:embed="rId2">
            <a:alphaModFix/>
          </a:blip>
          <a:stretch>
            <a:fillRect/>
          </a:stretch>
        </a:blip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713188" y="3183600"/>
            <a:ext cx="7717500" cy="626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6"/>
              </a:buClr>
              <a:buSzPts val="1800"/>
              <a:buNone/>
              <a:defRPr/>
            </a:lvl1pPr>
            <a:lvl2pPr lvl="1" rtl="0">
              <a:spcBef>
                <a:spcPts val="0"/>
              </a:spcBef>
              <a:spcAft>
                <a:spcPts val="0"/>
              </a:spcAft>
              <a:buSzPts val="1800"/>
              <a:buNone/>
              <a:defRPr b="1" sz="1800"/>
            </a:lvl2pPr>
            <a:lvl3pPr lvl="2" rtl="0">
              <a:spcBef>
                <a:spcPts val="0"/>
              </a:spcBef>
              <a:spcAft>
                <a:spcPts val="0"/>
              </a:spcAft>
              <a:buSzPts val="1800"/>
              <a:buNone/>
              <a:defRPr b="1" sz="1800"/>
            </a:lvl3pPr>
            <a:lvl4pPr lvl="3" rtl="0">
              <a:spcBef>
                <a:spcPts val="0"/>
              </a:spcBef>
              <a:spcAft>
                <a:spcPts val="0"/>
              </a:spcAft>
              <a:buSzPts val="1800"/>
              <a:buNone/>
              <a:defRPr b="1" sz="1800"/>
            </a:lvl4pPr>
            <a:lvl5pPr lvl="4" rtl="0">
              <a:spcBef>
                <a:spcPts val="0"/>
              </a:spcBef>
              <a:spcAft>
                <a:spcPts val="0"/>
              </a:spcAft>
              <a:buSzPts val="1800"/>
              <a:buNone/>
              <a:defRPr b="1" sz="1800"/>
            </a:lvl5pPr>
            <a:lvl6pPr lvl="5" rtl="0">
              <a:spcBef>
                <a:spcPts val="0"/>
              </a:spcBef>
              <a:spcAft>
                <a:spcPts val="0"/>
              </a:spcAft>
              <a:buSzPts val="1800"/>
              <a:buNone/>
              <a:defRPr b="1" sz="1800"/>
            </a:lvl6pPr>
            <a:lvl7pPr lvl="6" rtl="0">
              <a:spcBef>
                <a:spcPts val="0"/>
              </a:spcBef>
              <a:spcAft>
                <a:spcPts val="0"/>
              </a:spcAft>
              <a:buSzPts val="1800"/>
              <a:buNone/>
              <a:defRPr b="1" sz="1800"/>
            </a:lvl7pPr>
            <a:lvl8pPr lvl="7" rtl="0">
              <a:spcBef>
                <a:spcPts val="0"/>
              </a:spcBef>
              <a:spcAft>
                <a:spcPts val="0"/>
              </a:spcAft>
              <a:buSzPts val="1800"/>
              <a:buNone/>
              <a:defRPr b="1" sz="1800"/>
            </a:lvl8pPr>
            <a:lvl9pPr lvl="8" rtl="0">
              <a:spcBef>
                <a:spcPts val="0"/>
              </a:spcBef>
              <a:spcAft>
                <a:spcPts val="0"/>
              </a:spcAft>
              <a:buSzPts val="1800"/>
              <a:buNone/>
              <a:defRPr b="1" sz="1800"/>
            </a:lvl9pPr>
          </a:lstStyle>
          <a:p/>
        </p:txBody>
      </p:sp>
      <p:sp>
        <p:nvSpPr>
          <p:cNvPr id="61" name="Google Shape;61;p14"/>
          <p:cNvSpPr txBox="1"/>
          <p:nvPr>
            <p:ph idx="1" type="subTitle"/>
          </p:nvPr>
        </p:nvSpPr>
        <p:spPr>
          <a:xfrm>
            <a:off x="713313" y="1333200"/>
            <a:ext cx="7717500" cy="1858500"/>
          </a:xfrm>
          <a:prstGeom prst="rect">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1600"/>
              <a:buNone/>
              <a:defRPr sz="2500"/>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0">
    <p:bg>
      <p:bgPr>
        <a:blipFill>
          <a:blip r:embed="rId2">
            <a:alphaModFix/>
          </a:blip>
          <a:stretch>
            <a:fillRect/>
          </a:stretch>
        </a:blipFill>
      </p:bgPr>
    </p:bg>
    <p:spTree>
      <p:nvGrpSpPr>
        <p:cNvPr id="62" name="Shape 62"/>
        <p:cNvGrpSpPr/>
        <p:nvPr/>
      </p:nvGrpSpPr>
      <p:grpSpPr>
        <a:xfrm>
          <a:off x="0" y="0"/>
          <a:ext cx="0" cy="0"/>
          <a:chOff x="0" y="0"/>
          <a:chExt cx="0" cy="0"/>
        </a:xfrm>
      </p:grpSpPr>
      <p:sp>
        <p:nvSpPr>
          <p:cNvPr id="63" name="Google Shape;63;p15"/>
          <p:cNvSpPr/>
          <p:nvPr/>
        </p:nvSpPr>
        <p:spPr>
          <a:xfrm>
            <a:off x="1018800" y="1135050"/>
            <a:ext cx="7106400" cy="2873400"/>
          </a:xfrm>
          <a:prstGeom prst="rect">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5"/>
          <p:cNvSpPr txBox="1"/>
          <p:nvPr>
            <p:ph type="title"/>
          </p:nvPr>
        </p:nvSpPr>
        <p:spPr>
          <a:xfrm>
            <a:off x="3671448" y="2049150"/>
            <a:ext cx="3189300" cy="5487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5" name="Google Shape;65;p15"/>
          <p:cNvSpPr txBox="1"/>
          <p:nvPr>
            <p:ph idx="1" type="subTitle"/>
          </p:nvPr>
        </p:nvSpPr>
        <p:spPr>
          <a:xfrm>
            <a:off x="3671439" y="2728650"/>
            <a:ext cx="28995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66" name="Google Shape;66;p15"/>
          <p:cNvSpPr txBox="1"/>
          <p:nvPr>
            <p:ph hasCustomPrompt="1" idx="2" type="title"/>
          </p:nvPr>
        </p:nvSpPr>
        <p:spPr>
          <a:xfrm>
            <a:off x="2283252" y="2334000"/>
            <a:ext cx="1088100" cy="4755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6000"/>
              <a:buNone/>
              <a:defRPr sz="4500">
                <a:solidFill>
                  <a:schemeClr val="lt1"/>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2">
    <p:spTree>
      <p:nvGrpSpPr>
        <p:cNvPr id="67" name="Shape 67"/>
        <p:cNvGrpSpPr/>
        <p:nvPr/>
      </p:nvGrpSpPr>
      <p:grpSpPr>
        <a:xfrm>
          <a:off x="0" y="0"/>
          <a:ext cx="0" cy="0"/>
          <a:chOff x="0" y="0"/>
          <a:chExt cx="0" cy="0"/>
        </a:xfrm>
      </p:grpSpPr>
      <p:sp>
        <p:nvSpPr>
          <p:cNvPr id="68" name="Google Shape;68;p16"/>
          <p:cNvSpPr txBox="1"/>
          <p:nvPr>
            <p:ph idx="1" type="body"/>
          </p:nvPr>
        </p:nvSpPr>
        <p:spPr>
          <a:xfrm>
            <a:off x="1593900" y="1566012"/>
            <a:ext cx="5956200" cy="23766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Clr>
                <a:srgbClr val="2A2828"/>
              </a:buClr>
              <a:buSzPts val="1400"/>
              <a:buFont typeface="Open Sans"/>
              <a:buChar char="●"/>
              <a:defRPr/>
            </a:lvl1pPr>
            <a:lvl2pPr indent="-317500" lvl="1" marL="914400">
              <a:spcBef>
                <a:spcPts val="1000"/>
              </a:spcBef>
              <a:spcAft>
                <a:spcPts val="0"/>
              </a:spcAft>
              <a:buClr>
                <a:srgbClr val="2A2828"/>
              </a:buClr>
              <a:buSzPts val="1400"/>
              <a:buFont typeface="Open Sans"/>
              <a:buChar char="○"/>
              <a:defRPr/>
            </a:lvl2pPr>
            <a:lvl3pPr indent="-317500" lvl="2" marL="1371600">
              <a:spcBef>
                <a:spcPts val="0"/>
              </a:spcBef>
              <a:spcAft>
                <a:spcPts val="0"/>
              </a:spcAft>
              <a:buClr>
                <a:srgbClr val="2A2828"/>
              </a:buClr>
              <a:buSzPts val="1400"/>
              <a:buFont typeface="Open Sans"/>
              <a:buChar char="■"/>
              <a:defRPr/>
            </a:lvl3pPr>
            <a:lvl4pPr indent="-317500" lvl="3" marL="1828800">
              <a:spcBef>
                <a:spcPts val="0"/>
              </a:spcBef>
              <a:spcAft>
                <a:spcPts val="0"/>
              </a:spcAft>
              <a:buClr>
                <a:srgbClr val="2A2828"/>
              </a:buClr>
              <a:buSzPts val="1400"/>
              <a:buFont typeface="Open Sans"/>
              <a:buChar char="●"/>
              <a:defRPr/>
            </a:lvl4pPr>
            <a:lvl5pPr indent="-317500" lvl="4" marL="2286000">
              <a:spcBef>
                <a:spcPts val="0"/>
              </a:spcBef>
              <a:spcAft>
                <a:spcPts val="0"/>
              </a:spcAft>
              <a:buClr>
                <a:srgbClr val="2A2828"/>
              </a:buClr>
              <a:buSzPts val="1400"/>
              <a:buFont typeface="Open Sans"/>
              <a:buChar char="○"/>
              <a:defRPr/>
            </a:lvl5pPr>
            <a:lvl6pPr indent="-317500" lvl="5" marL="2743200">
              <a:spcBef>
                <a:spcPts val="0"/>
              </a:spcBef>
              <a:spcAft>
                <a:spcPts val="0"/>
              </a:spcAft>
              <a:buClr>
                <a:srgbClr val="2A2828"/>
              </a:buClr>
              <a:buSzPts val="1400"/>
              <a:buFont typeface="Open Sans"/>
              <a:buChar char="■"/>
              <a:defRPr/>
            </a:lvl6pPr>
            <a:lvl7pPr indent="-317500" lvl="6" marL="3200400">
              <a:spcBef>
                <a:spcPts val="0"/>
              </a:spcBef>
              <a:spcAft>
                <a:spcPts val="0"/>
              </a:spcAft>
              <a:buClr>
                <a:srgbClr val="2A2828"/>
              </a:buClr>
              <a:buSzPts val="1400"/>
              <a:buFont typeface="Open Sans"/>
              <a:buChar char="●"/>
              <a:defRPr/>
            </a:lvl7pPr>
            <a:lvl8pPr indent="-317500" lvl="7" marL="3657600">
              <a:spcBef>
                <a:spcPts val="0"/>
              </a:spcBef>
              <a:spcAft>
                <a:spcPts val="0"/>
              </a:spcAft>
              <a:buClr>
                <a:srgbClr val="2A2828"/>
              </a:buClr>
              <a:buSzPts val="1400"/>
              <a:buFont typeface="Open Sans"/>
              <a:buChar char="○"/>
              <a:defRPr/>
            </a:lvl8pPr>
            <a:lvl9pPr indent="-317500" lvl="8" marL="4114800">
              <a:spcBef>
                <a:spcPts val="0"/>
              </a:spcBef>
              <a:spcAft>
                <a:spcPts val="0"/>
              </a:spcAft>
              <a:buClr>
                <a:srgbClr val="2A2828"/>
              </a:buClr>
              <a:buSzPts val="1400"/>
              <a:buFont typeface="Open Sans"/>
              <a:buChar char="■"/>
              <a:defRPr/>
            </a:lvl9pPr>
          </a:lstStyle>
          <a:p/>
        </p:txBody>
      </p:sp>
      <p:sp>
        <p:nvSpPr>
          <p:cNvPr id="69" name="Google Shape;69;p16"/>
          <p:cNvSpPr txBox="1"/>
          <p:nvPr>
            <p:ph type="title"/>
          </p:nvPr>
        </p:nvSpPr>
        <p:spPr>
          <a:xfrm>
            <a:off x="713225" y="399775"/>
            <a:ext cx="7717500" cy="5145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p:txBody>
      </p:sp>
      <p:sp>
        <p:nvSpPr>
          <p:cNvPr id="70" name="Google Shape;70;p16"/>
          <p:cNvSpPr/>
          <p:nvPr/>
        </p:nvSpPr>
        <p:spPr>
          <a:xfrm>
            <a:off x="713525" y="914275"/>
            <a:ext cx="7717500" cy="3685200"/>
          </a:xfrm>
          <a:prstGeom prst="rect">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2_1">
    <p:bg>
      <p:bgPr>
        <a:blipFill>
          <a:blip r:embed="rId2">
            <a:alphaModFix/>
          </a:blip>
          <a:stretch>
            <a:fillRect/>
          </a:stretch>
        </a:blipFill>
      </p:bgPr>
    </p:bg>
    <p:spTree>
      <p:nvGrpSpPr>
        <p:cNvPr id="71" name="Shape 71"/>
        <p:cNvGrpSpPr/>
        <p:nvPr/>
      </p:nvGrpSpPr>
      <p:grpSpPr>
        <a:xfrm>
          <a:off x="0" y="0"/>
          <a:ext cx="0" cy="0"/>
          <a:chOff x="0" y="0"/>
          <a:chExt cx="0" cy="0"/>
        </a:xfrm>
      </p:grpSpPr>
      <p:sp>
        <p:nvSpPr>
          <p:cNvPr id="72" name="Google Shape;72;p17"/>
          <p:cNvSpPr txBox="1"/>
          <p:nvPr>
            <p:ph type="title"/>
          </p:nvPr>
        </p:nvSpPr>
        <p:spPr>
          <a:xfrm>
            <a:off x="464475" y="1389662"/>
            <a:ext cx="4860900" cy="1348200"/>
          </a:xfrm>
          <a:prstGeom prst="rect">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lvl1pPr lvl="0" rtl="0" algn="r">
              <a:spcBef>
                <a:spcPts val="0"/>
              </a:spcBef>
              <a:spcAft>
                <a:spcPts val="0"/>
              </a:spcAft>
              <a:buClr>
                <a:schemeClr val="dk1"/>
              </a:buClr>
              <a:buSzPts val="2800"/>
              <a:buFont typeface="Dosis"/>
              <a:buNone/>
              <a:defRPr/>
            </a:lvl1pPr>
            <a:lvl2pPr lvl="1" rtl="0" algn="ctr">
              <a:spcBef>
                <a:spcPts val="0"/>
              </a:spcBef>
              <a:spcAft>
                <a:spcPts val="0"/>
              </a:spcAft>
              <a:buClr>
                <a:schemeClr val="dk1"/>
              </a:buClr>
              <a:buSzPts val="2800"/>
              <a:buNone/>
              <a:defRPr sz="2800">
                <a:solidFill>
                  <a:schemeClr val="dk1"/>
                </a:solidFill>
              </a:defRPr>
            </a:lvl2pPr>
            <a:lvl3pPr lvl="2" rtl="0" algn="ctr">
              <a:spcBef>
                <a:spcPts val="0"/>
              </a:spcBef>
              <a:spcAft>
                <a:spcPts val="0"/>
              </a:spcAft>
              <a:buClr>
                <a:schemeClr val="dk1"/>
              </a:buClr>
              <a:buSzPts val="2800"/>
              <a:buNone/>
              <a:defRPr sz="2800">
                <a:solidFill>
                  <a:schemeClr val="dk1"/>
                </a:solidFill>
              </a:defRPr>
            </a:lvl3pPr>
            <a:lvl4pPr lvl="3" rtl="0" algn="ctr">
              <a:spcBef>
                <a:spcPts val="0"/>
              </a:spcBef>
              <a:spcAft>
                <a:spcPts val="0"/>
              </a:spcAft>
              <a:buClr>
                <a:schemeClr val="dk1"/>
              </a:buClr>
              <a:buSzPts val="2800"/>
              <a:buNone/>
              <a:defRPr sz="2800">
                <a:solidFill>
                  <a:schemeClr val="dk1"/>
                </a:solidFill>
              </a:defRPr>
            </a:lvl4pPr>
            <a:lvl5pPr lvl="4" rtl="0" algn="ctr">
              <a:spcBef>
                <a:spcPts val="0"/>
              </a:spcBef>
              <a:spcAft>
                <a:spcPts val="0"/>
              </a:spcAft>
              <a:buClr>
                <a:schemeClr val="dk1"/>
              </a:buClr>
              <a:buSzPts val="2800"/>
              <a:buNone/>
              <a:defRPr sz="2800">
                <a:solidFill>
                  <a:schemeClr val="dk1"/>
                </a:solidFill>
              </a:defRPr>
            </a:lvl5pPr>
            <a:lvl6pPr lvl="5" rtl="0" algn="ctr">
              <a:spcBef>
                <a:spcPts val="0"/>
              </a:spcBef>
              <a:spcAft>
                <a:spcPts val="0"/>
              </a:spcAft>
              <a:buClr>
                <a:schemeClr val="dk1"/>
              </a:buClr>
              <a:buSzPts val="2800"/>
              <a:buNone/>
              <a:defRPr sz="2800">
                <a:solidFill>
                  <a:schemeClr val="dk1"/>
                </a:solidFill>
              </a:defRPr>
            </a:lvl6pPr>
            <a:lvl7pPr lvl="6" rtl="0" algn="ctr">
              <a:spcBef>
                <a:spcPts val="0"/>
              </a:spcBef>
              <a:spcAft>
                <a:spcPts val="0"/>
              </a:spcAft>
              <a:buClr>
                <a:schemeClr val="dk1"/>
              </a:buClr>
              <a:buSzPts val="2800"/>
              <a:buNone/>
              <a:defRPr sz="2800">
                <a:solidFill>
                  <a:schemeClr val="dk1"/>
                </a:solidFill>
              </a:defRPr>
            </a:lvl7pPr>
            <a:lvl8pPr lvl="7" rtl="0" algn="ctr">
              <a:spcBef>
                <a:spcPts val="0"/>
              </a:spcBef>
              <a:spcAft>
                <a:spcPts val="0"/>
              </a:spcAft>
              <a:buClr>
                <a:schemeClr val="dk1"/>
              </a:buClr>
              <a:buSzPts val="2800"/>
              <a:buNone/>
              <a:defRPr sz="2800">
                <a:solidFill>
                  <a:schemeClr val="dk1"/>
                </a:solidFill>
              </a:defRPr>
            </a:lvl8pPr>
            <a:lvl9pPr lvl="8" rtl="0" algn="ctr">
              <a:spcBef>
                <a:spcPts val="0"/>
              </a:spcBef>
              <a:spcAft>
                <a:spcPts val="0"/>
              </a:spcAft>
              <a:buClr>
                <a:schemeClr val="dk1"/>
              </a:buClr>
              <a:buSzPts val="2800"/>
              <a:buNone/>
              <a:defRPr sz="2800">
                <a:solidFill>
                  <a:schemeClr val="dk1"/>
                </a:solidFill>
              </a:defRPr>
            </a:lvl9pPr>
          </a:lstStyle>
          <a:p/>
        </p:txBody>
      </p:sp>
      <p:sp>
        <p:nvSpPr>
          <p:cNvPr id="73" name="Google Shape;73;p17"/>
          <p:cNvSpPr txBox="1"/>
          <p:nvPr>
            <p:ph idx="1" type="subTitle"/>
          </p:nvPr>
        </p:nvSpPr>
        <p:spPr>
          <a:xfrm>
            <a:off x="467945" y="2739238"/>
            <a:ext cx="4856100" cy="1014600"/>
          </a:xfrm>
          <a:prstGeom prst="rect">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5">
    <p:bg>
      <p:bgPr>
        <a:blipFill>
          <a:blip r:embed="rId2">
            <a:alphaModFix/>
          </a:blip>
          <a:stretch>
            <a:fillRect/>
          </a:stretch>
        </a:blipFill>
      </p:bgPr>
    </p:bg>
    <p:spTree>
      <p:nvGrpSpPr>
        <p:cNvPr id="74" name="Shape 74"/>
        <p:cNvGrpSpPr/>
        <p:nvPr/>
      </p:nvGrpSpPr>
      <p:grpSpPr>
        <a:xfrm>
          <a:off x="0" y="0"/>
          <a:ext cx="0" cy="0"/>
          <a:chOff x="0" y="0"/>
          <a:chExt cx="0" cy="0"/>
        </a:xfrm>
      </p:grpSpPr>
      <p:sp>
        <p:nvSpPr>
          <p:cNvPr id="75" name="Google Shape;75;p18"/>
          <p:cNvSpPr txBox="1"/>
          <p:nvPr>
            <p:ph idx="1" type="body"/>
          </p:nvPr>
        </p:nvSpPr>
        <p:spPr>
          <a:xfrm>
            <a:off x="1740600" y="1688565"/>
            <a:ext cx="5662800" cy="2151600"/>
          </a:xfrm>
          <a:prstGeom prst="rect">
            <a:avLst/>
          </a:prstGeom>
        </p:spPr>
        <p:txBody>
          <a:bodyPr anchorCtr="0" anchor="ctr" bIns="91425" lIns="91425" spcFirstLastPara="1" rIns="91425" wrap="square" tIns="91425">
            <a:noAutofit/>
          </a:bodyPr>
          <a:lstStyle>
            <a:lvl1pPr indent="-304800" lvl="0" marL="457200" rtl="0">
              <a:spcBef>
                <a:spcPts val="0"/>
              </a:spcBef>
              <a:spcAft>
                <a:spcPts val="0"/>
              </a:spcAft>
              <a:buSzPts val="1200"/>
              <a:buChar char="●"/>
              <a:defRPr sz="16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76" name="Google Shape;76;p18"/>
          <p:cNvSpPr txBox="1"/>
          <p:nvPr>
            <p:ph type="title"/>
          </p:nvPr>
        </p:nvSpPr>
        <p:spPr>
          <a:xfrm>
            <a:off x="713225" y="399775"/>
            <a:ext cx="7717500" cy="5145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p:txBody>
      </p:sp>
      <p:sp>
        <p:nvSpPr>
          <p:cNvPr id="77" name="Google Shape;77;p18"/>
          <p:cNvSpPr/>
          <p:nvPr/>
        </p:nvSpPr>
        <p:spPr>
          <a:xfrm>
            <a:off x="713525" y="914275"/>
            <a:ext cx="7717500" cy="3685200"/>
          </a:xfrm>
          <a:prstGeom prst="rect">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6">
    <p:bg>
      <p:bgPr>
        <a:blipFill>
          <a:blip r:embed="rId2">
            <a:alphaModFix/>
          </a:blip>
          <a:stretch>
            <a:fillRect/>
          </a:stretch>
        </a:blipFill>
      </p:bgPr>
    </p:bg>
    <p:spTree>
      <p:nvGrpSpPr>
        <p:cNvPr id="78" name="Shape 78"/>
        <p:cNvGrpSpPr/>
        <p:nvPr/>
      </p:nvGrpSpPr>
      <p:grpSpPr>
        <a:xfrm>
          <a:off x="0" y="0"/>
          <a:ext cx="0" cy="0"/>
          <a:chOff x="0" y="0"/>
          <a:chExt cx="0" cy="0"/>
        </a:xfrm>
      </p:grpSpPr>
      <p:sp>
        <p:nvSpPr>
          <p:cNvPr id="79" name="Google Shape;79;p19"/>
          <p:cNvSpPr/>
          <p:nvPr/>
        </p:nvSpPr>
        <p:spPr>
          <a:xfrm>
            <a:off x="713525" y="397975"/>
            <a:ext cx="7717500" cy="4201500"/>
          </a:xfrm>
          <a:prstGeom prst="rect">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9"/>
          <p:cNvSpPr txBox="1"/>
          <p:nvPr>
            <p:ph idx="1" type="subTitle"/>
          </p:nvPr>
        </p:nvSpPr>
        <p:spPr>
          <a:xfrm>
            <a:off x="1087100" y="2294396"/>
            <a:ext cx="3426600" cy="1432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sz="1600"/>
            </a:lvl1pPr>
            <a:lvl2pPr lvl="1" rtl="0" algn="r">
              <a:lnSpc>
                <a:spcPct val="100000"/>
              </a:lnSpc>
              <a:spcBef>
                <a:spcPts val="0"/>
              </a:spcBef>
              <a:spcAft>
                <a:spcPts val="0"/>
              </a:spcAft>
              <a:buNone/>
              <a:defRPr sz="1600"/>
            </a:lvl2pPr>
            <a:lvl3pPr lvl="2" rtl="0" algn="r">
              <a:lnSpc>
                <a:spcPct val="100000"/>
              </a:lnSpc>
              <a:spcBef>
                <a:spcPts val="0"/>
              </a:spcBef>
              <a:spcAft>
                <a:spcPts val="0"/>
              </a:spcAft>
              <a:buNone/>
              <a:defRPr sz="1600"/>
            </a:lvl3pPr>
            <a:lvl4pPr lvl="3" rtl="0" algn="r">
              <a:lnSpc>
                <a:spcPct val="100000"/>
              </a:lnSpc>
              <a:spcBef>
                <a:spcPts val="0"/>
              </a:spcBef>
              <a:spcAft>
                <a:spcPts val="0"/>
              </a:spcAft>
              <a:buNone/>
              <a:defRPr sz="1600"/>
            </a:lvl4pPr>
            <a:lvl5pPr lvl="4" rtl="0" algn="r">
              <a:lnSpc>
                <a:spcPct val="100000"/>
              </a:lnSpc>
              <a:spcBef>
                <a:spcPts val="0"/>
              </a:spcBef>
              <a:spcAft>
                <a:spcPts val="0"/>
              </a:spcAft>
              <a:buNone/>
              <a:defRPr sz="1600"/>
            </a:lvl5pPr>
            <a:lvl6pPr lvl="5" rtl="0" algn="r">
              <a:lnSpc>
                <a:spcPct val="100000"/>
              </a:lnSpc>
              <a:spcBef>
                <a:spcPts val="0"/>
              </a:spcBef>
              <a:spcAft>
                <a:spcPts val="0"/>
              </a:spcAft>
              <a:buNone/>
              <a:defRPr sz="1600"/>
            </a:lvl6pPr>
            <a:lvl7pPr lvl="6" rtl="0" algn="r">
              <a:lnSpc>
                <a:spcPct val="100000"/>
              </a:lnSpc>
              <a:spcBef>
                <a:spcPts val="0"/>
              </a:spcBef>
              <a:spcAft>
                <a:spcPts val="0"/>
              </a:spcAft>
              <a:buNone/>
              <a:defRPr sz="1600"/>
            </a:lvl7pPr>
            <a:lvl8pPr lvl="7" rtl="0" algn="r">
              <a:lnSpc>
                <a:spcPct val="100000"/>
              </a:lnSpc>
              <a:spcBef>
                <a:spcPts val="0"/>
              </a:spcBef>
              <a:spcAft>
                <a:spcPts val="0"/>
              </a:spcAft>
              <a:buNone/>
              <a:defRPr sz="1600"/>
            </a:lvl8pPr>
            <a:lvl9pPr lvl="8" rtl="0" algn="r">
              <a:lnSpc>
                <a:spcPct val="100000"/>
              </a:lnSpc>
              <a:spcBef>
                <a:spcPts val="0"/>
              </a:spcBef>
              <a:spcAft>
                <a:spcPts val="0"/>
              </a:spcAft>
              <a:buNone/>
              <a:defRPr sz="1600"/>
            </a:lvl9pPr>
          </a:lstStyle>
          <a:p/>
        </p:txBody>
      </p:sp>
      <p:sp>
        <p:nvSpPr>
          <p:cNvPr id="81" name="Google Shape;81;p19"/>
          <p:cNvSpPr txBox="1"/>
          <p:nvPr>
            <p:ph type="title"/>
          </p:nvPr>
        </p:nvSpPr>
        <p:spPr>
          <a:xfrm>
            <a:off x="2647100" y="1416300"/>
            <a:ext cx="1866600" cy="731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7">
    <p:spTree>
      <p:nvGrpSpPr>
        <p:cNvPr id="82" name="Shape 82"/>
        <p:cNvGrpSpPr/>
        <p:nvPr/>
      </p:nvGrpSpPr>
      <p:grpSpPr>
        <a:xfrm>
          <a:off x="0" y="0"/>
          <a:ext cx="0" cy="0"/>
          <a:chOff x="0" y="0"/>
          <a:chExt cx="0" cy="0"/>
        </a:xfrm>
      </p:grpSpPr>
      <p:sp>
        <p:nvSpPr>
          <p:cNvPr id="83" name="Google Shape;83;p20"/>
          <p:cNvSpPr/>
          <p:nvPr/>
        </p:nvSpPr>
        <p:spPr>
          <a:xfrm>
            <a:off x="713525" y="397975"/>
            <a:ext cx="7717500" cy="4201500"/>
          </a:xfrm>
          <a:prstGeom prst="rect">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0"/>
          <p:cNvSpPr txBox="1"/>
          <p:nvPr>
            <p:ph idx="1" type="subTitle"/>
          </p:nvPr>
        </p:nvSpPr>
        <p:spPr>
          <a:xfrm>
            <a:off x="4618475" y="2295144"/>
            <a:ext cx="3429000" cy="1435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85" name="Google Shape;85;p20"/>
          <p:cNvSpPr txBox="1"/>
          <p:nvPr>
            <p:ph type="title"/>
          </p:nvPr>
        </p:nvSpPr>
        <p:spPr>
          <a:xfrm>
            <a:off x="4618475" y="1417325"/>
            <a:ext cx="1657500" cy="7314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86" name="Google Shape;86;p20"/>
          <p:cNvSpPr/>
          <p:nvPr/>
        </p:nvSpPr>
        <p:spPr>
          <a:xfrm flipH="1">
            <a:off x="6873418" y="1242"/>
            <a:ext cx="6330" cy="10086"/>
          </a:xfrm>
          <a:custGeom>
            <a:rect b="b" l="l" r="r" t="t"/>
            <a:pathLst>
              <a:path extrusionOk="0" h="145" w="91">
                <a:moveTo>
                  <a:pt x="0" y="0"/>
                </a:moveTo>
                <a:lnTo>
                  <a:pt x="72" y="144"/>
                </a:lnTo>
                <a:lnTo>
                  <a:pt x="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3"/>
          <p:cNvSpPr/>
          <p:nvPr/>
        </p:nvSpPr>
        <p:spPr>
          <a:xfrm>
            <a:off x="1143300" y="797400"/>
            <a:ext cx="6857400" cy="3548700"/>
          </a:xfrm>
          <a:prstGeom prst="rect">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3"/>
          <p:cNvSpPr txBox="1"/>
          <p:nvPr>
            <p:ph type="title"/>
          </p:nvPr>
        </p:nvSpPr>
        <p:spPr>
          <a:xfrm>
            <a:off x="2057400" y="2578314"/>
            <a:ext cx="5029200" cy="4116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 name="Google Shape;14;p3"/>
          <p:cNvSpPr txBox="1"/>
          <p:nvPr>
            <p:ph idx="1" type="subTitle"/>
          </p:nvPr>
        </p:nvSpPr>
        <p:spPr>
          <a:xfrm>
            <a:off x="3037200" y="3341094"/>
            <a:ext cx="3069600" cy="395100"/>
          </a:xfrm>
          <a:prstGeom prst="rect">
            <a:avLst/>
          </a:prstGeom>
        </p:spPr>
        <p:txBody>
          <a:bodyPr anchorCtr="0" anchor="ctr" bIns="91425" lIns="91425" spcFirstLastPara="1" rIns="91425" wrap="square" tIns="91425">
            <a:noAutofit/>
          </a:bodyPr>
          <a:lstStyle>
            <a:lvl1pPr lvl="0" algn="ctr">
              <a:spcBef>
                <a:spcPts val="0"/>
              </a:spcBef>
              <a:spcAft>
                <a:spcPts val="0"/>
              </a:spcAft>
              <a:buSzPts val="1600"/>
              <a:buNone/>
              <a:defRPr sz="1600"/>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
        <p:nvSpPr>
          <p:cNvPr id="15" name="Google Shape;15;p3"/>
          <p:cNvSpPr txBox="1"/>
          <p:nvPr>
            <p:ph hasCustomPrompt="1" idx="2" type="title"/>
          </p:nvPr>
        </p:nvSpPr>
        <p:spPr>
          <a:xfrm>
            <a:off x="4027950" y="1642353"/>
            <a:ext cx="1088100" cy="4755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6000"/>
              <a:buNone/>
              <a:defRPr sz="4500">
                <a:solidFill>
                  <a:schemeClr val="lt1"/>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12_1_1">
    <p:bg>
      <p:bgPr>
        <a:blipFill>
          <a:blip r:embed="rId2">
            <a:alphaModFix/>
          </a:blip>
          <a:stretch>
            <a:fillRect/>
          </a:stretch>
        </a:blipFill>
      </p:bgPr>
    </p:bg>
    <p:spTree>
      <p:nvGrpSpPr>
        <p:cNvPr id="87" name="Shape 87"/>
        <p:cNvGrpSpPr/>
        <p:nvPr/>
      </p:nvGrpSpPr>
      <p:grpSpPr>
        <a:xfrm>
          <a:off x="0" y="0"/>
          <a:ext cx="0" cy="0"/>
          <a:chOff x="0" y="0"/>
          <a:chExt cx="0" cy="0"/>
        </a:xfrm>
      </p:grpSpPr>
      <p:sp>
        <p:nvSpPr>
          <p:cNvPr id="88" name="Google Shape;88;p21"/>
          <p:cNvSpPr txBox="1"/>
          <p:nvPr>
            <p:ph idx="1" type="subTitle"/>
          </p:nvPr>
        </p:nvSpPr>
        <p:spPr>
          <a:xfrm>
            <a:off x="713225" y="982688"/>
            <a:ext cx="3858900" cy="35289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Char char="●"/>
              <a:defRPr sz="1300"/>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p:txBody>
      </p:sp>
      <p:sp>
        <p:nvSpPr>
          <p:cNvPr id="89" name="Google Shape;89;p21"/>
          <p:cNvSpPr txBox="1"/>
          <p:nvPr>
            <p:ph idx="2" type="subTitle"/>
          </p:nvPr>
        </p:nvSpPr>
        <p:spPr>
          <a:xfrm>
            <a:off x="4572025" y="982688"/>
            <a:ext cx="3858900" cy="35289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Char char="●"/>
              <a:defRPr sz="1300"/>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p:txBody>
      </p:sp>
      <p:sp>
        <p:nvSpPr>
          <p:cNvPr id="90" name="Google Shape;90;p21"/>
          <p:cNvSpPr txBox="1"/>
          <p:nvPr>
            <p:ph type="title"/>
          </p:nvPr>
        </p:nvSpPr>
        <p:spPr>
          <a:xfrm>
            <a:off x="713225" y="399775"/>
            <a:ext cx="7717500" cy="5145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p:txBody>
      </p:sp>
      <p:sp>
        <p:nvSpPr>
          <p:cNvPr id="91" name="Google Shape;91;p21"/>
          <p:cNvSpPr/>
          <p:nvPr/>
        </p:nvSpPr>
        <p:spPr>
          <a:xfrm>
            <a:off x="713525" y="914275"/>
            <a:ext cx="7717500" cy="3685200"/>
          </a:xfrm>
          <a:prstGeom prst="rect">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2_1_1_1">
    <p:bg>
      <p:bgPr>
        <a:blipFill>
          <a:blip r:embed="rId2">
            <a:alphaModFix/>
          </a:blip>
          <a:stretch>
            <a:fillRect/>
          </a:stretch>
        </a:blipFill>
      </p:bgPr>
    </p:bg>
    <p:spTree>
      <p:nvGrpSpPr>
        <p:cNvPr id="92" name="Shape 92"/>
        <p:cNvGrpSpPr/>
        <p:nvPr/>
      </p:nvGrpSpPr>
      <p:grpSpPr>
        <a:xfrm>
          <a:off x="0" y="0"/>
          <a:ext cx="0" cy="0"/>
          <a:chOff x="0" y="0"/>
          <a:chExt cx="0" cy="0"/>
        </a:xfrm>
      </p:grpSpPr>
      <p:sp>
        <p:nvSpPr>
          <p:cNvPr id="93" name="Google Shape;93;p22"/>
          <p:cNvSpPr/>
          <p:nvPr/>
        </p:nvSpPr>
        <p:spPr>
          <a:xfrm>
            <a:off x="713525" y="914275"/>
            <a:ext cx="7717500" cy="3685200"/>
          </a:xfrm>
          <a:prstGeom prst="rect">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2"/>
          <p:cNvSpPr txBox="1"/>
          <p:nvPr>
            <p:ph idx="1" type="subTitle"/>
          </p:nvPr>
        </p:nvSpPr>
        <p:spPr>
          <a:xfrm>
            <a:off x="1648913" y="2377242"/>
            <a:ext cx="1463100" cy="224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Font typeface="Pacifico"/>
              <a:buNone/>
              <a:defRPr b="1" sz="2000"/>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p:txBody>
      </p:sp>
      <p:sp>
        <p:nvSpPr>
          <p:cNvPr id="95" name="Google Shape;95;p22"/>
          <p:cNvSpPr txBox="1"/>
          <p:nvPr>
            <p:ph idx="2" type="subTitle"/>
          </p:nvPr>
        </p:nvSpPr>
        <p:spPr>
          <a:xfrm>
            <a:off x="1317413" y="2729077"/>
            <a:ext cx="1794600" cy="402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96" name="Google Shape;96;p22"/>
          <p:cNvSpPr txBox="1"/>
          <p:nvPr>
            <p:ph idx="3" type="subTitle"/>
          </p:nvPr>
        </p:nvSpPr>
        <p:spPr>
          <a:xfrm>
            <a:off x="6031988" y="2377242"/>
            <a:ext cx="1463100" cy="224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Font typeface="Pacifico"/>
              <a:buNone/>
              <a:defRPr b="1" sz="2000"/>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p:txBody>
      </p:sp>
      <p:sp>
        <p:nvSpPr>
          <p:cNvPr id="97" name="Google Shape;97;p22"/>
          <p:cNvSpPr txBox="1"/>
          <p:nvPr>
            <p:ph idx="4" type="subTitle"/>
          </p:nvPr>
        </p:nvSpPr>
        <p:spPr>
          <a:xfrm>
            <a:off x="6031988" y="2729077"/>
            <a:ext cx="1794600" cy="40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98" name="Google Shape;98;p22"/>
          <p:cNvSpPr txBox="1"/>
          <p:nvPr>
            <p:ph type="title"/>
          </p:nvPr>
        </p:nvSpPr>
        <p:spPr>
          <a:xfrm>
            <a:off x="713225" y="399775"/>
            <a:ext cx="7717500" cy="5145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
    <p:bg>
      <p:bgPr>
        <a:blipFill>
          <a:blip r:embed="rId2">
            <a:alphaModFix/>
          </a:blip>
          <a:stretch>
            <a:fillRect/>
          </a:stretch>
        </a:blipFill>
      </p:bgPr>
    </p:bg>
    <p:spTree>
      <p:nvGrpSpPr>
        <p:cNvPr id="99" name="Shape 99"/>
        <p:cNvGrpSpPr/>
        <p:nvPr/>
      </p:nvGrpSpPr>
      <p:grpSpPr>
        <a:xfrm>
          <a:off x="0" y="0"/>
          <a:ext cx="0" cy="0"/>
          <a:chOff x="0" y="0"/>
          <a:chExt cx="0" cy="0"/>
        </a:xfrm>
      </p:grpSpPr>
      <p:sp>
        <p:nvSpPr>
          <p:cNvPr id="100" name="Google Shape;100;p23"/>
          <p:cNvSpPr/>
          <p:nvPr/>
        </p:nvSpPr>
        <p:spPr>
          <a:xfrm>
            <a:off x="713525" y="914275"/>
            <a:ext cx="7717500" cy="3685200"/>
          </a:xfrm>
          <a:prstGeom prst="rect">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3"/>
          <p:cNvSpPr txBox="1"/>
          <p:nvPr>
            <p:ph idx="1" type="subTitle"/>
          </p:nvPr>
        </p:nvSpPr>
        <p:spPr>
          <a:xfrm>
            <a:off x="854404" y="2994956"/>
            <a:ext cx="2011800" cy="18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000"/>
            </a:lvl1pPr>
            <a:lvl2pPr lvl="1" rtl="0" algn="ctr">
              <a:lnSpc>
                <a:spcPct val="100000"/>
              </a:lnSpc>
              <a:spcBef>
                <a:spcPts val="0"/>
              </a:spcBef>
              <a:spcAft>
                <a:spcPts val="0"/>
              </a:spcAft>
              <a:buNone/>
              <a:defRPr b="1" sz="2000"/>
            </a:lvl2pPr>
            <a:lvl3pPr lvl="2" rtl="0" algn="ctr">
              <a:lnSpc>
                <a:spcPct val="100000"/>
              </a:lnSpc>
              <a:spcBef>
                <a:spcPts val="0"/>
              </a:spcBef>
              <a:spcAft>
                <a:spcPts val="0"/>
              </a:spcAft>
              <a:buNone/>
              <a:defRPr b="1" sz="2000"/>
            </a:lvl3pPr>
            <a:lvl4pPr lvl="3" rtl="0" algn="ctr">
              <a:lnSpc>
                <a:spcPct val="100000"/>
              </a:lnSpc>
              <a:spcBef>
                <a:spcPts val="0"/>
              </a:spcBef>
              <a:spcAft>
                <a:spcPts val="0"/>
              </a:spcAft>
              <a:buNone/>
              <a:defRPr b="1" sz="2000"/>
            </a:lvl4pPr>
            <a:lvl5pPr lvl="4" rtl="0" algn="ctr">
              <a:lnSpc>
                <a:spcPct val="100000"/>
              </a:lnSpc>
              <a:spcBef>
                <a:spcPts val="0"/>
              </a:spcBef>
              <a:spcAft>
                <a:spcPts val="0"/>
              </a:spcAft>
              <a:buNone/>
              <a:defRPr b="1" sz="2000"/>
            </a:lvl5pPr>
            <a:lvl6pPr lvl="5" rtl="0" algn="ctr">
              <a:lnSpc>
                <a:spcPct val="100000"/>
              </a:lnSpc>
              <a:spcBef>
                <a:spcPts val="0"/>
              </a:spcBef>
              <a:spcAft>
                <a:spcPts val="0"/>
              </a:spcAft>
              <a:buNone/>
              <a:defRPr b="1" sz="2000"/>
            </a:lvl6pPr>
            <a:lvl7pPr lvl="6" rtl="0" algn="ctr">
              <a:lnSpc>
                <a:spcPct val="100000"/>
              </a:lnSpc>
              <a:spcBef>
                <a:spcPts val="0"/>
              </a:spcBef>
              <a:spcAft>
                <a:spcPts val="0"/>
              </a:spcAft>
              <a:buNone/>
              <a:defRPr b="1" sz="2000"/>
            </a:lvl7pPr>
            <a:lvl8pPr lvl="7" rtl="0" algn="ctr">
              <a:lnSpc>
                <a:spcPct val="100000"/>
              </a:lnSpc>
              <a:spcBef>
                <a:spcPts val="0"/>
              </a:spcBef>
              <a:spcAft>
                <a:spcPts val="0"/>
              </a:spcAft>
              <a:buNone/>
              <a:defRPr b="1" sz="2000"/>
            </a:lvl8pPr>
            <a:lvl9pPr lvl="8" rtl="0" algn="ctr">
              <a:lnSpc>
                <a:spcPct val="100000"/>
              </a:lnSpc>
              <a:spcBef>
                <a:spcPts val="0"/>
              </a:spcBef>
              <a:spcAft>
                <a:spcPts val="0"/>
              </a:spcAft>
              <a:buNone/>
              <a:defRPr b="1" sz="2000"/>
            </a:lvl9pPr>
          </a:lstStyle>
          <a:p/>
        </p:txBody>
      </p:sp>
      <p:sp>
        <p:nvSpPr>
          <p:cNvPr id="102" name="Google Shape;102;p23"/>
          <p:cNvSpPr txBox="1"/>
          <p:nvPr>
            <p:ph idx="2" type="subTitle"/>
          </p:nvPr>
        </p:nvSpPr>
        <p:spPr>
          <a:xfrm>
            <a:off x="854404" y="3388148"/>
            <a:ext cx="20118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sz="1600"/>
            </a:lvl2pPr>
            <a:lvl3pPr lvl="2" rtl="0" algn="ctr">
              <a:lnSpc>
                <a:spcPct val="100000"/>
              </a:lnSpc>
              <a:spcBef>
                <a:spcPts val="0"/>
              </a:spcBef>
              <a:spcAft>
                <a:spcPts val="0"/>
              </a:spcAft>
              <a:buNone/>
              <a:defRPr sz="1600"/>
            </a:lvl3pPr>
            <a:lvl4pPr lvl="3" rtl="0" algn="ctr">
              <a:lnSpc>
                <a:spcPct val="100000"/>
              </a:lnSpc>
              <a:spcBef>
                <a:spcPts val="0"/>
              </a:spcBef>
              <a:spcAft>
                <a:spcPts val="0"/>
              </a:spcAft>
              <a:buNone/>
              <a:defRPr sz="1600"/>
            </a:lvl4pPr>
            <a:lvl5pPr lvl="4" rtl="0" algn="ctr">
              <a:lnSpc>
                <a:spcPct val="100000"/>
              </a:lnSpc>
              <a:spcBef>
                <a:spcPts val="0"/>
              </a:spcBef>
              <a:spcAft>
                <a:spcPts val="0"/>
              </a:spcAft>
              <a:buNone/>
              <a:defRPr sz="1600"/>
            </a:lvl5pPr>
            <a:lvl6pPr lvl="5" rtl="0" algn="ctr">
              <a:lnSpc>
                <a:spcPct val="100000"/>
              </a:lnSpc>
              <a:spcBef>
                <a:spcPts val="0"/>
              </a:spcBef>
              <a:spcAft>
                <a:spcPts val="0"/>
              </a:spcAft>
              <a:buNone/>
              <a:defRPr sz="1600"/>
            </a:lvl6pPr>
            <a:lvl7pPr lvl="6" rtl="0" algn="ctr">
              <a:lnSpc>
                <a:spcPct val="100000"/>
              </a:lnSpc>
              <a:spcBef>
                <a:spcPts val="0"/>
              </a:spcBef>
              <a:spcAft>
                <a:spcPts val="0"/>
              </a:spcAft>
              <a:buNone/>
              <a:defRPr sz="1600"/>
            </a:lvl7pPr>
            <a:lvl8pPr lvl="7" rtl="0" algn="ctr">
              <a:lnSpc>
                <a:spcPct val="100000"/>
              </a:lnSpc>
              <a:spcBef>
                <a:spcPts val="0"/>
              </a:spcBef>
              <a:spcAft>
                <a:spcPts val="0"/>
              </a:spcAft>
              <a:buNone/>
              <a:defRPr sz="1600"/>
            </a:lvl8pPr>
            <a:lvl9pPr lvl="8" rtl="0" algn="ctr">
              <a:lnSpc>
                <a:spcPct val="100000"/>
              </a:lnSpc>
              <a:spcBef>
                <a:spcPts val="0"/>
              </a:spcBef>
              <a:spcAft>
                <a:spcPts val="0"/>
              </a:spcAft>
              <a:buNone/>
              <a:defRPr sz="1600"/>
            </a:lvl9pPr>
          </a:lstStyle>
          <a:p/>
        </p:txBody>
      </p:sp>
      <p:sp>
        <p:nvSpPr>
          <p:cNvPr id="103" name="Google Shape;103;p23"/>
          <p:cNvSpPr txBox="1"/>
          <p:nvPr>
            <p:ph idx="3" type="subTitle"/>
          </p:nvPr>
        </p:nvSpPr>
        <p:spPr>
          <a:xfrm>
            <a:off x="3566100" y="2994956"/>
            <a:ext cx="2011800" cy="18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000"/>
            </a:lvl1pPr>
            <a:lvl2pPr lvl="1" rtl="0" algn="ctr">
              <a:lnSpc>
                <a:spcPct val="100000"/>
              </a:lnSpc>
              <a:spcBef>
                <a:spcPts val="0"/>
              </a:spcBef>
              <a:spcAft>
                <a:spcPts val="0"/>
              </a:spcAft>
              <a:buNone/>
              <a:defRPr b="1" sz="2000"/>
            </a:lvl2pPr>
            <a:lvl3pPr lvl="2" rtl="0" algn="ctr">
              <a:lnSpc>
                <a:spcPct val="100000"/>
              </a:lnSpc>
              <a:spcBef>
                <a:spcPts val="0"/>
              </a:spcBef>
              <a:spcAft>
                <a:spcPts val="0"/>
              </a:spcAft>
              <a:buNone/>
              <a:defRPr b="1" sz="2000"/>
            </a:lvl3pPr>
            <a:lvl4pPr lvl="3" rtl="0" algn="ctr">
              <a:lnSpc>
                <a:spcPct val="100000"/>
              </a:lnSpc>
              <a:spcBef>
                <a:spcPts val="0"/>
              </a:spcBef>
              <a:spcAft>
                <a:spcPts val="0"/>
              </a:spcAft>
              <a:buNone/>
              <a:defRPr b="1" sz="2000"/>
            </a:lvl4pPr>
            <a:lvl5pPr lvl="4" rtl="0" algn="ctr">
              <a:lnSpc>
                <a:spcPct val="100000"/>
              </a:lnSpc>
              <a:spcBef>
                <a:spcPts val="0"/>
              </a:spcBef>
              <a:spcAft>
                <a:spcPts val="0"/>
              </a:spcAft>
              <a:buNone/>
              <a:defRPr b="1" sz="2000"/>
            </a:lvl5pPr>
            <a:lvl6pPr lvl="5" rtl="0" algn="ctr">
              <a:lnSpc>
                <a:spcPct val="100000"/>
              </a:lnSpc>
              <a:spcBef>
                <a:spcPts val="0"/>
              </a:spcBef>
              <a:spcAft>
                <a:spcPts val="0"/>
              </a:spcAft>
              <a:buNone/>
              <a:defRPr b="1" sz="2000"/>
            </a:lvl6pPr>
            <a:lvl7pPr lvl="6" rtl="0" algn="ctr">
              <a:lnSpc>
                <a:spcPct val="100000"/>
              </a:lnSpc>
              <a:spcBef>
                <a:spcPts val="0"/>
              </a:spcBef>
              <a:spcAft>
                <a:spcPts val="0"/>
              </a:spcAft>
              <a:buNone/>
              <a:defRPr b="1" sz="2000"/>
            </a:lvl7pPr>
            <a:lvl8pPr lvl="7" rtl="0" algn="ctr">
              <a:lnSpc>
                <a:spcPct val="100000"/>
              </a:lnSpc>
              <a:spcBef>
                <a:spcPts val="0"/>
              </a:spcBef>
              <a:spcAft>
                <a:spcPts val="0"/>
              </a:spcAft>
              <a:buNone/>
              <a:defRPr b="1" sz="2000"/>
            </a:lvl8pPr>
            <a:lvl9pPr lvl="8" rtl="0" algn="ctr">
              <a:lnSpc>
                <a:spcPct val="100000"/>
              </a:lnSpc>
              <a:spcBef>
                <a:spcPts val="0"/>
              </a:spcBef>
              <a:spcAft>
                <a:spcPts val="0"/>
              </a:spcAft>
              <a:buNone/>
              <a:defRPr b="1" sz="2000"/>
            </a:lvl9pPr>
          </a:lstStyle>
          <a:p/>
        </p:txBody>
      </p:sp>
      <p:sp>
        <p:nvSpPr>
          <p:cNvPr id="104" name="Google Shape;104;p23"/>
          <p:cNvSpPr txBox="1"/>
          <p:nvPr>
            <p:ph idx="4" type="subTitle"/>
          </p:nvPr>
        </p:nvSpPr>
        <p:spPr>
          <a:xfrm>
            <a:off x="3566100" y="3388148"/>
            <a:ext cx="20118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sz="1600"/>
            </a:lvl2pPr>
            <a:lvl3pPr lvl="2" rtl="0" algn="ctr">
              <a:lnSpc>
                <a:spcPct val="100000"/>
              </a:lnSpc>
              <a:spcBef>
                <a:spcPts val="0"/>
              </a:spcBef>
              <a:spcAft>
                <a:spcPts val="0"/>
              </a:spcAft>
              <a:buNone/>
              <a:defRPr sz="1600"/>
            </a:lvl3pPr>
            <a:lvl4pPr lvl="3" rtl="0" algn="ctr">
              <a:lnSpc>
                <a:spcPct val="100000"/>
              </a:lnSpc>
              <a:spcBef>
                <a:spcPts val="0"/>
              </a:spcBef>
              <a:spcAft>
                <a:spcPts val="0"/>
              </a:spcAft>
              <a:buNone/>
              <a:defRPr sz="1600"/>
            </a:lvl4pPr>
            <a:lvl5pPr lvl="4" rtl="0" algn="ctr">
              <a:lnSpc>
                <a:spcPct val="100000"/>
              </a:lnSpc>
              <a:spcBef>
                <a:spcPts val="0"/>
              </a:spcBef>
              <a:spcAft>
                <a:spcPts val="0"/>
              </a:spcAft>
              <a:buNone/>
              <a:defRPr sz="1600"/>
            </a:lvl5pPr>
            <a:lvl6pPr lvl="5" rtl="0" algn="ctr">
              <a:lnSpc>
                <a:spcPct val="100000"/>
              </a:lnSpc>
              <a:spcBef>
                <a:spcPts val="0"/>
              </a:spcBef>
              <a:spcAft>
                <a:spcPts val="0"/>
              </a:spcAft>
              <a:buNone/>
              <a:defRPr sz="1600"/>
            </a:lvl6pPr>
            <a:lvl7pPr lvl="6" rtl="0" algn="ctr">
              <a:lnSpc>
                <a:spcPct val="100000"/>
              </a:lnSpc>
              <a:spcBef>
                <a:spcPts val="0"/>
              </a:spcBef>
              <a:spcAft>
                <a:spcPts val="0"/>
              </a:spcAft>
              <a:buNone/>
              <a:defRPr sz="1600"/>
            </a:lvl7pPr>
            <a:lvl8pPr lvl="7" rtl="0" algn="ctr">
              <a:lnSpc>
                <a:spcPct val="100000"/>
              </a:lnSpc>
              <a:spcBef>
                <a:spcPts val="0"/>
              </a:spcBef>
              <a:spcAft>
                <a:spcPts val="0"/>
              </a:spcAft>
              <a:buNone/>
              <a:defRPr sz="1600"/>
            </a:lvl8pPr>
            <a:lvl9pPr lvl="8" rtl="0" algn="ctr">
              <a:lnSpc>
                <a:spcPct val="100000"/>
              </a:lnSpc>
              <a:spcBef>
                <a:spcPts val="0"/>
              </a:spcBef>
              <a:spcAft>
                <a:spcPts val="0"/>
              </a:spcAft>
              <a:buNone/>
              <a:defRPr sz="1600"/>
            </a:lvl9pPr>
          </a:lstStyle>
          <a:p/>
        </p:txBody>
      </p:sp>
      <p:sp>
        <p:nvSpPr>
          <p:cNvPr id="105" name="Google Shape;105;p23"/>
          <p:cNvSpPr txBox="1"/>
          <p:nvPr>
            <p:ph idx="5" type="subTitle"/>
          </p:nvPr>
        </p:nvSpPr>
        <p:spPr>
          <a:xfrm>
            <a:off x="6277738" y="2994956"/>
            <a:ext cx="2011800" cy="18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000"/>
            </a:lvl1pPr>
            <a:lvl2pPr lvl="1" rtl="0" algn="ctr">
              <a:lnSpc>
                <a:spcPct val="100000"/>
              </a:lnSpc>
              <a:spcBef>
                <a:spcPts val="0"/>
              </a:spcBef>
              <a:spcAft>
                <a:spcPts val="0"/>
              </a:spcAft>
              <a:buNone/>
              <a:defRPr b="1" sz="2000"/>
            </a:lvl2pPr>
            <a:lvl3pPr lvl="2" rtl="0" algn="ctr">
              <a:lnSpc>
                <a:spcPct val="100000"/>
              </a:lnSpc>
              <a:spcBef>
                <a:spcPts val="0"/>
              </a:spcBef>
              <a:spcAft>
                <a:spcPts val="0"/>
              </a:spcAft>
              <a:buNone/>
              <a:defRPr b="1" sz="2000"/>
            </a:lvl3pPr>
            <a:lvl4pPr lvl="3" rtl="0" algn="ctr">
              <a:lnSpc>
                <a:spcPct val="100000"/>
              </a:lnSpc>
              <a:spcBef>
                <a:spcPts val="0"/>
              </a:spcBef>
              <a:spcAft>
                <a:spcPts val="0"/>
              </a:spcAft>
              <a:buNone/>
              <a:defRPr b="1" sz="2000"/>
            </a:lvl4pPr>
            <a:lvl5pPr lvl="4" rtl="0" algn="ctr">
              <a:lnSpc>
                <a:spcPct val="100000"/>
              </a:lnSpc>
              <a:spcBef>
                <a:spcPts val="0"/>
              </a:spcBef>
              <a:spcAft>
                <a:spcPts val="0"/>
              </a:spcAft>
              <a:buNone/>
              <a:defRPr b="1" sz="2000"/>
            </a:lvl5pPr>
            <a:lvl6pPr lvl="5" rtl="0" algn="ctr">
              <a:lnSpc>
                <a:spcPct val="100000"/>
              </a:lnSpc>
              <a:spcBef>
                <a:spcPts val="0"/>
              </a:spcBef>
              <a:spcAft>
                <a:spcPts val="0"/>
              </a:spcAft>
              <a:buNone/>
              <a:defRPr b="1" sz="2000"/>
            </a:lvl6pPr>
            <a:lvl7pPr lvl="6" rtl="0" algn="ctr">
              <a:lnSpc>
                <a:spcPct val="100000"/>
              </a:lnSpc>
              <a:spcBef>
                <a:spcPts val="0"/>
              </a:spcBef>
              <a:spcAft>
                <a:spcPts val="0"/>
              </a:spcAft>
              <a:buNone/>
              <a:defRPr b="1" sz="2000"/>
            </a:lvl7pPr>
            <a:lvl8pPr lvl="7" rtl="0" algn="ctr">
              <a:lnSpc>
                <a:spcPct val="100000"/>
              </a:lnSpc>
              <a:spcBef>
                <a:spcPts val="0"/>
              </a:spcBef>
              <a:spcAft>
                <a:spcPts val="0"/>
              </a:spcAft>
              <a:buNone/>
              <a:defRPr b="1" sz="2000"/>
            </a:lvl8pPr>
            <a:lvl9pPr lvl="8" rtl="0" algn="ctr">
              <a:lnSpc>
                <a:spcPct val="100000"/>
              </a:lnSpc>
              <a:spcBef>
                <a:spcPts val="0"/>
              </a:spcBef>
              <a:spcAft>
                <a:spcPts val="0"/>
              </a:spcAft>
              <a:buNone/>
              <a:defRPr b="1" sz="2000"/>
            </a:lvl9pPr>
          </a:lstStyle>
          <a:p/>
        </p:txBody>
      </p:sp>
      <p:sp>
        <p:nvSpPr>
          <p:cNvPr id="106" name="Google Shape;106;p23"/>
          <p:cNvSpPr txBox="1"/>
          <p:nvPr>
            <p:ph idx="6" type="subTitle"/>
          </p:nvPr>
        </p:nvSpPr>
        <p:spPr>
          <a:xfrm>
            <a:off x="6277738" y="3388148"/>
            <a:ext cx="20118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sz="1600"/>
            </a:lvl2pPr>
            <a:lvl3pPr lvl="2" rtl="0" algn="ctr">
              <a:lnSpc>
                <a:spcPct val="100000"/>
              </a:lnSpc>
              <a:spcBef>
                <a:spcPts val="0"/>
              </a:spcBef>
              <a:spcAft>
                <a:spcPts val="0"/>
              </a:spcAft>
              <a:buNone/>
              <a:defRPr sz="1600"/>
            </a:lvl3pPr>
            <a:lvl4pPr lvl="3" rtl="0" algn="ctr">
              <a:lnSpc>
                <a:spcPct val="100000"/>
              </a:lnSpc>
              <a:spcBef>
                <a:spcPts val="0"/>
              </a:spcBef>
              <a:spcAft>
                <a:spcPts val="0"/>
              </a:spcAft>
              <a:buNone/>
              <a:defRPr sz="1600"/>
            </a:lvl4pPr>
            <a:lvl5pPr lvl="4" rtl="0" algn="ctr">
              <a:lnSpc>
                <a:spcPct val="100000"/>
              </a:lnSpc>
              <a:spcBef>
                <a:spcPts val="0"/>
              </a:spcBef>
              <a:spcAft>
                <a:spcPts val="0"/>
              </a:spcAft>
              <a:buNone/>
              <a:defRPr sz="1600"/>
            </a:lvl5pPr>
            <a:lvl6pPr lvl="5" rtl="0" algn="ctr">
              <a:lnSpc>
                <a:spcPct val="100000"/>
              </a:lnSpc>
              <a:spcBef>
                <a:spcPts val="0"/>
              </a:spcBef>
              <a:spcAft>
                <a:spcPts val="0"/>
              </a:spcAft>
              <a:buNone/>
              <a:defRPr sz="1600"/>
            </a:lvl6pPr>
            <a:lvl7pPr lvl="6" rtl="0" algn="ctr">
              <a:lnSpc>
                <a:spcPct val="100000"/>
              </a:lnSpc>
              <a:spcBef>
                <a:spcPts val="0"/>
              </a:spcBef>
              <a:spcAft>
                <a:spcPts val="0"/>
              </a:spcAft>
              <a:buNone/>
              <a:defRPr sz="1600"/>
            </a:lvl7pPr>
            <a:lvl8pPr lvl="7" rtl="0" algn="ctr">
              <a:lnSpc>
                <a:spcPct val="100000"/>
              </a:lnSpc>
              <a:spcBef>
                <a:spcPts val="0"/>
              </a:spcBef>
              <a:spcAft>
                <a:spcPts val="0"/>
              </a:spcAft>
              <a:buNone/>
              <a:defRPr sz="1600"/>
            </a:lvl8pPr>
            <a:lvl9pPr lvl="8" rtl="0" algn="ctr">
              <a:lnSpc>
                <a:spcPct val="100000"/>
              </a:lnSpc>
              <a:spcBef>
                <a:spcPts val="0"/>
              </a:spcBef>
              <a:spcAft>
                <a:spcPts val="0"/>
              </a:spcAft>
              <a:buNone/>
              <a:defRPr sz="1600"/>
            </a:lvl9pPr>
          </a:lstStyle>
          <a:p/>
        </p:txBody>
      </p:sp>
      <p:sp>
        <p:nvSpPr>
          <p:cNvPr id="107" name="Google Shape;107;p23"/>
          <p:cNvSpPr txBox="1"/>
          <p:nvPr>
            <p:ph type="title"/>
          </p:nvPr>
        </p:nvSpPr>
        <p:spPr>
          <a:xfrm>
            <a:off x="713225" y="399775"/>
            <a:ext cx="7717500" cy="5145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9">
    <p:spTree>
      <p:nvGrpSpPr>
        <p:cNvPr id="108" name="Shape 108"/>
        <p:cNvGrpSpPr/>
        <p:nvPr/>
      </p:nvGrpSpPr>
      <p:grpSpPr>
        <a:xfrm>
          <a:off x="0" y="0"/>
          <a:ext cx="0" cy="0"/>
          <a:chOff x="0" y="0"/>
          <a:chExt cx="0" cy="0"/>
        </a:xfrm>
      </p:grpSpPr>
      <p:sp>
        <p:nvSpPr>
          <p:cNvPr id="109" name="Google Shape;109;p24"/>
          <p:cNvSpPr txBox="1"/>
          <p:nvPr>
            <p:ph idx="1" type="subTitle"/>
          </p:nvPr>
        </p:nvSpPr>
        <p:spPr>
          <a:xfrm>
            <a:off x="959890" y="2752411"/>
            <a:ext cx="1435500" cy="54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Pacifico"/>
              <a:buNone/>
              <a:defRPr b="1" sz="2000"/>
            </a:lvl1pPr>
            <a:lvl2pPr lvl="1" rtl="0" algn="ctr">
              <a:spcBef>
                <a:spcPts val="0"/>
              </a:spcBef>
              <a:spcAft>
                <a:spcPts val="0"/>
              </a:spcAft>
              <a:buSzPts val="1600"/>
              <a:buFont typeface="Pacifico"/>
              <a:buNone/>
              <a:defRPr>
                <a:latin typeface="Pacifico"/>
                <a:ea typeface="Pacifico"/>
                <a:cs typeface="Pacifico"/>
                <a:sym typeface="Pacifico"/>
              </a:defRPr>
            </a:lvl2pPr>
            <a:lvl3pPr lvl="2" rtl="0" algn="ctr">
              <a:spcBef>
                <a:spcPts val="0"/>
              </a:spcBef>
              <a:spcAft>
                <a:spcPts val="0"/>
              </a:spcAft>
              <a:buSzPts val="1600"/>
              <a:buFont typeface="Pacifico"/>
              <a:buNone/>
              <a:defRPr>
                <a:latin typeface="Pacifico"/>
                <a:ea typeface="Pacifico"/>
                <a:cs typeface="Pacifico"/>
                <a:sym typeface="Pacifico"/>
              </a:defRPr>
            </a:lvl3pPr>
            <a:lvl4pPr lvl="3" rtl="0" algn="ctr">
              <a:spcBef>
                <a:spcPts val="0"/>
              </a:spcBef>
              <a:spcAft>
                <a:spcPts val="0"/>
              </a:spcAft>
              <a:buSzPts val="1600"/>
              <a:buFont typeface="Pacifico"/>
              <a:buNone/>
              <a:defRPr>
                <a:latin typeface="Pacifico"/>
                <a:ea typeface="Pacifico"/>
                <a:cs typeface="Pacifico"/>
                <a:sym typeface="Pacifico"/>
              </a:defRPr>
            </a:lvl4pPr>
            <a:lvl5pPr lvl="4" rtl="0" algn="ctr">
              <a:spcBef>
                <a:spcPts val="0"/>
              </a:spcBef>
              <a:spcAft>
                <a:spcPts val="0"/>
              </a:spcAft>
              <a:buSzPts val="1600"/>
              <a:buFont typeface="Pacifico"/>
              <a:buNone/>
              <a:defRPr>
                <a:latin typeface="Pacifico"/>
                <a:ea typeface="Pacifico"/>
                <a:cs typeface="Pacifico"/>
                <a:sym typeface="Pacifico"/>
              </a:defRPr>
            </a:lvl5pPr>
            <a:lvl6pPr lvl="5" rtl="0" algn="ctr">
              <a:spcBef>
                <a:spcPts val="0"/>
              </a:spcBef>
              <a:spcAft>
                <a:spcPts val="0"/>
              </a:spcAft>
              <a:buSzPts val="1600"/>
              <a:buFont typeface="Pacifico"/>
              <a:buNone/>
              <a:defRPr>
                <a:latin typeface="Pacifico"/>
                <a:ea typeface="Pacifico"/>
                <a:cs typeface="Pacifico"/>
                <a:sym typeface="Pacifico"/>
              </a:defRPr>
            </a:lvl6pPr>
            <a:lvl7pPr lvl="6" rtl="0" algn="ctr">
              <a:spcBef>
                <a:spcPts val="0"/>
              </a:spcBef>
              <a:spcAft>
                <a:spcPts val="0"/>
              </a:spcAft>
              <a:buSzPts val="1600"/>
              <a:buFont typeface="Pacifico"/>
              <a:buNone/>
              <a:defRPr>
                <a:latin typeface="Pacifico"/>
                <a:ea typeface="Pacifico"/>
                <a:cs typeface="Pacifico"/>
                <a:sym typeface="Pacifico"/>
              </a:defRPr>
            </a:lvl7pPr>
            <a:lvl8pPr lvl="7" rtl="0" algn="ctr">
              <a:spcBef>
                <a:spcPts val="0"/>
              </a:spcBef>
              <a:spcAft>
                <a:spcPts val="0"/>
              </a:spcAft>
              <a:buSzPts val="1600"/>
              <a:buFont typeface="Pacifico"/>
              <a:buNone/>
              <a:defRPr>
                <a:latin typeface="Pacifico"/>
                <a:ea typeface="Pacifico"/>
                <a:cs typeface="Pacifico"/>
                <a:sym typeface="Pacifico"/>
              </a:defRPr>
            </a:lvl8pPr>
            <a:lvl9pPr lvl="8" rtl="0" algn="ctr">
              <a:spcBef>
                <a:spcPts val="0"/>
              </a:spcBef>
              <a:spcAft>
                <a:spcPts val="0"/>
              </a:spcAft>
              <a:buSzPts val="1600"/>
              <a:buFont typeface="Pacifico"/>
              <a:buNone/>
              <a:defRPr>
                <a:latin typeface="Pacifico"/>
                <a:ea typeface="Pacifico"/>
                <a:cs typeface="Pacifico"/>
                <a:sym typeface="Pacifico"/>
              </a:defRPr>
            </a:lvl9pPr>
          </a:lstStyle>
          <a:p/>
        </p:txBody>
      </p:sp>
      <p:sp>
        <p:nvSpPr>
          <p:cNvPr id="110" name="Google Shape;110;p24"/>
          <p:cNvSpPr txBox="1"/>
          <p:nvPr>
            <p:ph idx="2" type="subTitle"/>
          </p:nvPr>
        </p:nvSpPr>
        <p:spPr>
          <a:xfrm>
            <a:off x="831790" y="3398311"/>
            <a:ext cx="1691700" cy="73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11" name="Google Shape;111;p24"/>
          <p:cNvSpPr txBox="1"/>
          <p:nvPr>
            <p:ph idx="3" type="subTitle"/>
          </p:nvPr>
        </p:nvSpPr>
        <p:spPr>
          <a:xfrm>
            <a:off x="2868163" y="2752411"/>
            <a:ext cx="1435500" cy="54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Pacifico"/>
              <a:buNone/>
              <a:defRPr b="1" sz="2000"/>
            </a:lvl1pPr>
            <a:lvl2pPr lvl="1" rtl="0" algn="ctr">
              <a:spcBef>
                <a:spcPts val="0"/>
              </a:spcBef>
              <a:spcAft>
                <a:spcPts val="0"/>
              </a:spcAft>
              <a:buSzPts val="1600"/>
              <a:buFont typeface="Pacifico"/>
              <a:buNone/>
              <a:defRPr>
                <a:latin typeface="Pacifico"/>
                <a:ea typeface="Pacifico"/>
                <a:cs typeface="Pacifico"/>
                <a:sym typeface="Pacifico"/>
              </a:defRPr>
            </a:lvl2pPr>
            <a:lvl3pPr lvl="2" rtl="0" algn="ctr">
              <a:spcBef>
                <a:spcPts val="0"/>
              </a:spcBef>
              <a:spcAft>
                <a:spcPts val="0"/>
              </a:spcAft>
              <a:buSzPts val="1600"/>
              <a:buFont typeface="Pacifico"/>
              <a:buNone/>
              <a:defRPr>
                <a:latin typeface="Pacifico"/>
                <a:ea typeface="Pacifico"/>
                <a:cs typeface="Pacifico"/>
                <a:sym typeface="Pacifico"/>
              </a:defRPr>
            </a:lvl3pPr>
            <a:lvl4pPr lvl="3" rtl="0" algn="ctr">
              <a:spcBef>
                <a:spcPts val="0"/>
              </a:spcBef>
              <a:spcAft>
                <a:spcPts val="0"/>
              </a:spcAft>
              <a:buSzPts val="1600"/>
              <a:buFont typeface="Pacifico"/>
              <a:buNone/>
              <a:defRPr>
                <a:latin typeface="Pacifico"/>
                <a:ea typeface="Pacifico"/>
                <a:cs typeface="Pacifico"/>
                <a:sym typeface="Pacifico"/>
              </a:defRPr>
            </a:lvl4pPr>
            <a:lvl5pPr lvl="4" rtl="0" algn="ctr">
              <a:spcBef>
                <a:spcPts val="0"/>
              </a:spcBef>
              <a:spcAft>
                <a:spcPts val="0"/>
              </a:spcAft>
              <a:buSzPts val="1600"/>
              <a:buFont typeface="Pacifico"/>
              <a:buNone/>
              <a:defRPr>
                <a:latin typeface="Pacifico"/>
                <a:ea typeface="Pacifico"/>
                <a:cs typeface="Pacifico"/>
                <a:sym typeface="Pacifico"/>
              </a:defRPr>
            </a:lvl5pPr>
            <a:lvl6pPr lvl="5" rtl="0" algn="ctr">
              <a:spcBef>
                <a:spcPts val="0"/>
              </a:spcBef>
              <a:spcAft>
                <a:spcPts val="0"/>
              </a:spcAft>
              <a:buSzPts val="1600"/>
              <a:buFont typeface="Pacifico"/>
              <a:buNone/>
              <a:defRPr>
                <a:latin typeface="Pacifico"/>
                <a:ea typeface="Pacifico"/>
                <a:cs typeface="Pacifico"/>
                <a:sym typeface="Pacifico"/>
              </a:defRPr>
            </a:lvl6pPr>
            <a:lvl7pPr lvl="6" rtl="0" algn="ctr">
              <a:spcBef>
                <a:spcPts val="0"/>
              </a:spcBef>
              <a:spcAft>
                <a:spcPts val="0"/>
              </a:spcAft>
              <a:buSzPts val="1600"/>
              <a:buFont typeface="Pacifico"/>
              <a:buNone/>
              <a:defRPr>
                <a:latin typeface="Pacifico"/>
                <a:ea typeface="Pacifico"/>
                <a:cs typeface="Pacifico"/>
                <a:sym typeface="Pacifico"/>
              </a:defRPr>
            </a:lvl7pPr>
            <a:lvl8pPr lvl="7" rtl="0" algn="ctr">
              <a:spcBef>
                <a:spcPts val="0"/>
              </a:spcBef>
              <a:spcAft>
                <a:spcPts val="0"/>
              </a:spcAft>
              <a:buSzPts val="1600"/>
              <a:buFont typeface="Pacifico"/>
              <a:buNone/>
              <a:defRPr>
                <a:latin typeface="Pacifico"/>
                <a:ea typeface="Pacifico"/>
                <a:cs typeface="Pacifico"/>
                <a:sym typeface="Pacifico"/>
              </a:defRPr>
            </a:lvl8pPr>
            <a:lvl9pPr lvl="8" rtl="0" algn="ctr">
              <a:spcBef>
                <a:spcPts val="0"/>
              </a:spcBef>
              <a:spcAft>
                <a:spcPts val="0"/>
              </a:spcAft>
              <a:buSzPts val="1600"/>
              <a:buFont typeface="Pacifico"/>
              <a:buNone/>
              <a:defRPr>
                <a:latin typeface="Pacifico"/>
                <a:ea typeface="Pacifico"/>
                <a:cs typeface="Pacifico"/>
                <a:sym typeface="Pacifico"/>
              </a:defRPr>
            </a:lvl9pPr>
          </a:lstStyle>
          <a:p/>
        </p:txBody>
      </p:sp>
      <p:sp>
        <p:nvSpPr>
          <p:cNvPr id="112" name="Google Shape;112;p24"/>
          <p:cNvSpPr txBox="1"/>
          <p:nvPr>
            <p:ph idx="4" type="subTitle"/>
          </p:nvPr>
        </p:nvSpPr>
        <p:spPr>
          <a:xfrm>
            <a:off x="2761363" y="3398311"/>
            <a:ext cx="1691700" cy="73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13" name="Google Shape;113;p24"/>
          <p:cNvSpPr txBox="1"/>
          <p:nvPr>
            <p:ph idx="5" type="subTitle"/>
          </p:nvPr>
        </p:nvSpPr>
        <p:spPr>
          <a:xfrm>
            <a:off x="4808387" y="2752411"/>
            <a:ext cx="1435500" cy="54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Pacifico"/>
              <a:buNone/>
              <a:defRPr b="1" sz="2000"/>
            </a:lvl1pPr>
            <a:lvl2pPr lvl="1" rtl="0" algn="ctr">
              <a:spcBef>
                <a:spcPts val="0"/>
              </a:spcBef>
              <a:spcAft>
                <a:spcPts val="0"/>
              </a:spcAft>
              <a:buSzPts val="1600"/>
              <a:buFont typeface="Pacifico"/>
              <a:buNone/>
              <a:defRPr>
                <a:latin typeface="Pacifico"/>
                <a:ea typeface="Pacifico"/>
                <a:cs typeface="Pacifico"/>
                <a:sym typeface="Pacifico"/>
              </a:defRPr>
            </a:lvl2pPr>
            <a:lvl3pPr lvl="2" rtl="0" algn="ctr">
              <a:spcBef>
                <a:spcPts val="0"/>
              </a:spcBef>
              <a:spcAft>
                <a:spcPts val="0"/>
              </a:spcAft>
              <a:buSzPts val="1600"/>
              <a:buFont typeface="Pacifico"/>
              <a:buNone/>
              <a:defRPr>
                <a:latin typeface="Pacifico"/>
                <a:ea typeface="Pacifico"/>
                <a:cs typeface="Pacifico"/>
                <a:sym typeface="Pacifico"/>
              </a:defRPr>
            </a:lvl3pPr>
            <a:lvl4pPr lvl="3" rtl="0" algn="ctr">
              <a:spcBef>
                <a:spcPts val="0"/>
              </a:spcBef>
              <a:spcAft>
                <a:spcPts val="0"/>
              </a:spcAft>
              <a:buSzPts val="1600"/>
              <a:buFont typeface="Pacifico"/>
              <a:buNone/>
              <a:defRPr>
                <a:latin typeface="Pacifico"/>
                <a:ea typeface="Pacifico"/>
                <a:cs typeface="Pacifico"/>
                <a:sym typeface="Pacifico"/>
              </a:defRPr>
            </a:lvl4pPr>
            <a:lvl5pPr lvl="4" rtl="0" algn="ctr">
              <a:spcBef>
                <a:spcPts val="0"/>
              </a:spcBef>
              <a:spcAft>
                <a:spcPts val="0"/>
              </a:spcAft>
              <a:buSzPts val="1600"/>
              <a:buFont typeface="Pacifico"/>
              <a:buNone/>
              <a:defRPr>
                <a:latin typeface="Pacifico"/>
                <a:ea typeface="Pacifico"/>
                <a:cs typeface="Pacifico"/>
                <a:sym typeface="Pacifico"/>
              </a:defRPr>
            </a:lvl5pPr>
            <a:lvl6pPr lvl="5" rtl="0" algn="ctr">
              <a:spcBef>
                <a:spcPts val="0"/>
              </a:spcBef>
              <a:spcAft>
                <a:spcPts val="0"/>
              </a:spcAft>
              <a:buSzPts val="1600"/>
              <a:buFont typeface="Pacifico"/>
              <a:buNone/>
              <a:defRPr>
                <a:latin typeface="Pacifico"/>
                <a:ea typeface="Pacifico"/>
                <a:cs typeface="Pacifico"/>
                <a:sym typeface="Pacifico"/>
              </a:defRPr>
            </a:lvl6pPr>
            <a:lvl7pPr lvl="6" rtl="0" algn="ctr">
              <a:spcBef>
                <a:spcPts val="0"/>
              </a:spcBef>
              <a:spcAft>
                <a:spcPts val="0"/>
              </a:spcAft>
              <a:buSzPts val="1600"/>
              <a:buFont typeface="Pacifico"/>
              <a:buNone/>
              <a:defRPr>
                <a:latin typeface="Pacifico"/>
                <a:ea typeface="Pacifico"/>
                <a:cs typeface="Pacifico"/>
                <a:sym typeface="Pacifico"/>
              </a:defRPr>
            </a:lvl7pPr>
            <a:lvl8pPr lvl="7" rtl="0" algn="ctr">
              <a:spcBef>
                <a:spcPts val="0"/>
              </a:spcBef>
              <a:spcAft>
                <a:spcPts val="0"/>
              </a:spcAft>
              <a:buSzPts val="1600"/>
              <a:buFont typeface="Pacifico"/>
              <a:buNone/>
              <a:defRPr>
                <a:latin typeface="Pacifico"/>
                <a:ea typeface="Pacifico"/>
                <a:cs typeface="Pacifico"/>
                <a:sym typeface="Pacifico"/>
              </a:defRPr>
            </a:lvl8pPr>
            <a:lvl9pPr lvl="8" rtl="0" algn="ctr">
              <a:spcBef>
                <a:spcPts val="0"/>
              </a:spcBef>
              <a:spcAft>
                <a:spcPts val="0"/>
              </a:spcAft>
              <a:buSzPts val="1600"/>
              <a:buFont typeface="Pacifico"/>
              <a:buNone/>
              <a:defRPr>
                <a:latin typeface="Pacifico"/>
                <a:ea typeface="Pacifico"/>
                <a:cs typeface="Pacifico"/>
                <a:sym typeface="Pacifico"/>
              </a:defRPr>
            </a:lvl9pPr>
          </a:lstStyle>
          <a:p/>
        </p:txBody>
      </p:sp>
      <p:sp>
        <p:nvSpPr>
          <p:cNvPr id="114" name="Google Shape;114;p24"/>
          <p:cNvSpPr txBox="1"/>
          <p:nvPr>
            <p:ph idx="6" type="subTitle"/>
          </p:nvPr>
        </p:nvSpPr>
        <p:spPr>
          <a:xfrm>
            <a:off x="4690937" y="3398311"/>
            <a:ext cx="1691700" cy="73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15" name="Google Shape;115;p24"/>
          <p:cNvSpPr txBox="1"/>
          <p:nvPr>
            <p:ph idx="7" type="subTitle"/>
          </p:nvPr>
        </p:nvSpPr>
        <p:spPr>
          <a:xfrm>
            <a:off x="6748610" y="2752411"/>
            <a:ext cx="1435500" cy="54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Pacifico"/>
              <a:buNone/>
              <a:defRPr b="1" sz="2000"/>
            </a:lvl1pPr>
            <a:lvl2pPr lvl="1" rtl="0" algn="ctr">
              <a:spcBef>
                <a:spcPts val="0"/>
              </a:spcBef>
              <a:spcAft>
                <a:spcPts val="0"/>
              </a:spcAft>
              <a:buSzPts val="1600"/>
              <a:buFont typeface="Pacifico"/>
              <a:buNone/>
              <a:defRPr>
                <a:latin typeface="Pacifico"/>
                <a:ea typeface="Pacifico"/>
                <a:cs typeface="Pacifico"/>
                <a:sym typeface="Pacifico"/>
              </a:defRPr>
            </a:lvl2pPr>
            <a:lvl3pPr lvl="2" rtl="0" algn="ctr">
              <a:spcBef>
                <a:spcPts val="0"/>
              </a:spcBef>
              <a:spcAft>
                <a:spcPts val="0"/>
              </a:spcAft>
              <a:buSzPts val="1600"/>
              <a:buFont typeface="Pacifico"/>
              <a:buNone/>
              <a:defRPr>
                <a:latin typeface="Pacifico"/>
                <a:ea typeface="Pacifico"/>
                <a:cs typeface="Pacifico"/>
                <a:sym typeface="Pacifico"/>
              </a:defRPr>
            </a:lvl3pPr>
            <a:lvl4pPr lvl="3" rtl="0" algn="ctr">
              <a:spcBef>
                <a:spcPts val="0"/>
              </a:spcBef>
              <a:spcAft>
                <a:spcPts val="0"/>
              </a:spcAft>
              <a:buSzPts val="1600"/>
              <a:buFont typeface="Pacifico"/>
              <a:buNone/>
              <a:defRPr>
                <a:latin typeface="Pacifico"/>
                <a:ea typeface="Pacifico"/>
                <a:cs typeface="Pacifico"/>
                <a:sym typeface="Pacifico"/>
              </a:defRPr>
            </a:lvl4pPr>
            <a:lvl5pPr lvl="4" rtl="0" algn="ctr">
              <a:spcBef>
                <a:spcPts val="0"/>
              </a:spcBef>
              <a:spcAft>
                <a:spcPts val="0"/>
              </a:spcAft>
              <a:buSzPts val="1600"/>
              <a:buFont typeface="Pacifico"/>
              <a:buNone/>
              <a:defRPr>
                <a:latin typeface="Pacifico"/>
                <a:ea typeface="Pacifico"/>
                <a:cs typeface="Pacifico"/>
                <a:sym typeface="Pacifico"/>
              </a:defRPr>
            </a:lvl5pPr>
            <a:lvl6pPr lvl="5" rtl="0" algn="ctr">
              <a:spcBef>
                <a:spcPts val="0"/>
              </a:spcBef>
              <a:spcAft>
                <a:spcPts val="0"/>
              </a:spcAft>
              <a:buSzPts val="1600"/>
              <a:buFont typeface="Pacifico"/>
              <a:buNone/>
              <a:defRPr>
                <a:latin typeface="Pacifico"/>
                <a:ea typeface="Pacifico"/>
                <a:cs typeface="Pacifico"/>
                <a:sym typeface="Pacifico"/>
              </a:defRPr>
            </a:lvl6pPr>
            <a:lvl7pPr lvl="6" rtl="0" algn="ctr">
              <a:spcBef>
                <a:spcPts val="0"/>
              </a:spcBef>
              <a:spcAft>
                <a:spcPts val="0"/>
              </a:spcAft>
              <a:buSzPts val="1600"/>
              <a:buFont typeface="Pacifico"/>
              <a:buNone/>
              <a:defRPr>
                <a:latin typeface="Pacifico"/>
                <a:ea typeface="Pacifico"/>
                <a:cs typeface="Pacifico"/>
                <a:sym typeface="Pacifico"/>
              </a:defRPr>
            </a:lvl7pPr>
            <a:lvl8pPr lvl="7" rtl="0" algn="ctr">
              <a:spcBef>
                <a:spcPts val="0"/>
              </a:spcBef>
              <a:spcAft>
                <a:spcPts val="0"/>
              </a:spcAft>
              <a:buSzPts val="1600"/>
              <a:buFont typeface="Pacifico"/>
              <a:buNone/>
              <a:defRPr>
                <a:latin typeface="Pacifico"/>
                <a:ea typeface="Pacifico"/>
                <a:cs typeface="Pacifico"/>
                <a:sym typeface="Pacifico"/>
              </a:defRPr>
            </a:lvl8pPr>
            <a:lvl9pPr lvl="8" rtl="0" algn="ctr">
              <a:spcBef>
                <a:spcPts val="0"/>
              </a:spcBef>
              <a:spcAft>
                <a:spcPts val="0"/>
              </a:spcAft>
              <a:buSzPts val="1600"/>
              <a:buFont typeface="Pacifico"/>
              <a:buNone/>
              <a:defRPr>
                <a:latin typeface="Pacifico"/>
                <a:ea typeface="Pacifico"/>
                <a:cs typeface="Pacifico"/>
                <a:sym typeface="Pacifico"/>
              </a:defRPr>
            </a:lvl9pPr>
          </a:lstStyle>
          <a:p/>
        </p:txBody>
      </p:sp>
      <p:sp>
        <p:nvSpPr>
          <p:cNvPr id="116" name="Google Shape;116;p24"/>
          <p:cNvSpPr txBox="1"/>
          <p:nvPr>
            <p:ph idx="8" type="subTitle"/>
          </p:nvPr>
        </p:nvSpPr>
        <p:spPr>
          <a:xfrm>
            <a:off x="6620510" y="3398311"/>
            <a:ext cx="1691700" cy="73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17" name="Google Shape;117;p24"/>
          <p:cNvSpPr txBox="1"/>
          <p:nvPr>
            <p:ph type="title"/>
          </p:nvPr>
        </p:nvSpPr>
        <p:spPr>
          <a:xfrm>
            <a:off x="713225" y="399775"/>
            <a:ext cx="7717500" cy="5145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p:txBody>
      </p:sp>
      <p:sp>
        <p:nvSpPr>
          <p:cNvPr id="118" name="Google Shape;118;p24"/>
          <p:cNvSpPr/>
          <p:nvPr/>
        </p:nvSpPr>
        <p:spPr>
          <a:xfrm>
            <a:off x="713525" y="914275"/>
            <a:ext cx="7717500" cy="3685200"/>
          </a:xfrm>
          <a:prstGeom prst="rect">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
    <p:bg>
      <p:bgPr>
        <a:blipFill>
          <a:blip r:embed="rId2">
            <a:alphaModFix/>
          </a:blip>
          <a:stretch>
            <a:fillRect/>
          </a:stretch>
        </a:blipFill>
      </p:bgPr>
    </p:bg>
    <p:spTree>
      <p:nvGrpSpPr>
        <p:cNvPr id="119" name="Shape 119"/>
        <p:cNvGrpSpPr/>
        <p:nvPr/>
      </p:nvGrpSpPr>
      <p:grpSpPr>
        <a:xfrm>
          <a:off x="0" y="0"/>
          <a:ext cx="0" cy="0"/>
          <a:chOff x="0" y="0"/>
          <a:chExt cx="0" cy="0"/>
        </a:xfrm>
      </p:grpSpPr>
      <p:sp>
        <p:nvSpPr>
          <p:cNvPr id="120" name="Google Shape;120;p25"/>
          <p:cNvSpPr/>
          <p:nvPr/>
        </p:nvSpPr>
        <p:spPr>
          <a:xfrm>
            <a:off x="713525" y="914275"/>
            <a:ext cx="7717500" cy="3685200"/>
          </a:xfrm>
          <a:prstGeom prst="rect">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5"/>
          <p:cNvSpPr txBox="1"/>
          <p:nvPr>
            <p:ph idx="1" type="subTitle"/>
          </p:nvPr>
        </p:nvSpPr>
        <p:spPr>
          <a:xfrm>
            <a:off x="6033721" y="3239703"/>
            <a:ext cx="1435500" cy="224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Font typeface="Pacifico"/>
              <a:buNone/>
              <a:defRPr b="1" sz="2000"/>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p:txBody>
      </p:sp>
      <p:sp>
        <p:nvSpPr>
          <p:cNvPr id="122" name="Google Shape;122;p25"/>
          <p:cNvSpPr txBox="1"/>
          <p:nvPr>
            <p:ph idx="2" type="subTitle"/>
          </p:nvPr>
        </p:nvSpPr>
        <p:spPr>
          <a:xfrm>
            <a:off x="6033721" y="3563403"/>
            <a:ext cx="1691700" cy="457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123" name="Google Shape;123;p25"/>
          <p:cNvSpPr txBox="1"/>
          <p:nvPr>
            <p:ph idx="3" type="subTitle"/>
          </p:nvPr>
        </p:nvSpPr>
        <p:spPr>
          <a:xfrm>
            <a:off x="6033721" y="1493719"/>
            <a:ext cx="1435500" cy="224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Font typeface="Pacifico"/>
              <a:buNone/>
              <a:defRPr b="1" sz="2000"/>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p:txBody>
      </p:sp>
      <p:sp>
        <p:nvSpPr>
          <p:cNvPr id="124" name="Google Shape;124;p25"/>
          <p:cNvSpPr txBox="1"/>
          <p:nvPr>
            <p:ph idx="4" type="subTitle"/>
          </p:nvPr>
        </p:nvSpPr>
        <p:spPr>
          <a:xfrm>
            <a:off x="6033721" y="1817419"/>
            <a:ext cx="1691700" cy="457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125" name="Google Shape;125;p25"/>
          <p:cNvSpPr txBox="1"/>
          <p:nvPr>
            <p:ph idx="5" type="subTitle"/>
          </p:nvPr>
        </p:nvSpPr>
        <p:spPr>
          <a:xfrm>
            <a:off x="1674779" y="1493719"/>
            <a:ext cx="1435500" cy="224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Font typeface="Pacifico"/>
              <a:buNone/>
              <a:defRPr b="1" sz="2000"/>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p:txBody>
      </p:sp>
      <p:sp>
        <p:nvSpPr>
          <p:cNvPr id="126" name="Google Shape;126;p25"/>
          <p:cNvSpPr txBox="1"/>
          <p:nvPr>
            <p:ph idx="6" type="subTitle"/>
          </p:nvPr>
        </p:nvSpPr>
        <p:spPr>
          <a:xfrm>
            <a:off x="1418579" y="1817419"/>
            <a:ext cx="1691700" cy="457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127" name="Google Shape;127;p25"/>
          <p:cNvSpPr txBox="1"/>
          <p:nvPr>
            <p:ph idx="7" type="subTitle"/>
          </p:nvPr>
        </p:nvSpPr>
        <p:spPr>
          <a:xfrm>
            <a:off x="1674779" y="3239703"/>
            <a:ext cx="1435500" cy="224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Font typeface="Pacifico"/>
              <a:buNone/>
              <a:defRPr b="1" sz="2000"/>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p:txBody>
      </p:sp>
      <p:sp>
        <p:nvSpPr>
          <p:cNvPr id="128" name="Google Shape;128;p25"/>
          <p:cNvSpPr txBox="1"/>
          <p:nvPr>
            <p:ph idx="8" type="subTitle"/>
          </p:nvPr>
        </p:nvSpPr>
        <p:spPr>
          <a:xfrm>
            <a:off x="1418579" y="3563403"/>
            <a:ext cx="1691700" cy="457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129" name="Google Shape;129;p25"/>
          <p:cNvSpPr txBox="1"/>
          <p:nvPr>
            <p:ph type="title"/>
          </p:nvPr>
        </p:nvSpPr>
        <p:spPr>
          <a:xfrm>
            <a:off x="713225" y="399775"/>
            <a:ext cx="7717500" cy="5145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3">
    <p:bg>
      <p:bgPr>
        <a:blipFill>
          <a:blip r:embed="rId2">
            <a:alphaModFix/>
          </a:blip>
          <a:stretch>
            <a:fillRect/>
          </a:stretch>
        </a:blipFill>
      </p:bgPr>
    </p:bg>
    <p:spTree>
      <p:nvGrpSpPr>
        <p:cNvPr id="130" name="Shape 130"/>
        <p:cNvGrpSpPr/>
        <p:nvPr/>
      </p:nvGrpSpPr>
      <p:grpSpPr>
        <a:xfrm>
          <a:off x="0" y="0"/>
          <a:ext cx="0" cy="0"/>
          <a:chOff x="0" y="0"/>
          <a:chExt cx="0" cy="0"/>
        </a:xfrm>
      </p:grpSpPr>
      <p:sp>
        <p:nvSpPr>
          <p:cNvPr id="131" name="Google Shape;131;p26"/>
          <p:cNvSpPr/>
          <p:nvPr/>
        </p:nvSpPr>
        <p:spPr>
          <a:xfrm>
            <a:off x="713525" y="914275"/>
            <a:ext cx="7717500" cy="3685200"/>
          </a:xfrm>
          <a:prstGeom prst="rect">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6"/>
          <p:cNvSpPr txBox="1"/>
          <p:nvPr>
            <p:ph idx="1" type="subTitle"/>
          </p:nvPr>
        </p:nvSpPr>
        <p:spPr>
          <a:xfrm>
            <a:off x="1255089" y="1868602"/>
            <a:ext cx="1463100" cy="228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Pacifico"/>
              <a:buNone/>
              <a:defRPr b="1" sz="2000"/>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p:txBody>
      </p:sp>
      <p:sp>
        <p:nvSpPr>
          <p:cNvPr id="133" name="Google Shape;133;p26"/>
          <p:cNvSpPr txBox="1"/>
          <p:nvPr>
            <p:ph idx="2" type="subTitle"/>
          </p:nvPr>
        </p:nvSpPr>
        <p:spPr>
          <a:xfrm>
            <a:off x="1090989" y="2191861"/>
            <a:ext cx="1791300" cy="402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134" name="Google Shape;134;p26"/>
          <p:cNvSpPr txBox="1"/>
          <p:nvPr>
            <p:ph idx="3" type="subTitle"/>
          </p:nvPr>
        </p:nvSpPr>
        <p:spPr>
          <a:xfrm>
            <a:off x="3840038" y="1868602"/>
            <a:ext cx="1463100" cy="22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Pacifico"/>
              <a:buNone/>
              <a:defRPr b="1" sz="2000"/>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p:txBody>
      </p:sp>
      <p:sp>
        <p:nvSpPr>
          <p:cNvPr id="135" name="Google Shape;135;p26"/>
          <p:cNvSpPr txBox="1"/>
          <p:nvPr>
            <p:ph idx="4" type="subTitle"/>
          </p:nvPr>
        </p:nvSpPr>
        <p:spPr>
          <a:xfrm>
            <a:off x="3674288" y="2191861"/>
            <a:ext cx="1794600" cy="402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136" name="Google Shape;136;p26"/>
          <p:cNvSpPr txBox="1"/>
          <p:nvPr>
            <p:ph idx="5" type="subTitle"/>
          </p:nvPr>
        </p:nvSpPr>
        <p:spPr>
          <a:xfrm>
            <a:off x="6425811" y="1868602"/>
            <a:ext cx="1463100" cy="22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Pacifico"/>
              <a:buNone/>
              <a:defRPr b="1" sz="2000"/>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p:txBody>
      </p:sp>
      <p:sp>
        <p:nvSpPr>
          <p:cNvPr id="137" name="Google Shape;137;p26"/>
          <p:cNvSpPr txBox="1"/>
          <p:nvPr>
            <p:ph idx="6" type="subTitle"/>
          </p:nvPr>
        </p:nvSpPr>
        <p:spPr>
          <a:xfrm>
            <a:off x="6260061" y="2191861"/>
            <a:ext cx="1794600" cy="402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138" name="Google Shape;138;p26"/>
          <p:cNvSpPr txBox="1"/>
          <p:nvPr>
            <p:ph idx="7" type="subTitle"/>
          </p:nvPr>
        </p:nvSpPr>
        <p:spPr>
          <a:xfrm>
            <a:off x="1255089" y="3711689"/>
            <a:ext cx="1463100" cy="22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Pacifico"/>
              <a:buNone/>
              <a:defRPr b="1" sz="2000"/>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p:txBody>
      </p:sp>
      <p:sp>
        <p:nvSpPr>
          <p:cNvPr id="139" name="Google Shape;139;p26"/>
          <p:cNvSpPr txBox="1"/>
          <p:nvPr>
            <p:ph idx="8" type="subTitle"/>
          </p:nvPr>
        </p:nvSpPr>
        <p:spPr>
          <a:xfrm>
            <a:off x="1089339" y="4030036"/>
            <a:ext cx="1794600" cy="402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140" name="Google Shape;140;p26"/>
          <p:cNvSpPr txBox="1"/>
          <p:nvPr>
            <p:ph idx="9" type="subTitle"/>
          </p:nvPr>
        </p:nvSpPr>
        <p:spPr>
          <a:xfrm>
            <a:off x="3840038" y="3711689"/>
            <a:ext cx="1463100" cy="22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Pacifico"/>
              <a:buNone/>
              <a:defRPr b="1" sz="2000"/>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p:txBody>
      </p:sp>
      <p:sp>
        <p:nvSpPr>
          <p:cNvPr id="141" name="Google Shape;141;p26"/>
          <p:cNvSpPr txBox="1"/>
          <p:nvPr>
            <p:ph idx="13" type="subTitle"/>
          </p:nvPr>
        </p:nvSpPr>
        <p:spPr>
          <a:xfrm>
            <a:off x="3674288" y="4030036"/>
            <a:ext cx="1794600" cy="402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142" name="Google Shape;142;p26"/>
          <p:cNvSpPr txBox="1"/>
          <p:nvPr>
            <p:ph idx="14" type="subTitle"/>
          </p:nvPr>
        </p:nvSpPr>
        <p:spPr>
          <a:xfrm>
            <a:off x="6425811" y="3711689"/>
            <a:ext cx="1463100" cy="22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Pacifico"/>
              <a:buNone/>
              <a:defRPr b="1" sz="2000"/>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p:txBody>
      </p:sp>
      <p:sp>
        <p:nvSpPr>
          <p:cNvPr id="143" name="Google Shape;143;p26"/>
          <p:cNvSpPr txBox="1"/>
          <p:nvPr>
            <p:ph idx="15" type="subTitle"/>
          </p:nvPr>
        </p:nvSpPr>
        <p:spPr>
          <a:xfrm>
            <a:off x="6260061" y="4030036"/>
            <a:ext cx="1794600" cy="402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144" name="Google Shape;144;p26"/>
          <p:cNvSpPr txBox="1"/>
          <p:nvPr>
            <p:ph type="title"/>
          </p:nvPr>
        </p:nvSpPr>
        <p:spPr>
          <a:xfrm>
            <a:off x="713225" y="399775"/>
            <a:ext cx="7717500" cy="5145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3_1">
    <p:bg>
      <p:bgPr>
        <a:blipFill>
          <a:blip r:embed="rId2">
            <a:alphaModFix/>
          </a:blip>
          <a:stretch>
            <a:fillRect/>
          </a:stretch>
        </a:blipFill>
      </p:bgPr>
    </p:bg>
    <p:spTree>
      <p:nvGrpSpPr>
        <p:cNvPr id="145" name="Shape 145"/>
        <p:cNvGrpSpPr/>
        <p:nvPr/>
      </p:nvGrpSpPr>
      <p:grpSpPr>
        <a:xfrm>
          <a:off x="0" y="0"/>
          <a:ext cx="0" cy="0"/>
          <a:chOff x="0" y="0"/>
          <a:chExt cx="0" cy="0"/>
        </a:xfrm>
      </p:grpSpPr>
      <p:sp>
        <p:nvSpPr>
          <p:cNvPr id="146" name="Google Shape;146;p27"/>
          <p:cNvSpPr/>
          <p:nvPr/>
        </p:nvSpPr>
        <p:spPr>
          <a:xfrm>
            <a:off x="713525" y="397975"/>
            <a:ext cx="7717500" cy="4201500"/>
          </a:xfrm>
          <a:prstGeom prst="rect">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7"/>
          <p:cNvSpPr txBox="1"/>
          <p:nvPr>
            <p:ph type="title"/>
          </p:nvPr>
        </p:nvSpPr>
        <p:spPr>
          <a:xfrm>
            <a:off x="3040350" y="1506429"/>
            <a:ext cx="3063300" cy="183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400"/>
              <a:buFont typeface="Arial"/>
              <a:buNone/>
              <a:defRPr b="0" sz="1600">
                <a:solidFill>
                  <a:schemeClr val="dk1"/>
                </a:solidFill>
                <a:latin typeface="ABeeZee"/>
                <a:ea typeface="ABeeZee"/>
                <a:cs typeface="ABeeZee"/>
                <a:sym typeface="ABeeZee"/>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148" name="Google Shape;148;p27"/>
          <p:cNvSpPr txBox="1"/>
          <p:nvPr>
            <p:ph hasCustomPrompt="1" idx="2" type="title"/>
          </p:nvPr>
        </p:nvSpPr>
        <p:spPr>
          <a:xfrm>
            <a:off x="2343900" y="845242"/>
            <a:ext cx="4456200" cy="457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Font typeface="Arial"/>
              <a:buNone/>
              <a:defRPr sz="45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149" name="Google Shape;149;p27"/>
          <p:cNvSpPr txBox="1"/>
          <p:nvPr>
            <p:ph idx="1" type="subTitle"/>
          </p:nvPr>
        </p:nvSpPr>
        <p:spPr>
          <a:xfrm>
            <a:off x="2248050" y="4100461"/>
            <a:ext cx="4647900" cy="1830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50" name="Google Shape;150;p27"/>
          <p:cNvSpPr txBox="1"/>
          <p:nvPr>
            <p:ph hasCustomPrompt="1" idx="3" type="title"/>
          </p:nvPr>
        </p:nvSpPr>
        <p:spPr>
          <a:xfrm>
            <a:off x="2343000" y="3440334"/>
            <a:ext cx="4458000" cy="457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Font typeface="Arial"/>
              <a:buNone/>
              <a:defRPr sz="45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151" name="Google Shape;151;p27"/>
          <p:cNvSpPr txBox="1"/>
          <p:nvPr>
            <p:ph idx="4" type="subTitle"/>
          </p:nvPr>
        </p:nvSpPr>
        <p:spPr>
          <a:xfrm>
            <a:off x="3040350" y="2803445"/>
            <a:ext cx="3063300" cy="1830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52" name="Google Shape;152;p27"/>
          <p:cNvSpPr txBox="1"/>
          <p:nvPr>
            <p:ph hasCustomPrompt="1" idx="5" type="title"/>
          </p:nvPr>
        </p:nvSpPr>
        <p:spPr>
          <a:xfrm>
            <a:off x="2343900" y="2142788"/>
            <a:ext cx="4456200" cy="457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Font typeface="Arial"/>
              <a:buNone/>
              <a:defRPr sz="4500">
                <a:solidFill>
                  <a:schemeClr val="accent1"/>
                </a:solidFill>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9">
    <p:spTree>
      <p:nvGrpSpPr>
        <p:cNvPr id="153" name="Shape 153"/>
        <p:cNvGrpSpPr/>
        <p:nvPr/>
      </p:nvGrpSpPr>
      <p:grpSpPr>
        <a:xfrm>
          <a:off x="0" y="0"/>
          <a:ext cx="0" cy="0"/>
          <a:chOff x="0" y="0"/>
          <a:chExt cx="0" cy="0"/>
        </a:xfrm>
      </p:grpSpPr>
      <p:sp>
        <p:nvSpPr>
          <p:cNvPr id="154" name="Google Shape;154;p28"/>
          <p:cNvSpPr/>
          <p:nvPr/>
        </p:nvSpPr>
        <p:spPr>
          <a:xfrm>
            <a:off x="713525" y="914275"/>
            <a:ext cx="7717500" cy="3685200"/>
          </a:xfrm>
          <a:prstGeom prst="rect">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8"/>
          <p:cNvSpPr txBox="1"/>
          <p:nvPr>
            <p:ph type="title"/>
          </p:nvPr>
        </p:nvSpPr>
        <p:spPr>
          <a:xfrm>
            <a:off x="713225" y="399775"/>
            <a:ext cx="7717500" cy="5145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6">
    <p:bg>
      <p:bgPr>
        <a:blipFill>
          <a:blip r:embed="rId2">
            <a:alphaModFix/>
          </a:blip>
          <a:stretch>
            <a:fillRect/>
          </a:stretch>
        </a:blipFill>
      </p:bgPr>
    </p:bg>
    <p:spTree>
      <p:nvGrpSpPr>
        <p:cNvPr id="156" name="Shape 156"/>
        <p:cNvGrpSpPr/>
        <p:nvPr/>
      </p:nvGrpSpPr>
      <p:grpSpPr>
        <a:xfrm>
          <a:off x="0" y="0"/>
          <a:ext cx="0" cy="0"/>
          <a:chOff x="0" y="0"/>
          <a:chExt cx="0" cy="0"/>
        </a:xfrm>
      </p:grpSpPr>
      <p:sp>
        <p:nvSpPr>
          <p:cNvPr id="157" name="Google Shape;157;p29"/>
          <p:cNvSpPr/>
          <p:nvPr/>
        </p:nvSpPr>
        <p:spPr>
          <a:xfrm>
            <a:off x="713525" y="397975"/>
            <a:ext cx="7717500" cy="4201500"/>
          </a:xfrm>
          <a:prstGeom prst="rect">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9"/>
          <p:cNvSpPr txBox="1"/>
          <p:nvPr>
            <p:ph idx="1" type="subTitle"/>
          </p:nvPr>
        </p:nvSpPr>
        <p:spPr>
          <a:xfrm>
            <a:off x="2642550" y="1720819"/>
            <a:ext cx="3858900" cy="640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solidFill>
                  <a:schemeClr val="lt1"/>
                </a:solidFill>
              </a:defRPr>
            </a:lvl1pPr>
            <a:lvl2pPr lvl="1" rtl="0" algn="ctr">
              <a:lnSpc>
                <a:spcPct val="100000"/>
              </a:lnSpc>
              <a:spcBef>
                <a:spcPts val="0"/>
              </a:spcBef>
              <a:spcAft>
                <a:spcPts val="0"/>
              </a:spcAft>
              <a:buNone/>
              <a:defRPr>
                <a:solidFill>
                  <a:schemeClr val="lt1"/>
                </a:solidFill>
              </a:defRPr>
            </a:lvl2pPr>
            <a:lvl3pPr lvl="2" rtl="0" algn="ctr">
              <a:lnSpc>
                <a:spcPct val="100000"/>
              </a:lnSpc>
              <a:spcBef>
                <a:spcPts val="0"/>
              </a:spcBef>
              <a:spcAft>
                <a:spcPts val="0"/>
              </a:spcAft>
              <a:buNone/>
              <a:defRPr>
                <a:solidFill>
                  <a:schemeClr val="lt1"/>
                </a:solidFill>
              </a:defRPr>
            </a:lvl3pPr>
            <a:lvl4pPr lvl="3" rtl="0" algn="ctr">
              <a:lnSpc>
                <a:spcPct val="100000"/>
              </a:lnSpc>
              <a:spcBef>
                <a:spcPts val="0"/>
              </a:spcBef>
              <a:spcAft>
                <a:spcPts val="0"/>
              </a:spcAft>
              <a:buNone/>
              <a:defRPr>
                <a:solidFill>
                  <a:schemeClr val="lt1"/>
                </a:solidFill>
              </a:defRPr>
            </a:lvl4pPr>
            <a:lvl5pPr lvl="4" rtl="0" algn="ctr">
              <a:lnSpc>
                <a:spcPct val="100000"/>
              </a:lnSpc>
              <a:spcBef>
                <a:spcPts val="0"/>
              </a:spcBef>
              <a:spcAft>
                <a:spcPts val="0"/>
              </a:spcAft>
              <a:buNone/>
              <a:defRPr>
                <a:solidFill>
                  <a:schemeClr val="lt1"/>
                </a:solidFill>
              </a:defRPr>
            </a:lvl5pPr>
            <a:lvl6pPr lvl="5" rtl="0" algn="ctr">
              <a:lnSpc>
                <a:spcPct val="100000"/>
              </a:lnSpc>
              <a:spcBef>
                <a:spcPts val="0"/>
              </a:spcBef>
              <a:spcAft>
                <a:spcPts val="0"/>
              </a:spcAft>
              <a:buNone/>
              <a:defRPr>
                <a:solidFill>
                  <a:schemeClr val="lt1"/>
                </a:solidFill>
              </a:defRPr>
            </a:lvl6pPr>
            <a:lvl7pPr lvl="6" rtl="0" algn="ctr">
              <a:lnSpc>
                <a:spcPct val="100000"/>
              </a:lnSpc>
              <a:spcBef>
                <a:spcPts val="0"/>
              </a:spcBef>
              <a:spcAft>
                <a:spcPts val="0"/>
              </a:spcAft>
              <a:buNone/>
              <a:defRPr>
                <a:solidFill>
                  <a:schemeClr val="lt1"/>
                </a:solidFill>
              </a:defRPr>
            </a:lvl7pPr>
            <a:lvl8pPr lvl="7" rtl="0" algn="ctr">
              <a:lnSpc>
                <a:spcPct val="100000"/>
              </a:lnSpc>
              <a:spcBef>
                <a:spcPts val="0"/>
              </a:spcBef>
              <a:spcAft>
                <a:spcPts val="0"/>
              </a:spcAft>
              <a:buNone/>
              <a:defRPr>
                <a:solidFill>
                  <a:schemeClr val="lt1"/>
                </a:solidFill>
              </a:defRPr>
            </a:lvl8pPr>
            <a:lvl9pPr lvl="8" rtl="0" algn="ctr">
              <a:lnSpc>
                <a:spcPct val="100000"/>
              </a:lnSpc>
              <a:spcBef>
                <a:spcPts val="0"/>
              </a:spcBef>
              <a:spcAft>
                <a:spcPts val="0"/>
              </a:spcAft>
              <a:buNone/>
              <a:defRPr>
                <a:solidFill>
                  <a:schemeClr val="lt1"/>
                </a:solidFill>
              </a:defRPr>
            </a:lvl9pPr>
          </a:lstStyle>
          <a:p/>
        </p:txBody>
      </p:sp>
      <p:sp>
        <p:nvSpPr>
          <p:cNvPr id="159" name="Google Shape;159;p29"/>
          <p:cNvSpPr txBox="1"/>
          <p:nvPr>
            <p:ph type="title"/>
          </p:nvPr>
        </p:nvSpPr>
        <p:spPr>
          <a:xfrm>
            <a:off x="2642550" y="787150"/>
            <a:ext cx="3858900" cy="64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6500"/>
              <a:buFont typeface="Dosis"/>
              <a:buNone/>
              <a:defRPr sz="6500"/>
            </a:lvl1pPr>
            <a:lvl2pPr lvl="1" rtl="0" algn="ctr">
              <a:spcBef>
                <a:spcPts val="0"/>
              </a:spcBef>
              <a:spcAft>
                <a:spcPts val="0"/>
              </a:spcAft>
              <a:buClr>
                <a:schemeClr val="dk1"/>
              </a:buClr>
              <a:buSzPts val="6500"/>
              <a:buNone/>
              <a:defRPr sz="6500">
                <a:solidFill>
                  <a:schemeClr val="dk1"/>
                </a:solidFill>
              </a:defRPr>
            </a:lvl2pPr>
            <a:lvl3pPr lvl="2" rtl="0" algn="ctr">
              <a:spcBef>
                <a:spcPts val="0"/>
              </a:spcBef>
              <a:spcAft>
                <a:spcPts val="0"/>
              </a:spcAft>
              <a:buClr>
                <a:schemeClr val="dk1"/>
              </a:buClr>
              <a:buSzPts val="6500"/>
              <a:buNone/>
              <a:defRPr sz="6500">
                <a:solidFill>
                  <a:schemeClr val="dk1"/>
                </a:solidFill>
              </a:defRPr>
            </a:lvl3pPr>
            <a:lvl4pPr lvl="3" rtl="0" algn="ctr">
              <a:spcBef>
                <a:spcPts val="0"/>
              </a:spcBef>
              <a:spcAft>
                <a:spcPts val="0"/>
              </a:spcAft>
              <a:buClr>
                <a:schemeClr val="dk1"/>
              </a:buClr>
              <a:buSzPts val="6500"/>
              <a:buNone/>
              <a:defRPr sz="6500">
                <a:solidFill>
                  <a:schemeClr val="dk1"/>
                </a:solidFill>
              </a:defRPr>
            </a:lvl4pPr>
            <a:lvl5pPr lvl="4" rtl="0" algn="ctr">
              <a:spcBef>
                <a:spcPts val="0"/>
              </a:spcBef>
              <a:spcAft>
                <a:spcPts val="0"/>
              </a:spcAft>
              <a:buClr>
                <a:schemeClr val="dk1"/>
              </a:buClr>
              <a:buSzPts val="6500"/>
              <a:buNone/>
              <a:defRPr sz="6500">
                <a:solidFill>
                  <a:schemeClr val="dk1"/>
                </a:solidFill>
              </a:defRPr>
            </a:lvl5pPr>
            <a:lvl6pPr lvl="5" rtl="0" algn="ctr">
              <a:spcBef>
                <a:spcPts val="0"/>
              </a:spcBef>
              <a:spcAft>
                <a:spcPts val="0"/>
              </a:spcAft>
              <a:buClr>
                <a:schemeClr val="dk1"/>
              </a:buClr>
              <a:buSzPts val="6500"/>
              <a:buNone/>
              <a:defRPr sz="6500">
                <a:solidFill>
                  <a:schemeClr val="dk1"/>
                </a:solidFill>
              </a:defRPr>
            </a:lvl6pPr>
            <a:lvl7pPr lvl="6" rtl="0" algn="ctr">
              <a:spcBef>
                <a:spcPts val="0"/>
              </a:spcBef>
              <a:spcAft>
                <a:spcPts val="0"/>
              </a:spcAft>
              <a:buClr>
                <a:schemeClr val="dk1"/>
              </a:buClr>
              <a:buSzPts val="6500"/>
              <a:buNone/>
              <a:defRPr sz="6500">
                <a:solidFill>
                  <a:schemeClr val="dk1"/>
                </a:solidFill>
              </a:defRPr>
            </a:lvl7pPr>
            <a:lvl8pPr lvl="7" rtl="0" algn="ctr">
              <a:spcBef>
                <a:spcPts val="0"/>
              </a:spcBef>
              <a:spcAft>
                <a:spcPts val="0"/>
              </a:spcAft>
              <a:buClr>
                <a:schemeClr val="dk1"/>
              </a:buClr>
              <a:buSzPts val="6500"/>
              <a:buNone/>
              <a:defRPr sz="6500">
                <a:solidFill>
                  <a:schemeClr val="dk1"/>
                </a:solidFill>
              </a:defRPr>
            </a:lvl8pPr>
            <a:lvl9pPr lvl="8" rtl="0" algn="ctr">
              <a:spcBef>
                <a:spcPts val="0"/>
              </a:spcBef>
              <a:spcAft>
                <a:spcPts val="0"/>
              </a:spcAft>
              <a:buClr>
                <a:schemeClr val="dk1"/>
              </a:buClr>
              <a:buSzPts val="6500"/>
              <a:buNone/>
              <a:defRPr sz="6500">
                <a:solidFill>
                  <a:schemeClr val="dk1"/>
                </a:solidFill>
              </a:defRPr>
            </a:lvl9pPr>
          </a:lstStyle>
          <a:p/>
        </p:txBody>
      </p:sp>
      <p:sp>
        <p:nvSpPr>
          <p:cNvPr id="160" name="Google Shape;160;p29"/>
          <p:cNvSpPr txBox="1"/>
          <p:nvPr/>
        </p:nvSpPr>
        <p:spPr>
          <a:xfrm>
            <a:off x="2738250" y="3437853"/>
            <a:ext cx="3667500" cy="548700"/>
          </a:xfrm>
          <a:prstGeom prst="rect">
            <a:avLst/>
          </a:prstGeom>
          <a:noFill/>
          <a:ln>
            <a:noFill/>
          </a:ln>
        </p:spPr>
        <p:txBody>
          <a:bodyPr anchorCtr="0" anchor="ctr" bIns="91425" lIns="91425" spcFirstLastPara="1" rIns="91425" wrap="square" tIns="91425">
            <a:noAutofit/>
          </a:bodyPr>
          <a:lstStyle/>
          <a:p>
            <a:pPr indent="0" lvl="0" marL="0" rtl="0" algn="ctr">
              <a:spcBef>
                <a:spcPts val="300"/>
              </a:spcBef>
              <a:spcAft>
                <a:spcPts val="0"/>
              </a:spcAft>
              <a:buNone/>
            </a:pPr>
            <a:r>
              <a:rPr lang="en" sz="1200">
                <a:solidFill>
                  <a:schemeClr val="dk1"/>
                </a:solidFill>
                <a:latin typeface="ABeeZee"/>
                <a:ea typeface="ABeeZee"/>
                <a:cs typeface="ABeeZee"/>
                <a:sym typeface="ABeeZee"/>
              </a:rPr>
              <a:t>CREDITS: This presentation template was created by </a:t>
            </a:r>
            <a:r>
              <a:rPr b="1" lang="en" sz="1200">
                <a:solidFill>
                  <a:schemeClr val="dk1"/>
                </a:solidFill>
                <a:uFill>
                  <a:noFill/>
                </a:uFill>
                <a:latin typeface="ABeeZee"/>
                <a:ea typeface="ABeeZee"/>
                <a:cs typeface="ABeeZee"/>
                <a:sym typeface="ABeeZee"/>
                <a:hlinkClick r:id="rId3">
                  <a:extLst>
                    <a:ext uri="{A12FA001-AC4F-418D-AE19-62706E023703}">
                      <ahyp:hlinkClr val="tx"/>
                    </a:ext>
                  </a:extLst>
                </a:hlinkClick>
              </a:rPr>
              <a:t>Slideshow</a:t>
            </a:r>
            <a:r>
              <a:rPr lang="en" sz="1200">
                <a:solidFill>
                  <a:schemeClr val="dk1"/>
                </a:solidFill>
                <a:latin typeface="ABeeZee"/>
                <a:ea typeface="ABeeZee"/>
                <a:cs typeface="ABeeZee"/>
                <a:sym typeface="ABeeZee"/>
              </a:rPr>
              <a:t>, including icons by </a:t>
            </a:r>
            <a:r>
              <a:rPr b="1" lang="en" sz="1200">
                <a:solidFill>
                  <a:schemeClr val="dk1"/>
                </a:solidFill>
                <a:uFill>
                  <a:noFill/>
                </a:uFill>
                <a:latin typeface="ABeeZee"/>
                <a:ea typeface="ABeeZee"/>
                <a:cs typeface="ABeeZee"/>
                <a:sym typeface="ABeeZee"/>
                <a:hlinkClick r:id="rId4">
                  <a:extLst>
                    <a:ext uri="{A12FA001-AC4F-418D-AE19-62706E023703}">
                      <ahyp:hlinkClr val="tx"/>
                    </a:ext>
                  </a:extLst>
                </a:hlinkClick>
              </a:rPr>
              <a:t>Flaticon</a:t>
            </a:r>
            <a:r>
              <a:rPr lang="en" sz="1200">
                <a:solidFill>
                  <a:schemeClr val="dk1"/>
                </a:solidFill>
                <a:latin typeface="ABeeZee"/>
                <a:ea typeface="ABeeZee"/>
                <a:cs typeface="ABeeZee"/>
                <a:sym typeface="ABeeZee"/>
              </a:rPr>
              <a:t>, and infographics &amp; images by </a:t>
            </a:r>
            <a:r>
              <a:rPr b="1" lang="en" sz="1200">
                <a:solidFill>
                  <a:schemeClr val="dk1"/>
                </a:solidFill>
                <a:uFill>
                  <a:noFill/>
                </a:uFill>
                <a:latin typeface="ABeeZee"/>
                <a:ea typeface="ABeeZee"/>
                <a:cs typeface="ABeeZee"/>
                <a:sym typeface="ABeeZee"/>
                <a:hlinkClick r:id="rId5">
                  <a:extLst>
                    <a:ext uri="{A12FA001-AC4F-418D-AE19-62706E023703}">
                      <ahyp:hlinkClr val="tx"/>
                    </a:ext>
                  </a:extLst>
                </a:hlinkClick>
              </a:rPr>
              <a:t>Freepik</a:t>
            </a:r>
            <a:endParaRPr b="1" sz="1200">
              <a:solidFill>
                <a:schemeClr val="dk1"/>
              </a:solidFill>
              <a:latin typeface="ABeeZee"/>
              <a:ea typeface="ABeeZee"/>
              <a:cs typeface="ABeeZee"/>
              <a:sym typeface="ABeeZee"/>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bg>
      <p:bgPr>
        <a:blipFill>
          <a:blip r:embed="rId2">
            <a:alphaModFix/>
          </a:blip>
          <a:stretch>
            <a:fillRect/>
          </a:stretch>
        </a:blipFill>
      </p:bgPr>
    </p:bg>
    <p:spTree>
      <p:nvGrpSpPr>
        <p:cNvPr id="161" name="Shape 161"/>
        <p:cNvGrpSpPr/>
        <p:nvPr/>
      </p:nvGrpSpPr>
      <p:grpSpPr>
        <a:xfrm>
          <a:off x="0" y="0"/>
          <a:ext cx="0" cy="0"/>
          <a:chOff x="0" y="0"/>
          <a:chExt cx="0" cy="0"/>
        </a:xfrm>
      </p:grpSpPr>
      <p:sp>
        <p:nvSpPr>
          <p:cNvPr id="162" name="Google Shape;162;p30"/>
          <p:cNvSpPr/>
          <p:nvPr/>
        </p:nvSpPr>
        <p:spPr>
          <a:xfrm>
            <a:off x="713525" y="397975"/>
            <a:ext cx="7717500" cy="4201500"/>
          </a:xfrm>
          <a:prstGeom prst="rect">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16" name="Shape 16"/>
        <p:cNvGrpSpPr/>
        <p:nvPr/>
      </p:nvGrpSpPr>
      <p:grpSpPr>
        <a:xfrm>
          <a:off x="0" y="0"/>
          <a:ext cx="0" cy="0"/>
          <a:chOff x="0" y="0"/>
          <a:chExt cx="0" cy="0"/>
        </a:xfrm>
      </p:grpSpPr>
      <p:sp>
        <p:nvSpPr>
          <p:cNvPr id="17" name="Google Shape;17;p4"/>
          <p:cNvSpPr txBox="1"/>
          <p:nvPr>
            <p:ph type="title"/>
          </p:nvPr>
        </p:nvSpPr>
        <p:spPr>
          <a:xfrm>
            <a:off x="713225" y="399775"/>
            <a:ext cx="7717500" cy="5145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Clr>
                <a:schemeClr val="accent1"/>
              </a:buClr>
              <a:buSzPts val="2800"/>
              <a:buNone/>
              <a:defRPr>
                <a:solidFill>
                  <a:schemeClr val="accent1"/>
                </a:solidFill>
              </a:defRPr>
            </a:lvl2pPr>
            <a:lvl3pPr lvl="2">
              <a:spcBef>
                <a:spcPts val="0"/>
              </a:spcBef>
              <a:spcAft>
                <a:spcPts val="0"/>
              </a:spcAft>
              <a:buClr>
                <a:schemeClr val="accent1"/>
              </a:buClr>
              <a:buSzPts val="2800"/>
              <a:buNone/>
              <a:defRPr>
                <a:solidFill>
                  <a:schemeClr val="accent1"/>
                </a:solidFill>
              </a:defRPr>
            </a:lvl3pPr>
            <a:lvl4pPr lvl="3">
              <a:spcBef>
                <a:spcPts val="0"/>
              </a:spcBef>
              <a:spcAft>
                <a:spcPts val="0"/>
              </a:spcAft>
              <a:buClr>
                <a:schemeClr val="accent1"/>
              </a:buClr>
              <a:buSzPts val="2800"/>
              <a:buNone/>
              <a:defRPr>
                <a:solidFill>
                  <a:schemeClr val="accent1"/>
                </a:solidFill>
              </a:defRPr>
            </a:lvl4pPr>
            <a:lvl5pPr lvl="4">
              <a:spcBef>
                <a:spcPts val="0"/>
              </a:spcBef>
              <a:spcAft>
                <a:spcPts val="0"/>
              </a:spcAft>
              <a:buClr>
                <a:schemeClr val="accent1"/>
              </a:buClr>
              <a:buSzPts val="2800"/>
              <a:buNone/>
              <a:defRPr>
                <a:solidFill>
                  <a:schemeClr val="accent1"/>
                </a:solidFill>
              </a:defRPr>
            </a:lvl5pPr>
            <a:lvl6pPr lvl="5">
              <a:spcBef>
                <a:spcPts val="0"/>
              </a:spcBef>
              <a:spcAft>
                <a:spcPts val="0"/>
              </a:spcAft>
              <a:buClr>
                <a:schemeClr val="accent1"/>
              </a:buClr>
              <a:buSzPts val="2800"/>
              <a:buNone/>
              <a:defRPr>
                <a:solidFill>
                  <a:schemeClr val="accent1"/>
                </a:solidFill>
              </a:defRPr>
            </a:lvl6pPr>
            <a:lvl7pPr lvl="6">
              <a:spcBef>
                <a:spcPts val="0"/>
              </a:spcBef>
              <a:spcAft>
                <a:spcPts val="0"/>
              </a:spcAft>
              <a:buClr>
                <a:schemeClr val="accent1"/>
              </a:buClr>
              <a:buSzPts val="2800"/>
              <a:buNone/>
              <a:defRPr>
                <a:solidFill>
                  <a:schemeClr val="accent1"/>
                </a:solidFill>
              </a:defRPr>
            </a:lvl7pPr>
            <a:lvl8pPr lvl="7">
              <a:spcBef>
                <a:spcPts val="0"/>
              </a:spcBef>
              <a:spcAft>
                <a:spcPts val="0"/>
              </a:spcAft>
              <a:buClr>
                <a:schemeClr val="accent1"/>
              </a:buClr>
              <a:buSzPts val="2800"/>
              <a:buNone/>
              <a:defRPr>
                <a:solidFill>
                  <a:schemeClr val="accent1"/>
                </a:solidFill>
              </a:defRPr>
            </a:lvl8pPr>
            <a:lvl9pPr lvl="8">
              <a:spcBef>
                <a:spcPts val="0"/>
              </a:spcBef>
              <a:spcAft>
                <a:spcPts val="0"/>
              </a:spcAft>
              <a:buClr>
                <a:schemeClr val="accent1"/>
              </a:buClr>
              <a:buSzPts val="2800"/>
              <a:buNone/>
              <a:defRPr>
                <a:solidFill>
                  <a:schemeClr val="accent1"/>
                </a:solidFill>
              </a:defRPr>
            </a:lvl9pPr>
          </a:lstStyle>
          <a:p/>
        </p:txBody>
      </p:sp>
      <p:sp>
        <p:nvSpPr>
          <p:cNvPr id="18" name="Google Shape;18;p4"/>
          <p:cNvSpPr txBox="1"/>
          <p:nvPr>
            <p:ph idx="1" type="body"/>
          </p:nvPr>
        </p:nvSpPr>
        <p:spPr>
          <a:xfrm>
            <a:off x="713250" y="914275"/>
            <a:ext cx="7717500" cy="3685200"/>
          </a:xfrm>
          <a:prstGeom prst="rect">
            <a:avLst/>
          </a:prstGeom>
          <a:solidFill>
            <a:schemeClr val="lt1"/>
          </a:solidFill>
          <a:ln cap="flat" cmpd="sng" w="9525">
            <a:solidFill>
              <a:schemeClr val="accent2"/>
            </a:solidFill>
            <a:prstDash val="solid"/>
            <a:round/>
            <a:headEnd len="sm" w="sm" type="none"/>
            <a:tailEnd len="sm" w="sm" type="none"/>
          </a:ln>
        </p:spPr>
        <p:txBody>
          <a:bodyPr anchorCtr="0" anchor="t" bIns="91425" lIns="91425" spcFirstLastPara="1" rIns="91425" wrap="square" tIns="91425">
            <a:noAutofit/>
          </a:bodyPr>
          <a:lstStyle>
            <a:lvl1pPr indent="-304800" lvl="0" marL="457200" rtl="0">
              <a:spcBef>
                <a:spcPts val="0"/>
              </a:spcBef>
              <a:spcAft>
                <a:spcPts val="0"/>
              </a:spcAft>
              <a:buSzPts val="1200"/>
              <a:buAutoNum type="arabicPeriod"/>
              <a:defRPr sz="1200"/>
            </a:lvl1pPr>
            <a:lvl2pPr indent="-330200" lvl="1" marL="914400" rtl="0">
              <a:spcBef>
                <a:spcPts val="0"/>
              </a:spcBef>
              <a:spcAft>
                <a:spcPts val="0"/>
              </a:spcAft>
              <a:buSzPts val="1600"/>
              <a:buAutoNum type="alphaLcPeriod"/>
              <a:defRPr/>
            </a:lvl2pPr>
            <a:lvl3pPr indent="-330200" lvl="2" marL="1371600" rtl="0">
              <a:spcBef>
                <a:spcPts val="0"/>
              </a:spcBef>
              <a:spcAft>
                <a:spcPts val="0"/>
              </a:spcAft>
              <a:buSzPts val="1600"/>
              <a:buAutoNum type="romanLcPeriod"/>
              <a:defRPr/>
            </a:lvl3pPr>
            <a:lvl4pPr indent="-330200" lvl="3" marL="1828800" rtl="0">
              <a:spcBef>
                <a:spcPts val="0"/>
              </a:spcBef>
              <a:spcAft>
                <a:spcPts val="0"/>
              </a:spcAft>
              <a:buSzPts val="1600"/>
              <a:buAutoNum type="arabicPeriod"/>
              <a:defRPr/>
            </a:lvl4pPr>
            <a:lvl5pPr indent="-330200" lvl="4" marL="2286000" rtl="0">
              <a:spcBef>
                <a:spcPts val="0"/>
              </a:spcBef>
              <a:spcAft>
                <a:spcPts val="0"/>
              </a:spcAft>
              <a:buSzPts val="1600"/>
              <a:buAutoNum type="alphaLcPeriod"/>
              <a:defRPr/>
            </a:lvl5pPr>
            <a:lvl6pPr indent="-330200" lvl="5" marL="2743200" rtl="0">
              <a:spcBef>
                <a:spcPts val="0"/>
              </a:spcBef>
              <a:spcAft>
                <a:spcPts val="0"/>
              </a:spcAft>
              <a:buSzPts val="1600"/>
              <a:buAutoNum type="romanLcPeriod"/>
              <a:defRPr/>
            </a:lvl6pPr>
            <a:lvl7pPr indent="-330200" lvl="6" marL="3200400" rtl="0">
              <a:spcBef>
                <a:spcPts val="0"/>
              </a:spcBef>
              <a:spcAft>
                <a:spcPts val="0"/>
              </a:spcAft>
              <a:buSzPts val="1600"/>
              <a:buAutoNum type="arabicPeriod"/>
              <a:defRPr/>
            </a:lvl7pPr>
            <a:lvl8pPr indent="-330200" lvl="7" marL="3657600" rtl="0">
              <a:spcBef>
                <a:spcPts val="0"/>
              </a:spcBef>
              <a:spcAft>
                <a:spcPts val="0"/>
              </a:spcAft>
              <a:buSzPts val="1600"/>
              <a:buAutoNum type="alphaLcPeriod"/>
              <a:defRPr/>
            </a:lvl8pPr>
            <a:lvl9pPr indent="-330200" lvl="8" marL="4114800" rtl="0">
              <a:spcBef>
                <a:spcPts val="0"/>
              </a:spcBef>
              <a:spcAft>
                <a:spcPts val="0"/>
              </a:spcAft>
              <a:buSzPts val="1600"/>
              <a:buAutoNum type="romanLcPeriod"/>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TITLE_1">
    <p:spTree>
      <p:nvGrpSpPr>
        <p:cNvPr id="163" name="Shape 163"/>
        <p:cNvGrpSpPr/>
        <p:nvPr/>
      </p:nvGrpSpPr>
      <p:grpSpPr>
        <a:xfrm>
          <a:off x="0" y="0"/>
          <a:ext cx="0" cy="0"/>
          <a:chOff x="0" y="0"/>
          <a:chExt cx="0" cy="0"/>
        </a:xfrm>
      </p:grpSpPr>
      <p:sp>
        <p:nvSpPr>
          <p:cNvPr id="164" name="Google Shape;164;p31"/>
          <p:cNvSpPr/>
          <p:nvPr/>
        </p:nvSpPr>
        <p:spPr>
          <a:xfrm>
            <a:off x="713525" y="397975"/>
            <a:ext cx="3599700" cy="4201500"/>
          </a:xfrm>
          <a:prstGeom prst="rect">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1"/>
          <p:cNvSpPr/>
          <p:nvPr/>
        </p:nvSpPr>
        <p:spPr>
          <a:xfrm>
            <a:off x="4831325" y="397975"/>
            <a:ext cx="3599700" cy="4201500"/>
          </a:xfrm>
          <a:prstGeom prst="rect">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blipFill>
          <a:blip r:embed="rId2">
            <a:alphaModFix/>
          </a:blip>
          <a:stretch>
            <a:fillRect/>
          </a:stretch>
        </a:blipFill>
      </p:bgPr>
    </p:bg>
    <p:spTree>
      <p:nvGrpSpPr>
        <p:cNvPr id="19" name="Shape 19"/>
        <p:cNvGrpSpPr/>
        <p:nvPr/>
      </p:nvGrpSpPr>
      <p:grpSpPr>
        <a:xfrm>
          <a:off x="0" y="0"/>
          <a:ext cx="0" cy="0"/>
          <a:chOff x="0" y="0"/>
          <a:chExt cx="0" cy="0"/>
        </a:xfrm>
      </p:grpSpPr>
      <p:sp>
        <p:nvSpPr>
          <p:cNvPr id="20" name="Google Shape;20;p5"/>
          <p:cNvSpPr/>
          <p:nvPr/>
        </p:nvSpPr>
        <p:spPr>
          <a:xfrm>
            <a:off x="713525" y="914275"/>
            <a:ext cx="7717500" cy="3685200"/>
          </a:xfrm>
          <a:prstGeom prst="rect">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5"/>
          <p:cNvSpPr txBox="1"/>
          <p:nvPr>
            <p:ph idx="1" type="subTitle"/>
          </p:nvPr>
        </p:nvSpPr>
        <p:spPr>
          <a:xfrm>
            <a:off x="1353375" y="3005854"/>
            <a:ext cx="2578500" cy="179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5"/>
              </a:buClr>
              <a:buSzPts val="1600"/>
              <a:buFont typeface="Alef"/>
              <a:buNone/>
              <a:defRPr b="1" sz="2000"/>
            </a:lvl1pPr>
            <a:lvl2pPr lvl="1"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2pPr>
            <a:lvl3pPr lvl="2"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3pPr>
            <a:lvl4pPr lvl="3"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4pPr>
            <a:lvl5pPr lvl="4"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5pPr>
            <a:lvl6pPr lvl="5"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6pPr>
            <a:lvl7pPr lvl="6"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7pPr>
            <a:lvl8pPr lvl="7"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8pPr>
            <a:lvl9pPr lvl="8"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9pPr>
          </a:lstStyle>
          <a:p/>
        </p:txBody>
      </p:sp>
      <p:sp>
        <p:nvSpPr>
          <p:cNvPr id="22" name="Google Shape;22;p5"/>
          <p:cNvSpPr txBox="1"/>
          <p:nvPr>
            <p:ph idx="2" type="subTitle"/>
          </p:nvPr>
        </p:nvSpPr>
        <p:spPr>
          <a:xfrm>
            <a:off x="5213625" y="3005854"/>
            <a:ext cx="2575500" cy="179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5"/>
              </a:buClr>
              <a:buSzPts val="1600"/>
              <a:buFont typeface="Alef"/>
              <a:buNone/>
              <a:defRPr b="1" sz="2000"/>
            </a:lvl1pPr>
            <a:lvl2pPr lvl="1"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2pPr>
            <a:lvl3pPr lvl="2"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3pPr>
            <a:lvl4pPr lvl="3"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4pPr>
            <a:lvl5pPr lvl="4"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5pPr>
            <a:lvl6pPr lvl="5"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6pPr>
            <a:lvl7pPr lvl="6"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7pPr>
            <a:lvl8pPr lvl="7"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8pPr>
            <a:lvl9pPr lvl="8"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9pPr>
          </a:lstStyle>
          <a:p/>
        </p:txBody>
      </p:sp>
      <p:sp>
        <p:nvSpPr>
          <p:cNvPr id="23" name="Google Shape;23;p5"/>
          <p:cNvSpPr txBox="1"/>
          <p:nvPr>
            <p:ph idx="3" type="subTitle"/>
          </p:nvPr>
        </p:nvSpPr>
        <p:spPr>
          <a:xfrm>
            <a:off x="1354875" y="3397704"/>
            <a:ext cx="25755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4" name="Google Shape;24;p5"/>
          <p:cNvSpPr txBox="1"/>
          <p:nvPr>
            <p:ph idx="4" type="subTitle"/>
          </p:nvPr>
        </p:nvSpPr>
        <p:spPr>
          <a:xfrm>
            <a:off x="5212125" y="3397704"/>
            <a:ext cx="25785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5" name="Google Shape;25;p5"/>
          <p:cNvSpPr txBox="1"/>
          <p:nvPr>
            <p:ph type="title"/>
          </p:nvPr>
        </p:nvSpPr>
        <p:spPr>
          <a:xfrm>
            <a:off x="713225" y="399775"/>
            <a:ext cx="7717500" cy="5145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713225" y="399775"/>
            <a:ext cx="7717500" cy="5145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p:txBody>
      </p:sp>
      <p:sp>
        <p:nvSpPr>
          <p:cNvPr id="28" name="Google Shape;28;p6"/>
          <p:cNvSpPr/>
          <p:nvPr/>
        </p:nvSpPr>
        <p:spPr>
          <a:xfrm>
            <a:off x="713525" y="914275"/>
            <a:ext cx="7717500" cy="3685200"/>
          </a:xfrm>
          <a:prstGeom prst="rect">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blipFill>
          <a:blip r:embed="rId2">
            <a:alphaModFix/>
          </a:blip>
          <a:stretch>
            <a:fillRect/>
          </a:stretch>
        </a:blipFill>
      </p:bgPr>
    </p:bg>
    <p:spTree>
      <p:nvGrpSpPr>
        <p:cNvPr id="29" name="Shape 29"/>
        <p:cNvGrpSpPr/>
        <p:nvPr/>
      </p:nvGrpSpPr>
      <p:grpSpPr>
        <a:xfrm>
          <a:off x="0" y="0"/>
          <a:ext cx="0" cy="0"/>
          <a:chOff x="0" y="0"/>
          <a:chExt cx="0" cy="0"/>
        </a:xfrm>
      </p:grpSpPr>
      <p:sp>
        <p:nvSpPr>
          <p:cNvPr id="30" name="Google Shape;30;p7"/>
          <p:cNvSpPr/>
          <p:nvPr/>
        </p:nvSpPr>
        <p:spPr>
          <a:xfrm>
            <a:off x="713525" y="914275"/>
            <a:ext cx="7717500" cy="3685200"/>
          </a:xfrm>
          <a:prstGeom prst="rect">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7"/>
          <p:cNvSpPr txBox="1"/>
          <p:nvPr>
            <p:ph idx="1" type="subTitle"/>
          </p:nvPr>
        </p:nvSpPr>
        <p:spPr>
          <a:xfrm>
            <a:off x="2869721" y="2454616"/>
            <a:ext cx="4519500" cy="640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2" name="Google Shape;32;p7"/>
          <p:cNvSpPr txBox="1"/>
          <p:nvPr>
            <p:ph type="title"/>
          </p:nvPr>
        </p:nvSpPr>
        <p:spPr>
          <a:xfrm>
            <a:off x="713225" y="399775"/>
            <a:ext cx="7717500" cy="5145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blipFill>
          <a:blip r:embed="rId2">
            <a:alphaModFix/>
          </a:blip>
          <a:stretch>
            <a:fillRect/>
          </a:stretch>
        </a:blip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713250" y="1042050"/>
            <a:ext cx="7717500" cy="3059400"/>
          </a:xfrm>
          <a:prstGeom prst="rect">
            <a:avLst/>
          </a:prstGeom>
        </p:spPr>
        <p:txBody>
          <a:bodyPr anchorCtr="0" anchor="ctr" bIns="91425" lIns="91425" spcFirstLastPara="1" rIns="91425" wrap="square" tIns="91425">
            <a:noAutofit/>
          </a:bodyPr>
          <a:lstStyle>
            <a:lvl1pPr lvl="0">
              <a:lnSpc>
                <a:spcPct val="70000"/>
              </a:lnSpc>
              <a:spcBef>
                <a:spcPts val="0"/>
              </a:spcBef>
              <a:spcAft>
                <a:spcPts val="0"/>
              </a:spcAft>
              <a:buSzPts val="4800"/>
              <a:buNone/>
              <a:defRPr sz="9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1169250" y="1201800"/>
            <a:ext cx="6805500" cy="2739900"/>
          </a:xfrm>
          <a:prstGeom prst="rect">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148900" y="1884421"/>
            <a:ext cx="4846200" cy="4116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5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351400" y="2527679"/>
            <a:ext cx="4441200" cy="7314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9" name="Shape 3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8.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32" Type="http://schemas.openxmlformats.org/officeDocument/2006/relationships/theme" Target="../theme/theme1.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71399"/>
            <a:ext cx="7717500" cy="681000"/>
          </a:xfrm>
          <a:prstGeom prst="rect">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lt2"/>
              </a:buClr>
              <a:buSzPts val="2800"/>
              <a:buFont typeface="Limelight"/>
              <a:buNone/>
              <a:defRPr sz="2800">
                <a:solidFill>
                  <a:schemeClr val="lt2"/>
                </a:solidFill>
                <a:latin typeface="Limelight"/>
                <a:ea typeface="Limelight"/>
                <a:cs typeface="Limelight"/>
                <a:sym typeface="Limelight"/>
              </a:defRPr>
            </a:lvl1pPr>
            <a:lvl2pPr lvl="1" rtl="0" algn="ctr">
              <a:spcBef>
                <a:spcPts val="0"/>
              </a:spcBef>
              <a:spcAft>
                <a:spcPts val="0"/>
              </a:spcAft>
              <a:buClr>
                <a:schemeClr val="lt2"/>
              </a:buClr>
              <a:buSzPts val="2800"/>
              <a:buFont typeface="Limelight"/>
              <a:buNone/>
              <a:defRPr sz="2800">
                <a:solidFill>
                  <a:schemeClr val="lt2"/>
                </a:solidFill>
                <a:latin typeface="Limelight"/>
                <a:ea typeface="Limelight"/>
                <a:cs typeface="Limelight"/>
                <a:sym typeface="Limelight"/>
              </a:defRPr>
            </a:lvl2pPr>
            <a:lvl3pPr lvl="2" rtl="0" algn="ctr">
              <a:spcBef>
                <a:spcPts val="0"/>
              </a:spcBef>
              <a:spcAft>
                <a:spcPts val="0"/>
              </a:spcAft>
              <a:buClr>
                <a:schemeClr val="lt2"/>
              </a:buClr>
              <a:buSzPts val="2800"/>
              <a:buFont typeface="Limelight"/>
              <a:buNone/>
              <a:defRPr sz="2800">
                <a:solidFill>
                  <a:schemeClr val="lt2"/>
                </a:solidFill>
                <a:latin typeface="Limelight"/>
                <a:ea typeface="Limelight"/>
                <a:cs typeface="Limelight"/>
                <a:sym typeface="Limelight"/>
              </a:defRPr>
            </a:lvl3pPr>
            <a:lvl4pPr lvl="3" rtl="0" algn="ctr">
              <a:spcBef>
                <a:spcPts val="0"/>
              </a:spcBef>
              <a:spcAft>
                <a:spcPts val="0"/>
              </a:spcAft>
              <a:buClr>
                <a:schemeClr val="lt2"/>
              </a:buClr>
              <a:buSzPts val="2800"/>
              <a:buFont typeface="Limelight"/>
              <a:buNone/>
              <a:defRPr sz="2800">
                <a:solidFill>
                  <a:schemeClr val="lt2"/>
                </a:solidFill>
                <a:latin typeface="Limelight"/>
                <a:ea typeface="Limelight"/>
                <a:cs typeface="Limelight"/>
                <a:sym typeface="Limelight"/>
              </a:defRPr>
            </a:lvl4pPr>
            <a:lvl5pPr lvl="4" rtl="0" algn="ctr">
              <a:spcBef>
                <a:spcPts val="0"/>
              </a:spcBef>
              <a:spcAft>
                <a:spcPts val="0"/>
              </a:spcAft>
              <a:buClr>
                <a:schemeClr val="lt2"/>
              </a:buClr>
              <a:buSzPts val="2800"/>
              <a:buFont typeface="Limelight"/>
              <a:buNone/>
              <a:defRPr sz="2800">
                <a:solidFill>
                  <a:schemeClr val="lt2"/>
                </a:solidFill>
                <a:latin typeface="Limelight"/>
                <a:ea typeface="Limelight"/>
                <a:cs typeface="Limelight"/>
                <a:sym typeface="Limelight"/>
              </a:defRPr>
            </a:lvl5pPr>
            <a:lvl6pPr lvl="5" rtl="0" algn="ctr">
              <a:spcBef>
                <a:spcPts val="0"/>
              </a:spcBef>
              <a:spcAft>
                <a:spcPts val="0"/>
              </a:spcAft>
              <a:buClr>
                <a:schemeClr val="lt2"/>
              </a:buClr>
              <a:buSzPts val="2800"/>
              <a:buFont typeface="Limelight"/>
              <a:buNone/>
              <a:defRPr sz="2800">
                <a:solidFill>
                  <a:schemeClr val="lt2"/>
                </a:solidFill>
                <a:latin typeface="Limelight"/>
                <a:ea typeface="Limelight"/>
                <a:cs typeface="Limelight"/>
                <a:sym typeface="Limelight"/>
              </a:defRPr>
            </a:lvl6pPr>
            <a:lvl7pPr lvl="6" rtl="0" algn="ctr">
              <a:spcBef>
                <a:spcPts val="0"/>
              </a:spcBef>
              <a:spcAft>
                <a:spcPts val="0"/>
              </a:spcAft>
              <a:buClr>
                <a:schemeClr val="lt2"/>
              </a:buClr>
              <a:buSzPts val="2800"/>
              <a:buFont typeface="Limelight"/>
              <a:buNone/>
              <a:defRPr sz="2800">
                <a:solidFill>
                  <a:schemeClr val="lt2"/>
                </a:solidFill>
                <a:latin typeface="Limelight"/>
                <a:ea typeface="Limelight"/>
                <a:cs typeface="Limelight"/>
                <a:sym typeface="Limelight"/>
              </a:defRPr>
            </a:lvl7pPr>
            <a:lvl8pPr lvl="7" rtl="0" algn="ctr">
              <a:spcBef>
                <a:spcPts val="0"/>
              </a:spcBef>
              <a:spcAft>
                <a:spcPts val="0"/>
              </a:spcAft>
              <a:buClr>
                <a:schemeClr val="lt2"/>
              </a:buClr>
              <a:buSzPts val="2800"/>
              <a:buFont typeface="Limelight"/>
              <a:buNone/>
              <a:defRPr sz="2800">
                <a:solidFill>
                  <a:schemeClr val="lt2"/>
                </a:solidFill>
                <a:latin typeface="Limelight"/>
                <a:ea typeface="Limelight"/>
                <a:cs typeface="Limelight"/>
                <a:sym typeface="Limelight"/>
              </a:defRPr>
            </a:lvl8pPr>
            <a:lvl9pPr lvl="8" rtl="0" algn="ctr">
              <a:spcBef>
                <a:spcPts val="0"/>
              </a:spcBef>
              <a:spcAft>
                <a:spcPts val="0"/>
              </a:spcAft>
              <a:buClr>
                <a:schemeClr val="lt2"/>
              </a:buClr>
              <a:buSzPts val="2800"/>
              <a:buFont typeface="Limelight"/>
              <a:buNone/>
              <a:defRPr sz="2800">
                <a:solidFill>
                  <a:schemeClr val="lt2"/>
                </a:solidFill>
                <a:latin typeface="Limelight"/>
                <a:ea typeface="Limelight"/>
                <a:cs typeface="Limelight"/>
                <a:sym typeface="Limelight"/>
              </a:defRPr>
            </a:lvl9pPr>
          </a:lstStyle>
          <a:p/>
        </p:txBody>
      </p:sp>
      <p:sp>
        <p:nvSpPr>
          <p:cNvPr id="7" name="Google Shape;7;p1"/>
          <p:cNvSpPr txBox="1"/>
          <p:nvPr>
            <p:ph idx="1" type="body"/>
          </p:nvPr>
        </p:nvSpPr>
        <p:spPr>
          <a:xfrm>
            <a:off x="713225" y="1152475"/>
            <a:ext cx="7717500" cy="3447000"/>
          </a:xfrm>
          <a:prstGeom prst="rect">
            <a:avLst/>
          </a:prstGeom>
          <a:noFill/>
          <a:ln>
            <a:noFill/>
          </a:ln>
        </p:spPr>
        <p:txBody>
          <a:bodyPr anchorCtr="0" anchor="t" bIns="91425" lIns="91425" spcFirstLastPara="1" rIns="91425" wrap="square" tIns="91425">
            <a:noAutofit/>
          </a:bodyPr>
          <a:lstStyle>
            <a:lvl1pPr indent="-330200" lvl="0" marL="457200">
              <a:lnSpc>
                <a:spcPct val="100000"/>
              </a:lnSpc>
              <a:spcBef>
                <a:spcPts val="0"/>
              </a:spcBef>
              <a:spcAft>
                <a:spcPts val="0"/>
              </a:spcAft>
              <a:buClr>
                <a:schemeClr val="dk1"/>
              </a:buClr>
              <a:buSzPts val="1600"/>
              <a:buFont typeface="ABeeZee"/>
              <a:buChar char="●"/>
              <a:defRPr sz="1600">
                <a:solidFill>
                  <a:schemeClr val="dk1"/>
                </a:solidFill>
                <a:latin typeface="ABeeZee"/>
                <a:ea typeface="ABeeZee"/>
                <a:cs typeface="ABeeZee"/>
                <a:sym typeface="ABeeZee"/>
              </a:defRPr>
            </a:lvl1pPr>
            <a:lvl2pPr indent="-330200" lvl="1" marL="914400">
              <a:lnSpc>
                <a:spcPct val="100000"/>
              </a:lnSpc>
              <a:spcBef>
                <a:spcPts val="0"/>
              </a:spcBef>
              <a:spcAft>
                <a:spcPts val="0"/>
              </a:spcAft>
              <a:buClr>
                <a:schemeClr val="dk1"/>
              </a:buClr>
              <a:buSzPts val="1600"/>
              <a:buFont typeface="ABeeZee"/>
              <a:buChar char="○"/>
              <a:defRPr sz="1600">
                <a:solidFill>
                  <a:schemeClr val="dk1"/>
                </a:solidFill>
                <a:latin typeface="ABeeZee"/>
                <a:ea typeface="ABeeZee"/>
                <a:cs typeface="ABeeZee"/>
                <a:sym typeface="ABeeZee"/>
              </a:defRPr>
            </a:lvl2pPr>
            <a:lvl3pPr indent="-330200" lvl="2" marL="1371600">
              <a:lnSpc>
                <a:spcPct val="100000"/>
              </a:lnSpc>
              <a:spcBef>
                <a:spcPts val="0"/>
              </a:spcBef>
              <a:spcAft>
                <a:spcPts val="0"/>
              </a:spcAft>
              <a:buClr>
                <a:schemeClr val="dk1"/>
              </a:buClr>
              <a:buSzPts val="1600"/>
              <a:buFont typeface="ABeeZee"/>
              <a:buChar char="■"/>
              <a:defRPr sz="1600">
                <a:solidFill>
                  <a:schemeClr val="dk1"/>
                </a:solidFill>
                <a:latin typeface="ABeeZee"/>
                <a:ea typeface="ABeeZee"/>
                <a:cs typeface="ABeeZee"/>
                <a:sym typeface="ABeeZee"/>
              </a:defRPr>
            </a:lvl3pPr>
            <a:lvl4pPr indent="-330200" lvl="3" marL="1828800">
              <a:lnSpc>
                <a:spcPct val="100000"/>
              </a:lnSpc>
              <a:spcBef>
                <a:spcPts val="0"/>
              </a:spcBef>
              <a:spcAft>
                <a:spcPts val="0"/>
              </a:spcAft>
              <a:buClr>
                <a:schemeClr val="dk1"/>
              </a:buClr>
              <a:buSzPts val="1600"/>
              <a:buFont typeface="ABeeZee"/>
              <a:buChar char="●"/>
              <a:defRPr sz="1600">
                <a:solidFill>
                  <a:schemeClr val="dk1"/>
                </a:solidFill>
                <a:latin typeface="ABeeZee"/>
                <a:ea typeface="ABeeZee"/>
                <a:cs typeface="ABeeZee"/>
                <a:sym typeface="ABeeZee"/>
              </a:defRPr>
            </a:lvl4pPr>
            <a:lvl5pPr indent="-330200" lvl="4" marL="2286000">
              <a:lnSpc>
                <a:spcPct val="100000"/>
              </a:lnSpc>
              <a:spcBef>
                <a:spcPts val="0"/>
              </a:spcBef>
              <a:spcAft>
                <a:spcPts val="0"/>
              </a:spcAft>
              <a:buClr>
                <a:schemeClr val="dk1"/>
              </a:buClr>
              <a:buSzPts val="1600"/>
              <a:buFont typeface="ABeeZee"/>
              <a:buChar char="○"/>
              <a:defRPr sz="1600">
                <a:solidFill>
                  <a:schemeClr val="dk1"/>
                </a:solidFill>
                <a:latin typeface="ABeeZee"/>
                <a:ea typeface="ABeeZee"/>
                <a:cs typeface="ABeeZee"/>
                <a:sym typeface="ABeeZee"/>
              </a:defRPr>
            </a:lvl5pPr>
            <a:lvl6pPr indent="-330200" lvl="5" marL="2743200">
              <a:lnSpc>
                <a:spcPct val="100000"/>
              </a:lnSpc>
              <a:spcBef>
                <a:spcPts val="0"/>
              </a:spcBef>
              <a:spcAft>
                <a:spcPts val="0"/>
              </a:spcAft>
              <a:buClr>
                <a:schemeClr val="dk1"/>
              </a:buClr>
              <a:buSzPts val="1600"/>
              <a:buFont typeface="ABeeZee"/>
              <a:buChar char="■"/>
              <a:defRPr sz="1600">
                <a:solidFill>
                  <a:schemeClr val="dk1"/>
                </a:solidFill>
                <a:latin typeface="ABeeZee"/>
                <a:ea typeface="ABeeZee"/>
                <a:cs typeface="ABeeZee"/>
                <a:sym typeface="ABeeZee"/>
              </a:defRPr>
            </a:lvl6pPr>
            <a:lvl7pPr indent="-330200" lvl="6" marL="3200400">
              <a:lnSpc>
                <a:spcPct val="100000"/>
              </a:lnSpc>
              <a:spcBef>
                <a:spcPts val="0"/>
              </a:spcBef>
              <a:spcAft>
                <a:spcPts val="0"/>
              </a:spcAft>
              <a:buClr>
                <a:schemeClr val="dk1"/>
              </a:buClr>
              <a:buSzPts val="1600"/>
              <a:buFont typeface="ABeeZee"/>
              <a:buChar char="●"/>
              <a:defRPr sz="1600">
                <a:solidFill>
                  <a:schemeClr val="dk1"/>
                </a:solidFill>
                <a:latin typeface="ABeeZee"/>
                <a:ea typeface="ABeeZee"/>
                <a:cs typeface="ABeeZee"/>
                <a:sym typeface="ABeeZee"/>
              </a:defRPr>
            </a:lvl7pPr>
            <a:lvl8pPr indent="-330200" lvl="7" marL="3657600">
              <a:lnSpc>
                <a:spcPct val="100000"/>
              </a:lnSpc>
              <a:spcBef>
                <a:spcPts val="0"/>
              </a:spcBef>
              <a:spcAft>
                <a:spcPts val="0"/>
              </a:spcAft>
              <a:buClr>
                <a:schemeClr val="dk1"/>
              </a:buClr>
              <a:buSzPts val="1600"/>
              <a:buFont typeface="ABeeZee"/>
              <a:buChar char="○"/>
              <a:defRPr sz="1600">
                <a:solidFill>
                  <a:schemeClr val="dk1"/>
                </a:solidFill>
                <a:latin typeface="ABeeZee"/>
                <a:ea typeface="ABeeZee"/>
                <a:cs typeface="ABeeZee"/>
                <a:sym typeface="ABeeZee"/>
              </a:defRPr>
            </a:lvl8pPr>
            <a:lvl9pPr indent="-330200" lvl="8" marL="4114800">
              <a:lnSpc>
                <a:spcPct val="100000"/>
              </a:lnSpc>
              <a:spcBef>
                <a:spcPts val="0"/>
              </a:spcBef>
              <a:spcAft>
                <a:spcPts val="0"/>
              </a:spcAft>
              <a:buClr>
                <a:schemeClr val="dk1"/>
              </a:buClr>
              <a:buSzPts val="1600"/>
              <a:buFont typeface="ABeeZee"/>
              <a:buChar char="■"/>
              <a:defRPr sz="1600">
                <a:solidFill>
                  <a:schemeClr val="dk1"/>
                </a:solidFill>
                <a:latin typeface="ABeeZee"/>
                <a:ea typeface="ABeeZee"/>
                <a:cs typeface="ABeeZee"/>
                <a:sym typeface="ABeeZee"/>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2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23.png"/><Relationship Id="rId4" Type="http://schemas.openxmlformats.org/officeDocument/2006/relationships/image" Target="../media/image16.png"/><Relationship Id="rId5"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hyperlink" Target="https://www.intelligence.gov/evolution-of-espionage/civil-war/confederate-espionage/belle-boyd" TargetMode="External"/><Relationship Id="rId4" Type="http://schemas.openxmlformats.org/officeDocument/2006/relationships/hyperlink" Target="https://library.duke.edu/rubenstein/scriptorium/greenhow/" TargetMode="External"/><Relationship Id="rId5" Type="http://schemas.openxmlformats.org/officeDocument/2006/relationships/hyperlink" Target="https://www.ipl.org/essay/The-Contributions-Of-Timothy-Webster-During-The-551BE0597C951B2C#google_vignette" TargetMode="External"/><Relationship Id="rId6" Type="http://schemas.openxmlformats.org/officeDocument/2006/relationships/hyperlink" Target="https://www.archives.gov/research/military/civil-war/greenhow" TargetMode="External"/><Relationship Id="rId7" Type="http://schemas.openxmlformats.org/officeDocument/2006/relationships/hyperlink" Target="https://www.battlefields.org/learn/biographies/sarah-emma-edmond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2"/>
          <p:cNvSpPr txBox="1"/>
          <p:nvPr>
            <p:ph type="ctrTitle"/>
          </p:nvPr>
        </p:nvSpPr>
        <p:spPr>
          <a:xfrm>
            <a:off x="941850" y="938500"/>
            <a:ext cx="7260300" cy="27726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Civil War Spies &amp; their </a:t>
            </a:r>
            <a:r>
              <a:rPr lang="en"/>
              <a:t>Contributions</a:t>
            </a:r>
            <a:endParaRPr>
              <a:solidFill>
                <a:schemeClr val="accent1"/>
              </a:solidFill>
            </a:endParaRPr>
          </a:p>
        </p:txBody>
      </p:sp>
      <p:sp>
        <p:nvSpPr>
          <p:cNvPr id="171" name="Google Shape;171;p32"/>
          <p:cNvSpPr txBox="1"/>
          <p:nvPr>
            <p:ph idx="1" type="subTitle"/>
          </p:nvPr>
        </p:nvSpPr>
        <p:spPr>
          <a:xfrm>
            <a:off x="941850" y="3711025"/>
            <a:ext cx="7260300" cy="88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latin typeface="Limelight"/>
                <a:ea typeface="Limelight"/>
                <a:cs typeface="Limelight"/>
                <a:sym typeface="Limelight"/>
              </a:rPr>
              <a:t>By: Mariana, Lexi &amp; Loz</a:t>
            </a:r>
            <a:endParaRPr>
              <a:solidFill>
                <a:schemeClr val="accent1"/>
              </a:solidFill>
              <a:latin typeface="Limelight"/>
              <a:ea typeface="Limelight"/>
              <a:cs typeface="Limelight"/>
              <a:sym typeface="Lime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1"/>
          <p:cNvSpPr txBox="1"/>
          <p:nvPr>
            <p:ph type="title"/>
          </p:nvPr>
        </p:nvSpPr>
        <p:spPr>
          <a:xfrm>
            <a:off x="713225" y="399775"/>
            <a:ext cx="7717500" cy="51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Belle Boyd</a:t>
            </a:r>
            <a:endParaRPr/>
          </a:p>
        </p:txBody>
      </p:sp>
      <p:sp>
        <p:nvSpPr>
          <p:cNvPr id="247" name="Google Shape;247;p41"/>
          <p:cNvSpPr txBox="1"/>
          <p:nvPr/>
        </p:nvSpPr>
        <p:spPr>
          <a:xfrm>
            <a:off x="713225" y="1011600"/>
            <a:ext cx="7533000" cy="3140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ABeeZee"/>
              <a:buChar char="●"/>
            </a:pPr>
            <a:r>
              <a:rPr lang="en" sz="1600">
                <a:solidFill>
                  <a:schemeClr val="dk1"/>
                </a:solidFill>
                <a:latin typeface="ABeeZee"/>
                <a:ea typeface="ABeeZee"/>
                <a:cs typeface="ABeeZee"/>
                <a:sym typeface="ABeeZee"/>
              </a:rPr>
              <a:t>Boyd in July of 1861, she shot and killed a young union officer that </a:t>
            </a:r>
            <a:r>
              <a:rPr lang="en" sz="1600">
                <a:solidFill>
                  <a:schemeClr val="dk1"/>
                </a:solidFill>
                <a:latin typeface="ABeeZee"/>
                <a:ea typeface="ABeeZee"/>
                <a:cs typeface="ABeeZee"/>
                <a:sym typeface="ABeeZee"/>
              </a:rPr>
              <a:t>attempted to raise a flag over her residence earning herself as a souther celebrity.</a:t>
            </a:r>
            <a:r>
              <a:rPr lang="en" sz="1600">
                <a:solidFill>
                  <a:schemeClr val="dk1"/>
                </a:solidFill>
                <a:latin typeface="ABeeZee"/>
                <a:ea typeface="ABeeZee"/>
                <a:cs typeface="ABeeZee"/>
                <a:sym typeface="ABeeZee"/>
              </a:rPr>
              <a:t> </a:t>
            </a:r>
            <a:endParaRPr sz="1600">
              <a:solidFill>
                <a:schemeClr val="dk1"/>
              </a:solidFill>
              <a:latin typeface="ABeeZee"/>
              <a:ea typeface="ABeeZee"/>
              <a:cs typeface="ABeeZee"/>
              <a:sym typeface="ABeeZee"/>
            </a:endParaRPr>
          </a:p>
          <a:p>
            <a:pPr indent="-330200" lvl="0" marL="457200" rtl="0" algn="l">
              <a:spcBef>
                <a:spcPts val="0"/>
              </a:spcBef>
              <a:spcAft>
                <a:spcPts val="0"/>
              </a:spcAft>
              <a:buClr>
                <a:schemeClr val="dk1"/>
              </a:buClr>
              <a:buSzPts val="1600"/>
              <a:buFont typeface="ABeeZee"/>
              <a:buChar char="●"/>
            </a:pPr>
            <a:r>
              <a:rPr lang="en" sz="1600">
                <a:solidFill>
                  <a:schemeClr val="dk1"/>
                </a:solidFill>
                <a:latin typeface="ABeeZee"/>
                <a:ea typeface="ABeeZee"/>
                <a:cs typeface="ABeeZee"/>
                <a:sym typeface="ABeeZee"/>
              </a:rPr>
              <a:t>Collected intelligence about Union Army forces.</a:t>
            </a:r>
            <a:endParaRPr sz="1600">
              <a:solidFill>
                <a:schemeClr val="dk1"/>
              </a:solidFill>
              <a:latin typeface="ABeeZee"/>
              <a:ea typeface="ABeeZee"/>
              <a:cs typeface="ABeeZee"/>
              <a:sym typeface="ABeeZee"/>
            </a:endParaRPr>
          </a:p>
          <a:p>
            <a:pPr indent="-330200" lvl="0" marL="457200" rtl="0" algn="l">
              <a:spcBef>
                <a:spcPts val="0"/>
              </a:spcBef>
              <a:spcAft>
                <a:spcPts val="0"/>
              </a:spcAft>
              <a:buClr>
                <a:schemeClr val="dk1"/>
              </a:buClr>
              <a:buSzPts val="1600"/>
              <a:buFont typeface="ABeeZee"/>
              <a:buChar char="●"/>
            </a:pPr>
            <a:r>
              <a:rPr lang="en" sz="1600">
                <a:solidFill>
                  <a:schemeClr val="dk1"/>
                </a:solidFill>
                <a:latin typeface="ABeeZee"/>
                <a:ea typeface="ABeeZee"/>
                <a:cs typeface="ABeeZee"/>
                <a:sym typeface="ABeeZee"/>
              </a:rPr>
              <a:t>Passing the information to a Confederate named Thomas Jackson who was a general during his 1862 Valley Campaign. </a:t>
            </a:r>
            <a:endParaRPr sz="1600">
              <a:solidFill>
                <a:schemeClr val="dk1"/>
              </a:solidFill>
              <a:latin typeface="ABeeZee"/>
              <a:ea typeface="ABeeZee"/>
              <a:cs typeface="ABeeZee"/>
              <a:sym typeface="ABeeZee"/>
            </a:endParaRPr>
          </a:p>
          <a:p>
            <a:pPr indent="-330200" lvl="0" marL="457200" rtl="0" algn="l">
              <a:spcBef>
                <a:spcPts val="0"/>
              </a:spcBef>
              <a:spcAft>
                <a:spcPts val="0"/>
              </a:spcAft>
              <a:buClr>
                <a:schemeClr val="dk1"/>
              </a:buClr>
              <a:buSzPts val="1600"/>
              <a:buFont typeface="ABeeZee"/>
              <a:buChar char="●"/>
            </a:pPr>
            <a:r>
              <a:rPr lang="en" sz="1600">
                <a:solidFill>
                  <a:schemeClr val="dk1"/>
                </a:solidFill>
                <a:latin typeface="ABeeZee"/>
                <a:ea typeface="ABeeZee"/>
                <a:cs typeface="ABeeZee"/>
                <a:sym typeface="ABeeZee"/>
              </a:rPr>
              <a:t>She also operated as a courier between Jackson and other Confederate commanders.</a:t>
            </a:r>
            <a:endParaRPr sz="1600">
              <a:solidFill>
                <a:schemeClr val="dk1"/>
              </a:solidFill>
              <a:latin typeface="ABeeZee"/>
              <a:ea typeface="ABeeZee"/>
              <a:cs typeface="ABeeZee"/>
              <a:sym typeface="ABeeZee"/>
            </a:endParaRPr>
          </a:p>
          <a:p>
            <a:pPr indent="-330200" lvl="0" marL="457200" rtl="0" algn="l">
              <a:spcBef>
                <a:spcPts val="0"/>
              </a:spcBef>
              <a:spcAft>
                <a:spcPts val="0"/>
              </a:spcAft>
              <a:buClr>
                <a:schemeClr val="dk1"/>
              </a:buClr>
              <a:buSzPts val="1600"/>
              <a:buFont typeface="ABeeZee"/>
              <a:buChar char="●"/>
            </a:pPr>
            <a:r>
              <a:rPr lang="en" sz="1600">
                <a:solidFill>
                  <a:schemeClr val="dk1"/>
                </a:solidFill>
                <a:latin typeface="ABeeZee"/>
                <a:ea typeface="ABeeZee"/>
                <a:cs typeface="ABeeZee"/>
                <a:sym typeface="ABeeZee"/>
              </a:rPr>
              <a:t>Got information from flirting and seducing men.</a:t>
            </a:r>
            <a:endParaRPr sz="1600">
              <a:solidFill>
                <a:schemeClr val="dk1"/>
              </a:solidFill>
              <a:latin typeface="ABeeZee"/>
              <a:ea typeface="ABeeZee"/>
              <a:cs typeface="ABeeZee"/>
              <a:sym typeface="ABeeZee"/>
            </a:endParaRPr>
          </a:p>
          <a:p>
            <a:pPr indent="-330200" lvl="0" marL="457200" rtl="0" algn="l">
              <a:spcBef>
                <a:spcPts val="0"/>
              </a:spcBef>
              <a:spcAft>
                <a:spcPts val="0"/>
              </a:spcAft>
              <a:buClr>
                <a:schemeClr val="dk1"/>
              </a:buClr>
              <a:buSzPts val="1600"/>
              <a:buFont typeface="ABeeZee"/>
              <a:buChar char="●"/>
            </a:pPr>
            <a:r>
              <a:rPr lang="en" sz="1600">
                <a:solidFill>
                  <a:schemeClr val="dk1"/>
                </a:solidFill>
                <a:latin typeface="ABeeZee"/>
                <a:ea typeface="ABeeZee"/>
                <a:cs typeface="ABeeZee"/>
                <a:sym typeface="ABeeZee"/>
              </a:rPr>
              <a:t>Boyd ran through a storm of bullets firing to tell Jackson that the Union was planning to demolish the bridge leading out to Front Royal.</a:t>
            </a:r>
            <a:endParaRPr sz="1600">
              <a:solidFill>
                <a:schemeClr val="dk1"/>
              </a:solidFill>
              <a:latin typeface="ABeeZee"/>
              <a:ea typeface="ABeeZee"/>
              <a:cs typeface="ABeeZee"/>
              <a:sym typeface="ABeeZee"/>
            </a:endParaRPr>
          </a:p>
          <a:p>
            <a:pPr indent="0" lvl="0" marL="457200" rtl="0" algn="l">
              <a:spcBef>
                <a:spcPts val="0"/>
              </a:spcBef>
              <a:spcAft>
                <a:spcPts val="0"/>
              </a:spcAft>
              <a:buNone/>
            </a:pPr>
            <a:r>
              <a:t/>
            </a:r>
            <a:endParaRPr sz="1600">
              <a:solidFill>
                <a:schemeClr val="dk1"/>
              </a:solidFill>
              <a:latin typeface="ABeeZee"/>
              <a:ea typeface="ABeeZee"/>
              <a:cs typeface="ABeeZee"/>
              <a:sym typeface="ABeeZee"/>
            </a:endParaRPr>
          </a:p>
        </p:txBody>
      </p:sp>
      <p:sp>
        <p:nvSpPr>
          <p:cNvPr id="248" name="Google Shape;248;p41"/>
          <p:cNvSpPr txBox="1"/>
          <p:nvPr/>
        </p:nvSpPr>
        <p:spPr>
          <a:xfrm>
            <a:off x="6397325" y="3960925"/>
            <a:ext cx="2635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ABeeZee"/>
                <a:ea typeface="ABeeZee"/>
                <a:cs typeface="ABeeZee"/>
                <a:sym typeface="ABeeZee"/>
              </a:rPr>
              <a:t>By Loz</a:t>
            </a:r>
            <a:endParaRPr sz="1600">
              <a:solidFill>
                <a:schemeClr val="dk1"/>
              </a:solidFill>
              <a:latin typeface="ABeeZee"/>
              <a:ea typeface="ABeeZee"/>
              <a:cs typeface="ABeeZee"/>
              <a:sym typeface="ABeeZe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2"/>
          <p:cNvSpPr txBox="1"/>
          <p:nvPr/>
        </p:nvSpPr>
        <p:spPr>
          <a:xfrm>
            <a:off x="2349775" y="443975"/>
            <a:ext cx="6237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lt2"/>
                </a:solidFill>
                <a:latin typeface="Limelight"/>
                <a:ea typeface="Limelight"/>
                <a:cs typeface="Limelight"/>
                <a:sym typeface="Limelight"/>
              </a:rPr>
              <a:t>Timothy Webster</a:t>
            </a:r>
            <a:endParaRPr sz="2800">
              <a:solidFill>
                <a:schemeClr val="lt2"/>
              </a:solidFill>
              <a:latin typeface="Limelight"/>
              <a:ea typeface="Limelight"/>
              <a:cs typeface="Limelight"/>
              <a:sym typeface="Limelight"/>
            </a:endParaRPr>
          </a:p>
        </p:txBody>
      </p:sp>
      <p:sp>
        <p:nvSpPr>
          <p:cNvPr id="254" name="Google Shape;254;p42"/>
          <p:cNvSpPr txBox="1"/>
          <p:nvPr>
            <p:ph type="title"/>
          </p:nvPr>
        </p:nvSpPr>
        <p:spPr>
          <a:xfrm>
            <a:off x="713250" y="527550"/>
            <a:ext cx="7717500" cy="514500"/>
          </a:xfrm>
          <a:prstGeom prst="rect">
            <a:avLst/>
          </a:prstGeom>
        </p:spPr>
        <p:txBody>
          <a:bodyPr anchorCtr="0" anchor="ctr" bIns="91425" lIns="91425" spcFirstLastPara="1" rIns="91425" wrap="square" tIns="91425">
            <a:noAutofit/>
          </a:bodyPr>
          <a:lstStyle/>
          <a:p>
            <a:pPr indent="457200" lvl="0" marL="1371600" rtl="0" algn="l">
              <a:spcBef>
                <a:spcPts val="0"/>
              </a:spcBef>
              <a:spcAft>
                <a:spcPts val="0"/>
              </a:spcAft>
              <a:buNone/>
            </a:pPr>
            <a:r>
              <a:rPr lang="en" sz="2800"/>
              <a:t>    </a:t>
            </a:r>
            <a:r>
              <a:rPr lang="en" sz="2800"/>
              <a:t>Timothy Webster</a:t>
            </a:r>
            <a:endParaRPr sz="2800"/>
          </a:p>
        </p:txBody>
      </p:sp>
      <p:sp>
        <p:nvSpPr>
          <p:cNvPr id="255" name="Google Shape;255;p42"/>
          <p:cNvSpPr txBox="1"/>
          <p:nvPr/>
        </p:nvSpPr>
        <p:spPr>
          <a:xfrm>
            <a:off x="713250" y="1118450"/>
            <a:ext cx="7873800" cy="2893800"/>
          </a:xfrm>
          <a:prstGeom prst="rect">
            <a:avLst/>
          </a:prstGeom>
          <a:noFill/>
          <a:ln>
            <a:noFill/>
          </a:ln>
        </p:spPr>
        <p:txBody>
          <a:bodyPr anchorCtr="0" anchor="t" bIns="91425" lIns="91425" spcFirstLastPara="1" rIns="91425" wrap="square" tIns="91425">
            <a:spAutoFit/>
          </a:bodyPr>
          <a:lstStyle/>
          <a:p>
            <a:pPr indent="-330200" lvl="0" marL="457200" rtl="0" algn="l">
              <a:lnSpc>
                <a:spcPct val="200000"/>
              </a:lnSpc>
              <a:spcBef>
                <a:spcPts val="0"/>
              </a:spcBef>
              <a:spcAft>
                <a:spcPts val="0"/>
              </a:spcAft>
              <a:buClr>
                <a:schemeClr val="dk1"/>
              </a:buClr>
              <a:buSzPts val="1600"/>
              <a:buFont typeface="ABeeZee"/>
              <a:buChar char="●"/>
            </a:pPr>
            <a:r>
              <a:rPr lang="en" sz="1600">
                <a:solidFill>
                  <a:schemeClr val="dk1"/>
                </a:solidFill>
                <a:highlight>
                  <a:srgbClr val="FFFFFF"/>
                </a:highlight>
                <a:latin typeface="ABeeZee"/>
                <a:ea typeface="ABeeZee"/>
                <a:cs typeface="ABeeZee"/>
                <a:sym typeface="ABeeZee"/>
              </a:rPr>
              <a:t>Uncovered a plot to assassinate the President elect of Abraham Lincoln in 1861.</a:t>
            </a:r>
            <a:endParaRPr sz="1600">
              <a:solidFill>
                <a:schemeClr val="dk1"/>
              </a:solidFill>
              <a:highlight>
                <a:srgbClr val="FFFFFF"/>
              </a:highlight>
              <a:latin typeface="ABeeZee"/>
              <a:ea typeface="ABeeZee"/>
              <a:cs typeface="ABeeZee"/>
              <a:sym typeface="ABeeZee"/>
            </a:endParaRPr>
          </a:p>
          <a:p>
            <a:pPr indent="-330200" lvl="0" marL="457200" rtl="0" algn="l">
              <a:lnSpc>
                <a:spcPct val="200000"/>
              </a:lnSpc>
              <a:spcBef>
                <a:spcPts val="0"/>
              </a:spcBef>
              <a:spcAft>
                <a:spcPts val="0"/>
              </a:spcAft>
              <a:buClr>
                <a:schemeClr val="dk1"/>
              </a:buClr>
              <a:buSzPts val="1600"/>
              <a:buFont typeface="ABeeZee"/>
              <a:buChar char="●"/>
            </a:pPr>
            <a:r>
              <a:rPr lang="en" sz="1600">
                <a:solidFill>
                  <a:schemeClr val="dk1"/>
                </a:solidFill>
                <a:highlight>
                  <a:srgbClr val="FFFFFF"/>
                </a:highlight>
                <a:latin typeface="ABeeZee"/>
                <a:ea typeface="ABeeZee"/>
                <a:cs typeface="ABeeZee"/>
                <a:sym typeface="ABeeZee"/>
              </a:rPr>
              <a:t>A police officer</a:t>
            </a:r>
            <a:endParaRPr sz="1600">
              <a:solidFill>
                <a:schemeClr val="dk1"/>
              </a:solidFill>
              <a:highlight>
                <a:srgbClr val="FFFFFF"/>
              </a:highlight>
              <a:latin typeface="ABeeZee"/>
              <a:ea typeface="ABeeZee"/>
              <a:cs typeface="ABeeZee"/>
              <a:sym typeface="ABeeZee"/>
            </a:endParaRPr>
          </a:p>
          <a:p>
            <a:pPr indent="-330200" lvl="0" marL="457200" rtl="0" algn="l">
              <a:lnSpc>
                <a:spcPct val="200000"/>
              </a:lnSpc>
              <a:spcBef>
                <a:spcPts val="0"/>
              </a:spcBef>
              <a:spcAft>
                <a:spcPts val="0"/>
              </a:spcAft>
              <a:buClr>
                <a:schemeClr val="dk1"/>
              </a:buClr>
              <a:buSzPts val="1600"/>
              <a:buFont typeface="ABeeZee"/>
              <a:buChar char="●"/>
            </a:pPr>
            <a:r>
              <a:rPr lang="en" sz="1600">
                <a:solidFill>
                  <a:schemeClr val="dk1"/>
                </a:solidFill>
                <a:highlight>
                  <a:srgbClr val="FFFFFF"/>
                </a:highlight>
                <a:latin typeface="ABeeZee"/>
                <a:ea typeface="ABeeZee"/>
                <a:cs typeface="ABeeZee"/>
                <a:sym typeface="ABeeZee"/>
              </a:rPr>
              <a:t>A pinkerton detective</a:t>
            </a:r>
            <a:endParaRPr sz="1600">
              <a:solidFill>
                <a:schemeClr val="dk1"/>
              </a:solidFill>
              <a:highlight>
                <a:srgbClr val="FFFFFF"/>
              </a:highlight>
              <a:latin typeface="ABeeZee"/>
              <a:ea typeface="ABeeZee"/>
              <a:cs typeface="ABeeZee"/>
              <a:sym typeface="ABeeZee"/>
            </a:endParaRPr>
          </a:p>
          <a:p>
            <a:pPr indent="-330200" lvl="0" marL="457200" rtl="0" algn="l">
              <a:lnSpc>
                <a:spcPct val="200000"/>
              </a:lnSpc>
              <a:spcBef>
                <a:spcPts val="0"/>
              </a:spcBef>
              <a:spcAft>
                <a:spcPts val="0"/>
              </a:spcAft>
              <a:buClr>
                <a:schemeClr val="dk1"/>
              </a:buClr>
              <a:buSzPts val="1600"/>
              <a:buFont typeface="ABeeZee"/>
              <a:buChar char="●"/>
            </a:pPr>
            <a:r>
              <a:rPr lang="en" sz="1600">
                <a:solidFill>
                  <a:schemeClr val="dk1"/>
                </a:solidFill>
                <a:highlight>
                  <a:srgbClr val="FFFFFF"/>
                </a:highlight>
                <a:latin typeface="ABeeZee"/>
                <a:ea typeface="ABeeZee"/>
                <a:cs typeface="ABeeZee"/>
                <a:sym typeface="ABeeZee"/>
              </a:rPr>
              <a:t>Webster was a double agent that </a:t>
            </a:r>
            <a:r>
              <a:rPr lang="en" sz="1600">
                <a:solidFill>
                  <a:schemeClr val="dk1"/>
                </a:solidFill>
                <a:highlight>
                  <a:srgbClr val="FFFFFF"/>
                </a:highlight>
                <a:latin typeface="ABeeZee"/>
                <a:ea typeface="ABeeZee"/>
                <a:cs typeface="ABeeZee"/>
                <a:sym typeface="ABeeZee"/>
              </a:rPr>
              <a:t>carried</a:t>
            </a:r>
            <a:r>
              <a:rPr lang="en" sz="1600">
                <a:solidFill>
                  <a:schemeClr val="dk1"/>
                </a:solidFill>
                <a:highlight>
                  <a:srgbClr val="FFFFFF"/>
                </a:highlight>
                <a:latin typeface="ABeeZee"/>
                <a:ea typeface="ABeeZee"/>
                <a:cs typeface="ABeeZee"/>
                <a:sym typeface="ABeeZee"/>
              </a:rPr>
              <a:t> </a:t>
            </a:r>
            <a:r>
              <a:rPr lang="en" sz="1600">
                <a:solidFill>
                  <a:schemeClr val="dk1"/>
                </a:solidFill>
                <a:highlight>
                  <a:srgbClr val="FFFFFF"/>
                </a:highlight>
                <a:latin typeface="ABeeZee"/>
                <a:ea typeface="ABeeZee"/>
                <a:cs typeface="ABeeZee"/>
                <a:sym typeface="ABeeZee"/>
              </a:rPr>
              <a:t>messages</a:t>
            </a:r>
            <a:r>
              <a:rPr lang="en" sz="1600">
                <a:solidFill>
                  <a:schemeClr val="dk1"/>
                </a:solidFill>
                <a:highlight>
                  <a:srgbClr val="FFFFFF"/>
                </a:highlight>
                <a:latin typeface="ABeeZee"/>
                <a:ea typeface="ABeeZee"/>
                <a:cs typeface="ABeeZee"/>
                <a:sym typeface="ABeeZee"/>
              </a:rPr>
              <a:t> from confederate spies.</a:t>
            </a:r>
            <a:endParaRPr sz="1600">
              <a:solidFill>
                <a:schemeClr val="dk1"/>
              </a:solidFill>
              <a:highlight>
                <a:srgbClr val="FFFFFF"/>
              </a:highlight>
              <a:latin typeface="ABeeZee"/>
              <a:ea typeface="ABeeZee"/>
              <a:cs typeface="ABeeZee"/>
              <a:sym typeface="ABeeZee"/>
            </a:endParaRPr>
          </a:p>
        </p:txBody>
      </p:sp>
      <p:sp>
        <p:nvSpPr>
          <p:cNvPr id="256" name="Google Shape;256;p42"/>
          <p:cNvSpPr txBox="1"/>
          <p:nvPr/>
        </p:nvSpPr>
        <p:spPr>
          <a:xfrm>
            <a:off x="6007250" y="4376450"/>
            <a:ext cx="3152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highlight>
                  <a:srgbClr val="FFFFFF"/>
                </a:highlight>
                <a:latin typeface="ABeeZee"/>
                <a:ea typeface="ABeeZee"/>
                <a:cs typeface="ABeeZee"/>
                <a:sym typeface="ABeeZee"/>
              </a:rPr>
              <a:t>By Loz</a:t>
            </a:r>
            <a:endParaRPr sz="1600">
              <a:solidFill>
                <a:schemeClr val="dk1"/>
              </a:solidFill>
              <a:highlight>
                <a:srgbClr val="FFFFFF"/>
              </a:highlight>
              <a:latin typeface="ABeeZee"/>
              <a:ea typeface="ABeeZee"/>
              <a:cs typeface="ABeeZee"/>
              <a:sym typeface="ABeeZe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3"/>
          <p:cNvSpPr txBox="1"/>
          <p:nvPr/>
        </p:nvSpPr>
        <p:spPr>
          <a:xfrm>
            <a:off x="1930575" y="384700"/>
            <a:ext cx="4103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ABeeZee"/>
                <a:ea typeface="ABeeZee"/>
                <a:cs typeface="ABeeZee"/>
                <a:sym typeface="ABeeZee"/>
              </a:rPr>
              <a:t>			Sarah Edmonds</a:t>
            </a:r>
            <a:endParaRPr sz="1600">
              <a:solidFill>
                <a:schemeClr val="dk1"/>
              </a:solidFill>
              <a:latin typeface="ABeeZee"/>
              <a:ea typeface="ABeeZee"/>
              <a:cs typeface="ABeeZee"/>
              <a:sym typeface="ABeeZee"/>
            </a:endParaRPr>
          </a:p>
        </p:txBody>
      </p:sp>
      <p:sp>
        <p:nvSpPr>
          <p:cNvPr id="262" name="Google Shape;262;p43"/>
          <p:cNvSpPr txBox="1"/>
          <p:nvPr/>
        </p:nvSpPr>
        <p:spPr>
          <a:xfrm>
            <a:off x="790750" y="1154075"/>
            <a:ext cx="7640100" cy="923400"/>
          </a:xfrm>
          <a:prstGeom prst="rect">
            <a:avLst/>
          </a:prstGeom>
          <a:noFill/>
          <a:ln>
            <a:noFill/>
          </a:ln>
        </p:spPr>
        <p:txBody>
          <a:bodyPr anchorCtr="0" anchor="t" bIns="91425" lIns="91425" spcFirstLastPara="1" rIns="91425" wrap="square" tIns="91425">
            <a:spAutoFit/>
          </a:bodyPr>
          <a:lstStyle/>
          <a:p>
            <a:pPr indent="-330200" lvl="0" marL="457200" rtl="0" algn="l">
              <a:lnSpc>
                <a:spcPct val="200000"/>
              </a:lnSpc>
              <a:spcBef>
                <a:spcPts val="0"/>
              </a:spcBef>
              <a:spcAft>
                <a:spcPts val="0"/>
              </a:spcAft>
              <a:buClr>
                <a:schemeClr val="dk1"/>
              </a:buClr>
              <a:buSzPts val="1600"/>
              <a:buFont typeface="ABeeZee"/>
              <a:buChar char="●"/>
            </a:pPr>
            <a:r>
              <a:rPr lang="en" sz="1600">
                <a:solidFill>
                  <a:schemeClr val="dk1"/>
                </a:solidFill>
                <a:highlight>
                  <a:srgbClr val="FFFFFF"/>
                </a:highlight>
                <a:latin typeface="ABeeZee"/>
                <a:ea typeface="ABeeZee"/>
                <a:cs typeface="ABeeZee"/>
                <a:sym typeface="ABeeZee"/>
              </a:rPr>
              <a:t>Infiltrated</a:t>
            </a:r>
            <a:r>
              <a:rPr lang="en" sz="1600">
                <a:solidFill>
                  <a:schemeClr val="dk1"/>
                </a:solidFill>
                <a:highlight>
                  <a:srgbClr val="FFFFFF"/>
                </a:highlight>
                <a:latin typeface="ABeeZee"/>
                <a:ea typeface="ABeeZee"/>
                <a:cs typeface="ABeeZee"/>
                <a:sym typeface="ABeeZee"/>
              </a:rPr>
              <a:t> the confederate army several times</a:t>
            </a:r>
            <a:endParaRPr sz="1600">
              <a:solidFill>
                <a:schemeClr val="dk1"/>
              </a:solidFill>
              <a:highlight>
                <a:srgbClr val="FFFFFF"/>
              </a:highlight>
              <a:latin typeface="ABeeZee"/>
              <a:ea typeface="ABeeZee"/>
              <a:cs typeface="ABeeZee"/>
              <a:sym typeface="ABeeZee"/>
            </a:endParaRPr>
          </a:p>
          <a:p>
            <a:pPr indent="-330200" lvl="0" marL="457200" rtl="0" algn="l">
              <a:lnSpc>
                <a:spcPct val="200000"/>
              </a:lnSpc>
              <a:spcBef>
                <a:spcPts val="0"/>
              </a:spcBef>
              <a:spcAft>
                <a:spcPts val="0"/>
              </a:spcAft>
              <a:buClr>
                <a:schemeClr val="dk1"/>
              </a:buClr>
              <a:buSzPts val="1600"/>
              <a:buFont typeface="ABeeZee"/>
              <a:buChar char="●"/>
            </a:pPr>
            <a:r>
              <a:rPr lang="en" sz="1600">
                <a:solidFill>
                  <a:schemeClr val="dk1"/>
                </a:solidFill>
                <a:highlight>
                  <a:srgbClr val="FFFFFF"/>
                </a:highlight>
                <a:latin typeface="ABeeZee"/>
                <a:ea typeface="ABeeZee"/>
                <a:cs typeface="ABeeZee"/>
                <a:sym typeface="ABeeZee"/>
              </a:rPr>
              <a:t>A field nurse that </a:t>
            </a:r>
            <a:r>
              <a:rPr lang="en" sz="1600">
                <a:solidFill>
                  <a:schemeClr val="dk1"/>
                </a:solidFill>
                <a:highlight>
                  <a:srgbClr val="FFFFFF"/>
                </a:highlight>
                <a:latin typeface="ABeeZee"/>
                <a:ea typeface="ABeeZee"/>
                <a:cs typeface="ABeeZee"/>
                <a:sym typeface="ABeeZee"/>
              </a:rPr>
              <a:t>dealt</a:t>
            </a:r>
            <a:r>
              <a:rPr lang="en" sz="1600">
                <a:solidFill>
                  <a:schemeClr val="dk1"/>
                </a:solidFill>
                <a:highlight>
                  <a:srgbClr val="FFFFFF"/>
                </a:highlight>
                <a:latin typeface="ABeeZee"/>
                <a:ea typeface="ABeeZee"/>
                <a:cs typeface="ABeeZee"/>
                <a:sym typeface="ABeeZee"/>
              </a:rPr>
              <a:t> with multiple </a:t>
            </a:r>
            <a:r>
              <a:rPr lang="en" sz="1600">
                <a:solidFill>
                  <a:schemeClr val="dk1"/>
                </a:solidFill>
                <a:highlight>
                  <a:srgbClr val="FFFFFF"/>
                </a:highlight>
                <a:latin typeface="ABeeZee"/>
                <a:ea typeface="ABeeZee"/>
                <a:cs typeface="ABeeZee"/>
                <a:sym typeface="ABeeZee"/>
              </a:rPr>
              <a:t>casualties</a:t>
            </a:r>
            <a:r>
              <a:rPr lang="en" sz="1600">
                <a:solidFill>
                  <a:schemeClr val="dk1"/>
                </a:solidFill>
                <a:highlight>
                  <a:srgbClr val="FFFFFF"/>
                </a:highlight>
                <a:latin typeface="ABeeZee"/>
                <a:ea typeface="ABeeZee"/>
                <a:cs typeface="ABeeZee"/>
                <a:sym typeface="ABeeZee"/>
              </a:rPr>
              <a:t>.</a:t>
            </a:r>
            <a:endParaRPr sz="1600">
              <a:solidFill>
                <a:schemeClr val="dk1"/>
              </a:solidFill>
              <a:highlight>
                <a:srgbClr val="FFFFFF"/>
              </a:highlight>
              <a:latin typeface="ABeeZee"/>
              <a:ea typeface="ABeeZee"/>
              <a:cs typeface="ABeeZee"/>
              <a:sym typeface="ABeeZee"/>
            </a:endParaRPr>
          </a:p>
        </p:txBody>
      </p:sp>
      <p:sp>
        <p:nvSpPr>
          <p:cNvPr id="263" name="Google Shape;263;p43"/>
          <p:cNvSpPr txBox="1"/>
          <p:nvPr/>
        </p:nvSpPr>
        <p:spPr>
          <a:xfrm>
            <a:off x="6068300" y="4509650"/>
            <a:ext cx="3096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highlight>
                  <a:srgbClr val="FFFFFF"/>
                </a:highlight>
                <a:latin typeface="ABeeZee"/>
                <a:ea typeface="ABeeZee"/>
                <a:cs typeface="ABeeZee"/>
                <a:sym typeface="ABeeZee"/>
              </a:rPr>
              <a:t>By: Loz</a:t>
            </a:r>
            <a:endParaRPr sz="1600">
              <a:solidFill>
                <a:schemeClr val="dk1"/>
              </a:solidFill>
              <a:highlight>
                <a:srgbClr val="FFFFFF"/>
              </a:highlight>
              <a:latin typeface="ABeeZee"/>
              <a:ea typeface="ABeeZee"/>
              <a:cs typeface="ABeeZee"/>
              <a:sym typeface="ABeeZe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4"/>
          <p:cNvSpPr/>
          <p:nvPr/>
        </p:nvSpPr>
        <p:spPr>
          <a:xfrm>
            <a:off x="3503025" y="1735900"/>
            <a:ext cx="1434718" cy="1415183"/>
          </a:xfrm>
          <a:custGeom>
            <a:rect b="b" l="l" r="r" t="t"/>
            <a:pathLst>
              <a:path extrusionOk="0" h="9643" w="9270">
                <a:moveTo>
                  <a:pt x="4831" y="1"/>
                </a:moveTo>
                <a:lnTo>
                  <a:pt x="4533" y="19"/>
                </a:lnTo>
                <a:lnTo>
                  <a:pt x="4253" y="57"/>
                </a:lnTo>
                <a:lnTo>
                  <a:pt x="3973" y="94"/>
                </a:lnTo>
                <a:lnTo>
                  <a:pt x="3694" y="169"/>
                </a:lnTo>
                <a:lnTo>
                  <a:pt x="3433" y="243"/>
                </a:lnTo>
                <a:lnTo>
                  <a:pt x="3171" y="336"/>
                </a:lnTo>
                <a:lnTo>
                  <a:pt x="2929" y="448"/>
                </a:lnTo>
                <a:lnTo>
                  <a:pt x="2668" y="560"/>
                </a:lnTo>
                <a:lnTo>
                  <a:pt x="2425" y="709"/>
                </a:lnTo>
                <a:lnTo>
                  <a:pt x="2202" y="859"/>
                </a:lnTo>
                <a:lnTo>
                  <a:pt x="1978" y="1026"/>
                </a:lnTo>
                <a:lnTo>
                  <a:pt x="1754" y="1194"/>
                </a:lnTo>
                <a:lnTo>
                  <a:pt x="1549" y="1399"/>
                </a:lnTo>
                <a:lnTo>
                  <a:pt x="1344" y="1605"/>
                </a:lnTo>
                <a:lnTo>
                  <a:pt x="1139" y="1810"/>
                </a:lnTo>
                <a:lnTo>
                  <a:pt x="952" y="2033"/>
                </a:lnTo>
                <a:lnTo>
                  <a:pt x="784" y="2276"/>
                </a:lnTo>
                <a:lnTo>
                  <a:pt x="616" y="2500"/>
                </a:lnTo>
                <a:lnTo>
                  <a:pt x="486" y="2742"/>
                </a:lnTo>
                <a:lnTo>
                  <a:pt x="374" y="2985"/>
                </a:lnTo>
                <a:lnTo>
                  <a:pt x="262" y="3246"/>
                </a:lnTo>
                <a:lnTo>
                  <a:pt x="169" y="3488"/>
                </a:lnTo>
                <a:lnTo>
                  <a:pt x="113" y="3749"/>
                </a:lnTo>
                <a:lnTo>
                  <a:pt x="57" y="4010"/>
                </a:lnTo>
                <a:lnTo>
                  <a:pt x="20" y="4271"/>
                </a:lnTo>
                <a:lnTo>
                  <a:pt x="1" y="4533"/>
                </a:lnTo>
                <a:lnTo>
                  <a:pt x="1" y="4812"/>
                </a:lnTo>
                <a:lnTo>
                  <a:pt x="38" y="5092"/>
                </a:lnTo>
                <a:lnTo>
                  <a:pt x="76" y="5372"/>
                </a:lnTo>
                <a:lnTo>
                  <a:pt x="132" y="5652"/>
                </a:lnTo>
                <a:lnTo>
                  <a:pt x="206" y="5931"/>
                </a:lnTo>
                <a:lnTo>
                  <a:pt x="281" y="6211"/>
                </a:lnTo>
                <a:lnTo>
                  <a:pt x="393" y="6491"/>
                </a:lnTo>
                <a:lnTo>
                  <a:pt x="505" y="6752"/>
                </a:lnTo>
                <a:lnTo>
                  <a:pt x="635" y="7013"/>
                </a:lnTo>
                <a:lnTo>
                  <a:pt x="766" y="7255"/>
                </a:lnTo>
                <a:lnTo>
                  <a:pt x="933" y="7479"/>
                </a:lnTo>
                <a:lnTo>
                  <a:pt x="1083" y="7703"/>
                </a:lnTo>
                <a:lnTo>
                  <a:pt x="1269" y="7927"/>
                </a:lnTo>
                <a:lnTo>
                  <a:pt x="1456" y="8132"/>
                </a:lnTo>
                <a:lnTo>
                  <a:pt x="1642" y="8319"/>
                </a:lnTo>
                <a:lnTo>
                  <a:pt x="1866" y="8505"/>
                </a:lnTo>
                <a:lnTo>
                  <a:pt x="2090" y="8673"/>
                </a:lnTo>
                <a:lnTo>
                  <a:pt x="2314" y="8841"/>
                </a:lnTo>
                <a:lnTo>
                  <a:pt x="2556" y="8990"/>
                </a:lnTo>
                <a:lnTo>
                  <a:pt x="2817" y="9120"/>
                </a:lnTo>
                <a:lnTo>
                  <a:pt x="3078" y="9251"/>
                </a:lnTo>
                <a:lnTo>
                  <a:pt x="3433" y="9400"/>
                </a:lnTo>
                <a:lnTo>
                  <a:pt x="3787" y="9512"/>
                </a:lnTo>
                <a:lnTo>
                  <a:pt x="4141" y="9587"/>
                </a:lnTo>
                <a:lnTo>
                  <a:pt x="4514" y="9643"/>
                </a:lnTo>
                <a:lnTo>
                  <a:pt x="4869" y="9643"/>
                </a:lnTo>
                <a:lnTo>
                  <a:pt x="5242" y="9624"/>
                </a:lnTo>
                <a:lnTo>
                  <a:pt x="5615" y="9568"/>
                </a:lnTo>
                <a:lnTo>
                  <a:pt x="5988" y="9475"/>
                </a:lnTo>
                <a:lnTo>
                  <a:pt x="6249" y="9363"/>
                </a:lnTo>
                <a:lnTo>
                  <a:pt x="6510" y="9251"/>
                </a:lnTo>
                <a:lnTo>
                  <a:pt x="6734" y="9120"/>
                </a:lnTo>
                <a:lnTo>
                  <a:pt x="6957" y="8953"/>
                </a:lnTo>
                <a:lnTo>
                  <a:pt x="7163" y="8785"/>
                </a:lnTo>
                <a:lnTo>
                  <a:pt x="7368" y="8598"/>
                </a:lnTo>
                <a:lnTo>
                  <a:pt x="7554" y="8393"/>
                </a:lnTo>
                <a:lnTo>
                  <a:pt x="7741" y="8188"/>
                </a:lnTo>
                <a:lnTo>
                  <a:pt x="8076" y="7778"/>
                </a:lnTo>
                <a:lnTo>
                  <a:pt x="8375" y="7330"/>
                </a:lnTo>
                <a:lnTo>
                  <a:pt x="8636" y="6882"/>
                </a:lnTo>
                <a:lnTo>
                  <a:pt x="8748" y="6640"/>
                </a:lnTo>
                <a:lnTo>
                  <a:pt x="8841" y="6398"/>
                </a:lnTo>
                <a:lnTo>
                  <a:pt x="8934" y="6155"/>
                </a:lnTo>
                <a:lnTo>
                  <a:pt x="9028" y="5894"/>
                </a:lnTo>
                <a:lnTo>
                  <a:pt x="9102" y="5633"/>
                </a:lnTo>
                <a:lnTo>
                  <a:pt x="9158" y="5372"/>
                </a:lnTo>
                <a:lnTo>
                  <a:pt x="9195" y="5111"/>
                </a:lnTo>
                <a:lnTo>
                  <a:pt x="9233" y="4831"/>
                </a:lnTo>
                <a:lnTo>
                  <a:pt x="9270" y="4533"/>
                </a:lnTo>
                <a:lnTo>
                  <a:pt x="9270" y="4253"/>
                </a:lnTo>
                <a:lnTo>
                  <a:pt x="9251" y="3917"/>
                </a:lnTo>
                <a:lnTo>
                  <a:pt x="9195" y="3488"/>
                </a:lnTo>
                <a:lnTo>
                  <a:pt x="9083" y="3078"/>
                </a:lnTo>
                <a:lnTo>
                  <a:pt x="8972" y="2686"/>
                </a:lnTo>
                <a:lnTo>
                  <a:pt x="8822" y="2332"/>
                </a:lnTo>
                <a:lnTo>
                  <a:pt x="8636" y="1996"/>
                </a:lnTo>
                <a:lnTo>
                  <a:pt x="8431" y="1679"/>
                </a:lnTo>
                <a:lnTo>
                  <a:pt x="8207" y="1399"/>
                </a:lnTo>
                <a:lnTo>
                  <a:pt x="7964" y="1138"/>
                </a:lnTo>
                <a:lnTo>
                  <a:pt x="7703" y="896"/>
                </a:lnTo>
                <a:lnTo>
                  <a:pt x="7424" y="691"/>
                </a:lnTo>
                <a:lnTo>
                  <a:pt x="7125" y="523"/>
                </a:lnTo>
                <a:lnTo>
                  <a:pt x="6808" y="355"/>
                </a:lnTo>
                <a:lnTo>
                  <a:pt x="6491" y="243"/>
                </a:lnTo>
                <a:lnTo>
                  <a:pt x="6155" y="131"/>
                </a:lnTo>
                <a:lnTo>
                  <a:pt x="5820" y="57"/>
                </a:lnTo>
                <a:lnTo>
                  <a:pt x="5465" y="19"/>
                </a:lnTo>
                <a:lnTo>
                  <a:pt x="51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4500">
                <a:solidFill>
                  <a:schemeClr val="lt1"/>
                </a:solidFill>
                <a:latin typeface="Limelight"/>
                <a:ea typeface="Limelight"/>
                <a:cs typeface="Limelight"/>
                <a:sym typeface="Limelight"/>
              </a:rPr>
              <a:t>  03</a:t>
            </a:r>
            <a:endParaRPr sz="4500">
              <a:solidFill>
                <a:schemeClr val="lt1"/>
              </a:solidFill>
              <a:latin typeface="Limelight"/>
              <a:ea typeface="Limelight"/>
              <a:cs typeface="Limelight"/>
              <a:sym typeface="Limelight"/>
            </a:endParaRPr>
          </a:p>
        </p:txBody>
      </p:sp>
      <p:sp>
        <p:nvSpPr>
          <p:cNvPr id="269" name="Google Shape;269;p44"/>
          <p:cNvSpPr txBox="1"/>
          <p:nvPr/>
        </p:nvSpPr>
        <p:spPr>
          <a:xfrm>
            <a:off x="1453350" y="3345975"/>
            <a:ext cx="62373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500">
                <a:solidFill>
                  <a:schemeClr val="lt2"/>
                </a:solidFill>
                <a:latin typeface="Limelight"/>
                <a:ea typeface="Limelight"/>
                <a:cs typeface="Limelight"/>
                <a:sym typeface="Limelight"/>
              </a:rPr>
              <a:t>     Books &amp; Diaries</a:t>
            </a:r>
            <a:endParaRPr sz="4500">
              <a:solidFill>
                <a:schemeClr val="lt2"/>
              </a:solidFill>
              <a:latin typeface="Limelight"/>
              <a:ea typeface="Limelight"/>
              <a:cs typeface="Limelight"/>
              <a:sym typeface="Lime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5"/>
          <p:cNvSpPr txBox="1"/>
          <p:nvPr>
            <p:ph type="title"/>
          </p:nvPr>
        </p:nvSpPr>
        <p:spPr>
          <a:xfrm>
            <a:off x="713225" y="399775"/>
            <a:ext cx="7717500" cy="51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Rose Greenhow’s Diary/Books</a:t>
            </a:r>
            <a:endParaRPr>
              <a:solidFill>
                <a:schemeClr val="accent1"/>
              </a:solidFill>
            </a:endParaRPr>
          </a:p>
        </p:txBody>
      </p:sp>
      <p:sp>
        <p:nvSpPr>
          <p:cNvPr id="275" name="Google Shape;275;p45"/>
          <p:cNvSpPr txBox="1"/>
          <p:nvPr/>
        </p:nvSpPr>
        <p:spPr>
          <a:xfrm>
            <a:off x="713225" y="974275"/>
            <a:ext cx="6237300" cy="3724800"/>
          </a:xfrm>
          <a:prstGeom prst="rect">
            <a:avLst/>
          </a:prstGeom>
          <a:noFill/>
          <a:ln>
            <a:noFill/>
          </a:ln>
        </p:spPr>
        <p:txBody>
          <a:bodyPr anchorCtr="0" anchor="t" bIns="91425" lIns="91425" spcFirstLastPara="1" rIns="91425" wrap="square" tIns="91425">
            <a:spAutoFit/>
          </a:bodyPr>
          <a:lstStyle/>
          <a:p>
            <a:pPr indent="-330200" lvl="0" marL="457200" rtl="0" algn="l">
              <a:lnSpc>
                <a:spcPct val="200000"/>
              </a:lnSpc>
              <a:spcBef>
                <a:spcPts val="0"/>
              </a:spcBef>
              <a:spcAft>
                <a:spcPts val="0"/>
              </a:spcAft>
              <a:buClr>
                <a:schemeClr val="dk1"/>
              </a:buClr>
              <a:buSzPts val="1600"/>
              <a:buFont typeface="ABeeZee"/>
              <a:buChar char="-"/>
            </a:pPr>
            <a:r>
              <a:rPr lang="en" sz="1600">
                <a:solidFill>
                  <a:schemeClr val="dk1"/>
                </a:solidFill>
                <a:latin typeface="ABeeZee"/>
                <a:ea typeface="ABeeZee"/>
                <a:cs typeface="ABeeZee"/>
                <a:sym typeface="ABeeZee"/>
              </a:rPr>
              <a:t>Had a diary throughout her missions and documented everything </a:t>
            </a:r>
            <a:endParaRPr sz="1600">
              <a:solidFill>
                <a:schemeClr val="dk1"/>
              </a:solidFill>
              <a:latin typeface="ABeeZee"/>
              <a:ea typeface="ABeeZee"/>
              <a:cs typeface="ABeeZee"/>
              <a:sym typeface="ABeeZee"/>
            </a:endParaRPr>
          </a:p>
          <a:p>
            <a:pPr indent="-330200" lvl="0" marL="457200" rtl="0" algn="l">
              <a:lnSpc>
                <a:spcPct val="200000"/>
              </a:lnSpc>
              <a:spcBef>
                <a:spcPts val="0"/>
              </a:spcBef>
              <a:spcAft>
                <a:spcPts val="0"/>
              </a:spcAft>
              <a:buClr>
                <a:schemeClr val="dk1"/>
              </a:buClr>
              <a:buSzPts val="1600"/>
              <a:buFont typeface="ABeeZee"/>
              <a:buChar char="-"/>
            </a:pPr>
            <a:r>
              <a:rPr lang="en" sz="1600">
                <a:solidFill>
                  <a:schemeClr val="dk1"/>
                </a:solidFill>
                <a:latin typeface="ABeeZee"/>
                <a:ea typeface="ABeeZee"/>
                <a:cs typeface="ABeeZee"/>
                <a:sym typeface="ABeeZee"/>
              </a:rPr>
              <a:t>Described her journey in great detail </a:t>
            </a:r>
            <a:endParaRPr sz="1600">
              <a:solidFill>
                <a:schemeClr val="dk1"/>
              </a:solidFill>
              <a:latin typeface="ABeeZee"/>
              <a:ea typeface="ABeeZee"/>
              <a:cs typeface="ABeeZee"/>
              <a:sym typeface="ABeeZee"/>
            </a:endParaRPr>
          </a:p>
          <a:p>
            <a:pPr indent="-330200" lvl="0" marL="457200" rtl="0" algn="l">
              <a:lnSpc>
                <a:spcPct val="200000"/>
              </a:lnSpc>
              <a:spcBef>
                <a:spcPts val="0"/>
              </a:spcBef>
              <a:spcAft>
                <a:spcPts val="0"/>
              </a:spcAft>
              <a:buClr>
                <a:schemeClr val="dk1"/>
              </a:buClr>
              <a:buSzPts val="1600"/>
              <a:buFont typeface="ABeeZee"/>
              <a:buChar char="-"/>
            </a:pPr>
            <a:r>
              <a:rPr lang="en" sz="1600">
                <a:solidFill>
                  <a:schemeClr val="dk1"/>
                </a:solidFill>
                <a:latin typeface="ABeeZee"/>
                <a:ea typeface="ABeeZee"/>
                <a:cs typeface="ABeeZee"/>
                <a:sym typeface="ABeeZee"/>
              </a:rPr>
              <a:t>Held in North Carolina State </a:t>
            </a:r>
            <a:r>
              <a:rPr lang="en" sz="1600">
                <a:solidFill>
                  <a:schemeClr val="dk1"/>
                </a:solidFill>
                <a:latin typeface="ABeeZee"/>
                <a:ea typeface="ABeeZee"/>
                <a:cs typeface="ABeeZee"/>
                <a:sym typeface="ABeeZee"/>
              </a:rPr>
              <a:t>Archives in NC</a:t>
            </a:r>
            <a:endParaRPr sz="1600">
              <a:solidFill>
                <a:schemeClr val="dk1"/>
              </a:solidFill>
              <a:latin typeface="ABeeZee"/>
              <a:ea typeface="ABeeZee"/>
              <a:cs typeface="ABeeZee"/>
              <a:sym typeface="ABeeZee"/>
            </a:endParaRPr>
          </a:p>
          <a:p>
            <a:pPr indent="457200" lvl="0" marL="0" rtl="0" algn="l">
              <a:lnSpc>
                <a:spcPct val="100000"/>
              </a:lnSpc>
              <a:spcBef>
                <a:spcPts val="0"/>
              </a:spcBef>
              <a:spcAft>
                <a:spcPts val="0"/>
              </a:spcAft>
              <a:buNone/>
            </a:pPr>
            <a:r>
              <a:rPr lang="en" sz="1600">
                <a:solidFill>
                  <a:schemeClr val="dk1"/>
                </a:solidFill>
                <a:latin typeface="ABeeZee"/>
                <a:ea typeface="ABeeZee"/>
                <a:cs typeface="ABeeZee"/>
                <a:sym typeface="ABeeZee"/>
              </a:rPr>
              <a:t>Books:</a:t>
            </a:r>
            <a:endParaRPr sz="1600">
              <a:solidFill>
                <a:schemeClr val="dk1"/>
              </a:solidFill>
              <a:latin typeface="ABeeZee"/>
              <a:ea typeface="ABeeZee"/>
              <a:cs typeface="ABeeZee"/>
              <a:sym typeface="ABeeZee"/>
            </a:endParaRPr>
          </a:p>
          <a:p>
            <a:pPr indent="-317500" lvl="0" marL="457200" rtl="0" algn="l">
              <a:lnSpc>
                <a:spcPct val="100000"/>
              </a:lnSpc>
              <a:spcBef>
                <a:spcPts val="0"/>
              </a:spcBef>
              <a:spcAft>
                <a:spcPts val="0"/>
              </a:spcAft>
              <a:buClr>
                <a:schemeClr val="dk1"/>
              </a:buClr>
              <a:buSzPts val="1400"/>
              <a:buFont typeface="ABeeZee"/>
              <a:buChar char="-"/>
            </a:pPr>
            <a:r>
              <a:rPr lang="en">
                <a:solidFill>
                  <a:schemeClr val="dk1"/>
                </a:solidFill>
                <a:latin typeface="ABeeZee"/>
                <a:ea typeface="ABeeZee"/>
                <a:cs typeface="ABeeZee"/>
                <a:sym typeface="ABeeZee"/>
              </a:rPr>
              <a:t>Mrs. Greenhow. My imprisonment and the First Year of Abolition Rule at Washington </a:t>
            </a:r>
            <a:endParaRPr>
              <a:solidFill>
                <a:schemeClr val="dk1"/>
              </a:solidFill>
              <a:latin typeface="ABeeZee"/>
              <a:ea typeface="ABeeZee"/>
              <a:cs typeface="ABeeZee"/>
              <a:sym typeface="ABeeZee"/>
            </a:endParaRPr>
          </a:p>
          <a:p>
            <a:pPr indent="-317500" lvl="0" marL="457200" rtl="0" algn="l">
              <a:lnSpc>
                <a:spcPct val="100000"/>
              </a:lnSpc>
              <a:spcBef>
                <a:spcPts val="0"/>
              </a:spcBef>
              <a:spcAft>
                <a:spcPts val="0"/>
              </a:spcAft>
              <a:buClr>
                <a:schemeClr val="dk1"/>
              </a:buClr>
              <a:buSzPts val="1400"/>
              <a:buFont typeface="ABeeZee"/>
              <a:buChar char="-"/>
            </a:pPr>
            <a:r>
              <a:rPr lang="en">
                <a:solidFill>
                  <a:schemeClr val="dk1"/>
                </a:solidFill>
                <a:latin typeface="ABeeZee"/>
                <a:ea typeface="ABeeZee"/>
                <a:cs typeface="ABeeZee"/>
                <a:sym typeface="ABeeZee"/>
              </a:rPr>
              <a:t>Halacy Dan. The Master Spy</a:t>
            </a:r>
            <a:endParaRPr>
              <a:solidFill>
                <a:schemeClr val="dk1"/>
              </a:solidFill>
              <a:latin typeface="ABeeZee"/>
              <a:ea typeface="ABeeZee"/>
              <a:cs typeface="ABeeZee"/>
              <a:sym typeface="ABeeZee"/>
            </a:endParaRPr>
          </a:p>
          <a:p>
            <a:pPr indent="-317500" lvl="0" marL="457200" rtl="0" algn="l">
              <a:lnSpc>
                <a:spcPct val="100000"/>
              </a:lnSpc>
              <a:spcBef>
                <a:spcPts val="0"/>
              </a:spcBef>
              <a:spcAft>
                <a:spcPts val="0"/>
              </a:spcAft>
              <a:buClr>
                <a:schemeClr val="dk1"/>
              </a:buClr>
              <a:buSzPts val="1400"/>
              <a:buFont typeface="ABeeZee"/>
              <a:buChar char="-"/>
            </a:pPr>
            <a:r>
              <a:rPr lang="en">
                <a:solidFill>
                  <a:schemeClr val="dk1"/>
                </a:solidFill>
                <a:latin typeface="ABeeZee"/>
                <a:ea typeface="ABeeZee"/>
                <a:cs typeface="ABeeZee"/>
                <a:sym typeface="ABeeZee"/>
              </a:rPr>
              <a:t>Kinchen Oscar A. Women Who Spied for the Blue &amp; the Gray</a:t>
            </a:r>
            <a:endParaRPr>
              <a:solidFill>
                <a:schemeClr val="dk1"/>
              </a:solidFill>
              <a:latin typeface="ABeeZee"/>
              <a:ea typeface="ABeeZee"/>
              <a:cs typeface="ABeeZee"/>
              <a:sym typeface="ABeeZee"/>
            </a:endParaRPr>
          </a:p>
          <a:p>
            <a:pPr indent="-317500" lvl="0" marL="457200" rtl="0" algn="l">
              <a:lnSpc>
                <a:spcPct val="100000"/>
              </a:lnSpc>
              <a:spcBef>
                <a:spcPts val="0"/>
              </a:spcBef>
              <a:spcAft>
                <a:spcPts val="0"/>
              </a:spcAft>
              <a:buClr>
                <a:schemeClr val="dk1"/>
              </a:buClr>
              <a:buSzPts val="1400"/>
              <a:buFont typeface="ABeeZee"/>
              <a:buChar char="-"/>
            </a:pPr>
            <a:r>
              <a:rPr lang="en">
                <a:solidFill>
                  <a:schemeClr val="dk1"/>
                </a:solidFill>
                <a:latin typeface="ABeeZee"/>
                <a:ea typeface="ABeeZee"/>
                <a:cs typeface="ABeeZee"/>
                <a:sym typeface="ABeeZee"/>
              </a:rPr>
              <a:t>Mahoney M.H. Women in Espionage, A Biographical Dictionary</a:t>
            </a:r>
            <a:endParaRPr>
              <a:solidFill>
                <a:schemeClr val="dk1"/>
              </a:solidFill>
              <a:latin typeface="ABeeZee"/>
              <a:ea typeface="ABeeZee"/>
              <a:cs typeface="ABeeZee"/>
              <a:sym typeface="ABeeZee"/>
            </a:endParaRPr>
          </a:p>
          <a:p>
            <a:pPr indent="0" lvl="0" marL="457200" rtl="0" algn="l">
              <a:spcBef>
                <a:spcPts val="0"/>
              </a:spcBef>
              <a:spcAft>
                <a:spcPts val="0"/>
              </a:spcAft>
              <a:buNone/>
            </a:pPr>
            <a:r>
              <a:rPr lang="en" sz="1600">
                <a:solidFill>
                  <a:schemeClr val="dk1"/>
                </a:solidFill>
                <a:latin typeface="ABeeZee"/>
                <a:ea typeface="ABeeZee"/>
                <a:cs typeface="ABeeZee"/>
                <a:sym typeface="ABeeZee"/>
              </a:rPr>
              <a:t> </a:t>
            </a:r>
            <a:endParaRPr sz="1600">
              <a:solidFill>
                <a:schemeClr val="dk1"/>
              </a:solidFill>
              <a:latin typeface="ABeeZee"/>
              <a:ea typeface="ABeeZee"/>
              <a:cs typeface="ABeeZee"/>
              <a:sym typeface="ABeeZee"/>
            </a:endParaRPr>
          </a:p>
        </p:txBody>
      </p:sp>
      <p:sp>
        <p:nvSpPr>
          <p:cNvPr id="276" name="Google Shape;276;p45"/>
          <p:cNvSpPr txBox="1"/>
          <p:nvPr/>
        </p:nvSpPr>
        <p:spPr>
          <a:xfrm>
            <a:off x="6626525" y="4220100"/>
            <a:ext cx="3053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0E2A47"/>
                </a:solidFill>
                <a:latin typeface="ABeeZee"/>
                <a:ea typeface="ABeeZee"/>
                <a:cs typeface="ABeeZee"/>
                <a:sym typeface="ABeeZee"/>
              </a:rPr>
              <a:t>By: Lexi</a:t>
            </a:r>
            <a:endParaRPr sz="1600">
              <a:solidFill>
                <a:srgbClr val="0E2A47"/>
              </a:solidFill>
              <a:latin typeface="ABeeZee"/>
              <a:ea typeface="ABeeZee"/>
              <a:cs typeface="ABeeZee"/>
              <a:sym typeface="ABeeZe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6"/>
          <p:cNvSpPr txBox="1"/>
          <p:nvPr>
            <p:ph type="title"/>
          </p:nvPr>
        </p:nvSpPr>
        <p:spPr>
          <a:xfrm>
            <a:off x="713225" y="399775"/>
            <a:ext cx="7717500" cy="51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Belle Boyd’s Books</a:t>
            </a:r>
            <a:endParaRPr/>
          </a:p>
        </p:txBody>
      </p:sp>
      <p:sp>
        <p:nvSpPr>
          <p:cNvPr id="282" name="Google Shape;282;p46"/>
          <p:cNvSpPr txBox="1"/>
          <p:nvPr/>
        </p:nvSpPr>
        <p:spPr>
          <a:xfrm>
            <a:off x="831250" y="1028700"/>
            <a:ext cx="7450200" cy="13545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2000">
                <a:solidFill>
                  <a:schemeClr val="dk1"/>
                </a:solidFill>
                <a:latin typeface="ABeeZee"/>
                <a:ea typeface="ABeeZee"/>
                <a:cs typeface="ABeeZee"/>
                <a:sym typeface="ABeeZee"/>
              </a:rPr>
              <a:t>Books written about her</a:t>
            </a:r>
            <a:endParaRPr sz="2000">
              <a:solidFill>
                <a:schemeClr val="dk1"/>
              </a:solidFill>
              <a:latin typeface="ABeeZee"/>
              <a:ea typeface="ABeeZee"/>
              <a:cs typeface="ABeeZee"/>
              <a:sym typeface="ABeeZee"/>
            </a:endParaRPr>
          </a:p>
          <a:p>
            <a:pPr indent="-355600" lvl="0" marL="457200" rtl="0" algn="l">
              <a:spcBef>
                <a:spcPts val="0"/>
              </a:spcBef>
              <a:spcAft>
                <a:spcPts val="0"/>
              </a:spcAft>
              <a:buClr>
                <a:schemeClr val="dk1"/>
              </a:buClr>
              <a:buSzPts val="2000"/>
              <a:buFont typeface="ABeeZee"/>
              <a:buChar char="-"/>
            </a:pPr>
            <a:r>
              <a:rPr lang="en" sz="2000">
                <a:solidFill>
                  <a:schemeClr val="dk1"/>
                </a:solidFill>
                <a:latin typeface="ABeeZee"/>
                <a:ea typeface="ABeeZee"/>
                <a:cs typeface="ABeeZee"/>
                <a:sym typeface="ABeeZee"/>
              </a:rPr>
              <a:t>Belle Boyd in camp and </a:t>
            </a:r>
            <a:r>
              <a:rPr lang="en" sz="2000">
                <a:solidFill>
                  <a:schemeClr val="dk1"/>
                </a:solidFill>
                <a:latin typeface="ABeeZee"/>
                <a:ea typeface="ABeeZee"/>
                <a:cs typeface="ABeeZee"/>
                <a:sym typeface="ABeeZee"/>
              </a:rPr>
              <a:t>imprisoned</a:t>
            </a:r>
            <a:endParaRPr sz="2000">
              <a:solidFill>
                <a:schemeClr val="dk1"/>
              </a:solidFill>
              <a:latin typeface="ABeeZee"/>
              <a:ea typeface="ABeeZee"/>
              <a:cs typeface="ABeeZee"/>
              <a:sym typeface="ABeeZee"/>
            </a:endParaRPr>
          </a:p>
          <a:p>
            <a:pPr indent="-355600" lvl="0" marL="457200" rtl="0" algn="l">
              <a:spcBef>
                <a:spcPts val="0"/>
              </a:spcBef>
              <a:spcAft>
                <a:spcPts val="0"/>
              </a:spcAft>
              <a:buClr>
                <a:schemeClr val="dk1"/>
              </a:buClr>
              <a:buSzPts val="2000"/>
              <a:buFont typeface="ABeeZee"/>
              <a:buChar char="-"/>
            </a:pPr>
            <a:r>
              <a:rPr lang="en" sz="2000">
                <a:solidFill>
                  <a:schemeClr val="dk1"/>
                </a:solidFill>
                <a:latin typeface="ABeeZee"/>
                <a:ea typeface="ABeeZee"/>
                <a:cs typeface="ABeeZee"/>
                <a:sym typeface="ABeeZee"/>
              </a:rPr>
              <a:t>Lius </a:t>
            </a:r>
            <a:r>
              <a:rPr lang="en" sz="2000">
                <a:solidFill>
                  <a:srgbClr val="1F1F1F"/>
                </a:solidFill>
                <a:highlight>
                  <a:srgbClr val="FFFFFF"/>
                </a:highlight>
              </a:rPr>
              <a:t>II</a:t>
            </a:r>
            <a:r>
              <a:rPr lang="en" sz="2000">
                <a:solidFill>
                  <a:schemeClr val="dk1"/>
                </a:solidFill>
                <a:latin typeface="ABeeZee"/>
                <a:ea typeface="ABeeZee"/>
                <a:cs typeface="ABeeZee"/>
                <a:sym typeface="ABeeZee"/>
              </a:rPr>
              <a:t>: Encounter</a:t>
            </a:r>
            <a:endParaRPr sz="2000">
              <a:solidFill>
                <a:schemeClr val="dk1"/>
              </a:solidFill>
              <a:latin typeface="ABeeZee"/>
              <a:ea typeface="ABeeZee"/>
              <a:cs typeface="ABeeZee"/>
              <a:sym typeface="ABeeZee"/>
            </a:endParaRPr>
          </a:p>
          <a:p>
            <a:pPr indent="0" lvl="0" marL="0" rtl="0" algn="l">
              <a:spcBef>
                <a:spcPts val="0"/>
              </a:spcBef>
              <a:spcAft>
                <a:spcPts val="0"/>
              </a:spcAft>
              <a:buNone/>
            </a:pPr>
            <a:r>
              <a:t/>
            </a:r>
            <a:endParaRPr sz="1600">
              <a:solidFill>
                <a:schemeClr val="dk1"/>
              </a:solidFill>
              <a:latin typeface="ABeeZee"/>
              <a:ea typeface="ABeeZee"/>
              <a:cs typeface="ABeeZee"/>
              <a:sym typeface="ABeeZee"/>
            </a:endParaRPr>
          </a:p>
        </p:txBody>
      </p:sp>
      <p:sp>
        <p:nvSpPr>
          <p:cNvPr id="283" name="Google Shape;283;p46"/>
          <p:cNvSpPr txBox="1"/>
          <p:nvPr/>
        </p:nvSpPr>
        <p:spPr>
          <a:xfrm>
            <a:off x="5624925" y="4145975"/>
            <a:ext cx="3304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ABeeZee"/>
                <a:ea typeface="ABeeZee"/>
                <a:cs typeface="ABeeZee"/>
                <a:sym typeface="ABeeZee"/>
              </a:rPr>
              <a:t>By: Lexi</a:t>
            </a:r>
            <a:endParaRPr sz="1600">
              <a:solidFill>
                <a:schemeClr val="dk1"/>
              </a:solidFill>
              <a:latin typeface="ABeeZee"/>
              <a:ea typeface="ABeeZee"/>
              <a:cs typeface="ABeeZee"/>
              <a:sym typeface="ABeeZe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7"/>
          <p:cNvSpPr txBox="1"/>
          <p:nvPr>
            <p:ph type="title"/>
          </p:nvPr>
        </p:nvSpPr>
        <p:spPr>
          <a:xfrm>
            <a:off x="713225" y="399775"/>
            <a:ext cx="7717500" cy="51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Sarah </a:t>
            </a:r>
            <a:r>
              <a:rPr lang="en"/>
              <a:t>Edmonds</a:t>
            </a:r>
            <a:endParaRPr/>
          </a:p>
        </p:txBody>
      </p:sp>
      <p:sp>
        <p:nvSpPr>
          <p:cNvPr id="289" name="Google Shape;289;p47"/>
          <p:cNvSpPr txBox="1"/>
          <p:nvPr/>
        </p:nvSpPr>
        <p:spPr>
          <a:xfrm>
            <a:off x="966350" y="1174175"/>
            <a:ext cx="6577500" cy="22626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dk1"/>
              </a:buClr>
              <a:buSzPts val="1500"/>
              <a:buFont typeface="ABeeZee"/>
              <a:buChar char="-"/>
            </a:pPr>
            <a:r>
              <a:rPr lang="en" sz="1500">
                <a:solidFill>
                  <a:schemeClr val="dk1"/>
                </a:solidFill>
                <a:latin typeface="ABeeZee"/>
                <a:ea typeface="ABeeZee"/>
                <a:cs typeface="ABeeZee"/>
                <a:sym typeface="ABeeZee"/>
              </a:rPr>
              <a:t>She wrote in her diary the words </a:t>
            </a:r>
            <a:r>
              <a:rPr lang="en" sz="1500">
                <a:solidFill>
                  <a:srgbClr val="1F1F1F"/>
                </a:solidFill>
                <a:highlight>
                  <a:srgbClr val="FFFFFF"/>
                </a:highlight>
                <a:latin typeface="ABeeZee"/>
                <a:ea typeface="ABeeZee"/>
                <a:cs typeface="ABeeZee"/>
                <a:sym typeface="ABeeZee"/>
              </a:rPr>
              <a:t>“It is true I am not an American… not obliged to remain here during the terrible strife … But it is not my desire to seek personal ease and comfort while so much sorrow and distress fills the land.”</a:t>
            </a:r>
            <a:endParaRPr sz="1500">
              <a:solidFill>
                <a:srgbClr val="1F1F1F"/>
              </a:solidFill>
              <a:highlight>
                <a:srgbClr val="FFFFFF"/>
              </a:highlight>
              <a:latin typeface="ABeeZee"/>
              <a:ea typeface="ABeeZee"/>
              <a:cs typeface="ABeeZee"/>
              <a:sym typeface="ABeeZee"/>
            </a:endParaRPr>
          </a:p>
          <a:p>
            <a:pPr indent="0" lvl="0" marL="457200" rtl="0" algn="l">
              <a:spcBef>
                <a:spcPts val="0"/>
              </a:spcBef>
              <a:spcAft>
                <a:spcPts val="0"/>
              </a:spcAft>
              <a:buNone/>
            </a:pPr>
            <a:r>
              <a:t/>
            </a:r>
            <a:endParaRPr sz="1500">
              <a:solidFill>
                <a:srgbClr val="1F1F1F"/>
              </a:solidFill>
              <a:highlight>
                <a:srgbClr val="FFFFFF"/>
              </a:highlight>
              <a:latin typeface="ABeeZee"/>
              <a:ea typeface="ABeeZee"/>
              <a:cs typeface="ABeeZee"/>
              <a:sym typeface="ABeeZee"/>
            </a:endParaRPr>
          </a:p>
          <a:p>
            <a:pPr indent="0" lvl="0" marL="457200" rtl="0" algn="l">
              <a:spcBef>
                <a:spcPts val="0"/>
              </a:spcBef>
              <a:spcAft>
                <a:spcPts val="0"/>
              </a:spcAft>
              <a:buNone/>
            </a:pPr>
            <a:r>
              <a:rPr lang="en" sz="1500">
                <a:solidFill>
                  <a:srgbClr val="1F1F1F"/>
                </a:solidFill>
                <a:highlight>
                  <a:srgbClr val="FFFFFF"/>
                </a:highlight>
                <a:latin typeface="ABeeZee"/>
                <a:ea typeface="ABeeZee"/>
                <a:cs typeface="ABeeZee"/>
                <a:sym typeface="ABeeZee"/>
              </a:rPr>
              <a:t>Books:</a:t>
            </a:r>
            <a:endParaRPr sz="1500">
              <a:solidFill>
                <a:srgbClr val="1F1F1F"/>
              </a:solidFill>
              <a:highlight>
                <a:srgbClr val="FFFFFF"/>
              </a:highlight>
              <a:latin typeface="ABeeZee"/>
              <a:ea typeface="ABeeZee"/>
              <a:cs typeface="ABeeZee"/>
              <a:sym typeface="ABeeZee"/>
            </a:endParaRPr>
          </a:p>
          <a:p>
            <a:pPr indent="-323850" lvl="0" marL="457200" rtl="0" algn="l">
              <a:spcBef>
                <a:spcPts val="0"/>
              </a:spcBef>
              <a:spcAft>
                <a:spcPts val="0"/>
              </a:spcAft>
              <a:buClr>
                <a:srgbClr val="1F1F1F"/>
              </a:buClr>
              <a:buSzPts val="1500"/>
              <a:buFont typeface="ABeeZee"/>
              <a:buChar char="-"/>
            </a:pPr>
            <a:r>
              <a:rPr lang="en" sz="1500">
                <a:solidFill>
                  <a:srgbClr val="1F1F1F"/>
                </a:solidFill>
                <a:highlight>
                  <a:srgbClr val="FFFFFF"/>
                </a:highlight>
                <a:latin typeface="ABeeZee"/>
                <a:ea typeface="ABeeZee"/>
                <a:cs typeface="ABeeZee"/>
                <a:sym typeface="ABeeZee"/>
              </a:rPr>
              <a:t>Nurse and spy in the Union Army</a:t>
            </a:r>
            <a:endParaRPr sz="1500">
              <a:solidFill>
                <a:srgbClr val="1F1F1F"/>
              </a:solidFill>
              <a:highlight>
                <a:srgbClr val="FFFFFF"/>
              </a:highlight>
              <a:latin typeface="ABeeZee"/>
              <a:ea typeface="ABeeZee"/>
              <a:cs typeface="ABeeZee"/>
              <a:sym typeface="ABeeZee"/>
            </a:endParaRPr>
          </a:p>
          <a:p>
            <a:pPr indent="-323850" lvl="0" marL="457200" rtl="0" algn="l">
              <a:spcBef>
                <a:spcPts val="0"/>
              </a:spcBef>
              <a:spcAft>
                <a:spcPts val="0"/>
              </a:spcAft>
              <a:buClr>
                <a:srgbClr val="1F1F1F"/>
              </a:buClr>
              <a:buSzPts val="1500"/>
              <a:buFont typeface="ABeeZee"/>
              <a:buChar char="-"/>
            </a:pPr>
            <a:r>
              <a:rPr lang="en" sz="1500">
                <a:solidFill>
                  <a:srgbClr val="1F1F1F"/>
                </a:solidFill>
                <a:highlight>
                  <a:srgbClr val="FFFFFF"/>
                </a:highlight>
                <a:latin typeface="ABeeZee"/>
                <a:ea typeface="ABeeZee"/>
                <a:cs typeface="ABeeZee"/>
                <a:sym typeface="ABeeZee"/>
              </a:rPr>
              <a:t>The Female Spy of the Union Army</a:t>
            </a:r>
            <a:endParaRPr sz="1500">
              <a:solidFill>
                <a:srgbClr val="1F1F1F"/>
              </a:solidFill>
              <a:highlight>
                <a:srgbClr val="FFFFFF"/>
              </a:highlight>
              <a:latin typeface="ABeeZee"/>
              <a:ea typeface="ABeeZee"/>
              <a:cs typeface="ABeeZee"/>
              <a:sym typeface="ABeeZee"/>
            </a:endParaRPr>
          </a:p>
          <a:p>
            <a:pPr indent="0" lvl="0" marL="0" rtl="0" algn="l">
              <a:spcBef>
                <a:spcPts val="0"/>
              </a:spcBef>
              <a:spcAft>
                <a:spcPts val="0"/>
              </a:spcAft>
              <a:buNone/>
            </a:pPr>
            <a:r>
              <a:t/>
            </a:r>
            <a:endParaRPr sz="1500">
              <a:solidFill>
                <a:srgbClr val="1F1F1F"/>
              </a:solidFill>
              <a:highlight>
                <a:srgbClr val="FFFFFF"/>
              </a:highlight>
              <a:latin typeface="ABeeZee"/>
              <a:ea typeface="ABeeZee"/>
              <a:cs typeface="ABeeZee"/>
              <a:sym typeface="ABeeZee"/>
            </a:endParaRPr>
          </a:p>
        </p:txBody>
      </p:sp>
      <p:sp>
        <p:nvSpPr>
          <p:cNvPr id="290" name="Google Shape;290;p47"/>
          <p:cNvSpPr txBox="1"/>
          <p:nvPr/>
        </p:nvSpPr>
        <p:spPr>
          <a:xfrm>
            <a:off x="5309700" y="4177125"/>
            <a:ext cx="3834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ABeeZee"/>
                <a:ea typeface="ABeeZee"/>
                <a:cs typeface="ABeeZee"/>
                <a:sym typeface="ABeeZee"/>
              </a:rPr>
              <a:t>By: Lexi</a:t>
            </a:r>
            <a:endParaRPr sz="1600">
              <a:solidFill>
                <a:schemeClr val="dk1"/>
              </a:solidFill>
              <a:latin typeface="ABeeZee"/>
              <a:ea typeface="ABeeZee"/>
              <a:cs typeface="ABeeZee"/>
              <a:sym typeface="ABeeZe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8"/>
          <p:cNvSpPr txBox="1"/>
          <p:nvPr>
            <p:ph type="title"/>
          </p:nvPr>
        </p:nvSpPr>
        <p:spPr>
          <a:xfrm>
            <a:off x="779650" y="1064500"/>
            <a:ext cx="7720800" cy="274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5000"/>
          </a:p>
          <a:p>
            <a:pPr indent="457200" lvl="0" marL="1371600" rtl="0" algn="l">
              <a:spcBef>
                <a:spcPts val="0"/>
              </a:spcBef>
              <a:spcAft>
                <a:spcPts val="0"/>
              </a:spcAft>
              <a:buNone/>
            </a:pPr>
            <a:r>
              <a:t/>
            </a:r>
            <a:endParaRPr sz="5000"/>
          </a:p>
          <a:p>
            <a:pPr indent="457200" lvl="0" marL="1371600" rtl="0" algn="l">
              <a:spcBef>
                <a:spcPts val="0"/>
              </a:spcBef>
              <a:spcAft>
                <a:spcPts val="0"/>
              </a:spcAft>
              <a:buNone/>
            </a:pPr>
            <a:r>
              <a:rPr lang="en" sz="5000"/>
              <a:t> </a:t>
            </a:r>
            <a:r>
              <a:rPr lang="en" sz="5000"/>
              <a:t>Pictures</a:t>
            </a:r>
            <a:endParaRPr sz="5000"/>
          </a:p>
        </p:txBody>
      </p:sp>
      <p:sp>
        <p:nvSpPr>
          <p:cNvPr id="296" name="Google Shape;296;p48"/>
          <p:cNvSpPr/>
          <p:nvPr/>
        </p:nvSpPr>
        <p:spPr>
          <a:xfrm>
            <a:off x="3622125" y="1432702"/>
            <a:ext cx="1196525" cy="1306940"/>
          </a:xfrm>
          <a:custGeom>
            <a:rect b="b" l="l" r="r" t="t"/>
            <a:pathLst>
              <a:path extrusionOk="0" h="9643" w="9270">
                <a:moveTo>
                  <a:pt x="4831" y="1"/>
                </a:moveTo>
                <a:lnTo>
                  <a:pt x="4533" y="19"/>
                </a:lnTo>
                <a:lnTo>
                  <a:pt x="4253" y="57"/>
                </a:lnTo>
                <a:lnTo>
                  <a:pt x="3973" y="94"/>
                </a:lnTo>
                <a:lnTo>
                  <a:pt x="3694" y="169"/>
                </a:lnTo>
                <a:lnTo>
                  <a:pt x="3433" y="243"/>
                </a:lnTo>
                <a:lnTo>
                  <a:pt x="3171" y="336"/>
                </a:lnTo>
                <a:lnTo>
                  <a:pt x="2929" y="448"/>
                </a:lnTo>
                <a:lnTo>
                  <a:pt x="2668" y="560"/>
                </a:lnTo>
                <a:lnTo>
                  <a:pt x="2425" y="709"/>
                </a:lnTo>
                <a:lnTo>
                  <a:pt x="2202" y="859"/>
                </a:lnTo>
                <a:lnTo>
                  <a:pt x="1978" y="1026"/>
                </a:lnTo>
                <a:lnTo>
                  <a:pt x="1754" y="1194"/>
                </a:lnTo>
                <a:lnTo>
                  <a:pt x="1549" y="1399"/>
                </a:lnTo>
                <a:lnTo>
                  <a:pt x="1344" y="1605"/>
                </a:lnTo>
                <a:lnTo>
                  <a:pt x="1139" y="1810"/>
                </a:lnTo>
                <a:lnTo>
                  <a:pt x="952" y="2033"/>
                </a:lnTo>
                <a:lnTo>
                  <a:pt x="784" y="2276"/>
                </a:lnTo>
                <a:lnTo>
                  <a:pt x="616" y="2500"/>
                </a:lnTo>
                <a:lnTo>
                  <a:pt x="486" y="2742"/>
                </a:lnTo>
                <a:lnTo>
                  <a:pt x="374" y="2985"/>
                </a:lnTo>
                <a:lnTo>
                  <a:pt x="262" y="3246"/>
                </a:lnTo>
                <a:lnTo>
                  <a:pt x="169" y="3488"/>
                </a:lnTo>
                <a:lnTo>
                  <a:pt x="113" y="3749"/>
                </a:lnTo>
                <a:lnTo>
                  <a:pt x="57" y="4010"/>
                </a:lnTo>
                <a:lnTo>
                  <a:pt x="20" y="4271"/>
                </a:lnTo>
                <a:lnTo>
                  <a:pt x="1" y="4533"/>
                </a:lnTo>
                <a:lnTo>
                  <a:pt x="1" y="4812"/>
                </a:lnTo>
                <a:lnTo>
                  <a:pt x="38" y="5092"/>
                </a:lnTo>
                <a:lnTo>
                  <a:pt x="76" y="5372"/>
                </a:lnTo>
                <a:lnTo>
                  <a:pt x="132" y="5652"/>
                </a:lnTo>
                <a:lnTo>
                  <a:pt x="206" y="5931"/>
                </a:lnTo>
                <a:lnTo>
                  <a:pt x="281" y="6211"/>
                </a:lnTo>
                <a:lnTo>
                  <a:pt x="393" y="6491"/>
                </a:lnTo>
                <a:lnTo>
                  <a:pt x="505" y="6752"/>
                </a:lnTo>
                <a:lnTo>
                  <a:pt x="635" y="7013"/>
                </a:lnTo>
                <a:lnTo>
                  <a:pt x="766" y="7255"/>
                </a:lnTo>
                <a:lnTo>
                  <a:pt x="933" y="7479"/>
                </a:lnTo>
                <a:lnTo>
                  <a:pt x="1083" y="7703"/>
                </a:lnTo>
                <a:lnTo>
                  <a:pt x="1269" y="7927"/>
                </a:lnTo>
                <a:lnTo>
                  <a:pt x="1456" y="8132"/>
                </a:lnTo>
                <a:lnTo>
                  <a:pt x="1642" y="8319"/>
                </a:lnTo>
                <a:lnTo>
                  <a:pt x="1866" y="8505"/>
                </a:lnTo>
                <a:lnTo>
                  <a:pt x="2090" y="8673"/>
                </a:lnTo>
                <a:lnTo>
                  <a:pt x="2314" y="8841"/>
                </a:lnTo>
                <a:lnTo>
                  <a:pt x="2556" y="8990"/>
                </a:lnTo>
                <a:lnTo>
                  <a:pt x="2817" y="9120"/>
                </a:lnTo>
                <a:lnTo>
                  <a:pt x="3078" y="9251"/>
                </a:lnTo>
                <a:lnTo>
                  <a:pt x="3433" y="9400"/>
                </a:lnTo>
                <a:lnTo>
                  <a:pt x="3787" y="9512"/>
                </a:lnTo>
                <a:lnTo>
                  <a:pt x="4141" y="9587"/>
                </a:lnTo>
                <a:lnTo>
                  <a:pt x="4514" y="9643"/>
                </a:lnTo>
                <a:lnTo>
                  <a:pt x="4869" y="9643"/>
                </a:lnTo>
                <a:lnTo>
                  <a:pt x="5242" y="9624"/>
                </a:lnTo>
                <a:lnTo>
                  <a:pt x="5615" y="9568"/>
                </a:lnTo>
                <a:lnTo>
                  <a:pt x="5988" y="9475"/>
                </a:lnTo>
                <a:lnTo>
                  <a:pt x="6249" y="9363"/>
                </a:lnTo>
                <a:lnTo>
                  <a:pt x="6510" y="9251"/>
                </a:lnTo>
                <a:lnTo>
                  <a:pt x="6734" y="9120"/>
                </a:lnTo>
                <a:lnTo>
                  <a:pt x="6957" y="8953"/>
                </a:lnTo>
                <a:lnTo>
                  <a:pt x="7163" y="8785"/>
                </a:lnTo>
                <a:lnTo>
                  <a:pt x="7368" y="8598"/>
                </a:lnTo>
                <a:lnTo>
                  <a:pt x="7554" y="8393"/>
                </a:lnTo>
                <a:lnTo>
                  <a:pt x="7741" y="8188"/>
                </a:lnTo>
                <a:lnTo>
                  <a:pt x="8076" y="7778"/>
                </a:lnTo>
                <a:lnTo>
                  <a:pt x="8375" y="7330"/>
                </a:lnTo>
                <a:lnTo>
                  <a:pt x="8636" y="6882"/>
                </a:lnTo>
                <a:lnTo>
                  <a:pt x="8748" y="6640"/>
                </a:lnTo>
                <a:lnTo>
                  <a:pt x="8841" y="6398"/>
                </a:lnTo>
                <a:lnTo>
                  <a:pt x="8934" y="6155"/>
                </a:lnTo>
                <a:lnTo>
                  <a:pt x="9028" y="5894"/>
                </a:lnTo>
                <a:lnTo>
                  <a:pt x="9102" y="5633"/>
                </a:lnTo>
                <a:lnTo>
                  <a:pt x="9158" y="5372"/>
                </a:lnTo>
                <a:lnTo>
                  <a:pt x="9195" y="5111"/>
                </a:lnTo>
                <a:lnTo>
                  <a:pt x="9233" y="4831"/>
                </a:lnTo>
                <a:lnTo>
                  <a:pt x="9270" y="4533"/>
                </a:lnTo>
                <a:lnTo>
                  <a:pt x="9270" y="4253"/>
                </a:lnTo>
                <a:lnTo>
                  <a:pt x="9251" y="3917"/>
                </a:lnTo>
                <a:lnTo>
                  <a:pt x="9195" y="3488"/>
                </a:lnTo>
                <a:lnTo>
                  <a:pt x="9083" y="3078"/>
                </a:lnTo>
                <a:lnTo>
                  <a:pt x="8972" y="2686"/>
                </a:lnTo>
                <a:lnTo>
                  <a:pt x="8822" y="2332"/>
                </a:lnTo>
                <a:lnTo>
                  <a:pt x="8636" y="1996"/>
                </a:lnTo>
                <a:lnTo>
                  <a:pt x="8431" y="1679"/>
                </a:lnTo>
                <a:lnTo>
                  <a:pt x="8207" y="1399"/>
                </a:lnTo>
                <a:lnTo>
                  <a:pt x="7964" y="1138"/>
                </a:lnTo>
                <a:lnTo>
                  <a:pt x="7703" y="896"/>
                </a:lnTo>
                <a:lnTo>
                  <a:pt x="7424" y="691"/>
                </a:lnTo>
                <a:lnTo>
                  <a:pt x="7125" y="523"/>
                </a:lnTo>
                <a:lnTo>
                  <a:pt x="6808" y="355"/>
                </a:lnTo>
                <a:lnTo>
                  <a:pt x="6491" y="243"/>
                </a:lnTo>
                <a:lnTo>
                  <a:pt x="6155" y="131"/>
                </a:lnTo>
                <a:lnTo>
                  <a:pt x="5820" y="57"/>
                </a:lnTo>
                <a:lnTo>
                  <a:pt x="5465" y="19"/>
                </a:lnTo>
                <a:lnTo>
                  <a:pt x="51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4000">
                <a:solidFill>
                  <a:schemeClr val="lt1"/>
                </a:solidFill>
                <a:latin typeface="Limelight"/>
                <a:ea typeface="Limelight"/>
                <a:cs typeface="Limelight"/>
                <a:sym typeface="Limelight"/>
              </a:rPr>
              <a:t> 04</a:t>
            </a:r>
            <a:endParaRPr sz="4000">
              <a:solidFill>
                <a:schemeClr val="lt1"/>
              </a:solidFill>
              <a:latin typeface="Limelight"/>
              <a:ea typeface="Limelight"/>
              <a:cs typeface="Limelight"/>
              <a:sym typeface="Lime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9"/>
          <p:cNvSpPr txBox="1"/>
          <p:nvPr>
            <p:ph type="title"/>
          </p:nvPr>
        </p:nvSpPr>
        <p:spPr>
          <a:xfrm>
            <a:off x="508875" y="1813362"/>
            <a:ext cx="4860900" cy="1348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A</a:t>
            </a:r>
            <a:r>
              <a:rPr lang="en"/>
              <a:t> picture Of Timothy Webster moments before hung</a:t>
            </a:r>
            <a:endParaRPr>
              <a:solidFill>
                <a:schemeClr val="accent1"/>
              </a:solidFill>
            </a:endParaRPr>
          </a:p>
        </p:txBody>
      </p:sp>
      <p:pic>
        <p:nvPicPr>
          <p:cNvPr id="302" name="Google Shape;302;p49"/>
          <p:cNvPicPr preferRelativeResize="0"/>
          <p:nvPr/>
        </p:nvPicPr>
        <p:blipFill rotWithShape="1">
          <a:blip r:embed="rId3">
            <a:alphaModFix/>
          </a:blip>
          <a:srcRect b="0" l="18262" r="18262" t="0"/>
          <a:stretch/>
        </p:blipFill>
        <p:spPr>
          <a:xfrm>
            <a:off x="5493154" y="1097913"/>
            <a:ext cx="2947674" cy="2947675"/>
          </a:xfrm>
          <a:prstGeom prst="rect">
            <a:avLst/>
          </a:prstGeom>
          <a:noFill/>
          <a:ln>
            <a:noFill/>
          </a:ln>
        </p:spPr>
      </p:pic>
      <p:sp>
        <p:nvSpPr>
          <p:cNvPr id="303" name="Google Shape;303;p49"/>
          <p:cNvSpPr txBox="1"/>
          <p:nvPr/>
        </p:nvSpPr>
        <p:spPr>
          <a:xfrm>
            <a:off x="531200" y="4387000"/>
            <a:ext cx="5275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ABeeZee"/>
                <a:ea typeface="ABeeZee"/>
                <a:cs typeface="ABeeZee"/>
                <a:sym typeface="ABeeZee"/>
              </a:rPr>
              <a:t>By: Mariana</a:t>
            </a:r>
            <a:endParaRPr sz="1600">
              <a:solidFill>
                <a:schemeClr val="dk1"/>
              </a:solidFill>
              <a:latin typeface="ABeeZee"/>
              <a:ea typeface="ABeeZee"/>
              <a:cs typeface="ABeeZee"/>
              <a:sym typeface="ABeeZe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7" name="Shape 307"/>
        <p:cNvGrpSpPr/>
        <p:nvPr/>
      </p:nvGrpSpPr>
      <p:grpSpPr>
        <a:xfrm>
          <a:off x="0" y="0"/>
          <a:ext cx="0" cy="0"/>
          <a:chOff x="0" y="0"/>
          <a:chExt cx="0" cy="0"/>
        </a:xfrm>
      </p:grpSpPr>
      <p:sp>
        <p:nvSpPr>
          <p:cNvPr id="308" name="Google Shape;308;p50"/>
          <p:cNvSpPr txBox="1"/>
          <p:nvPr>
            <p:ph idx="4294967295" type="body"/>
          </p:nvPr>
        </p:nvSpPr>
        <p:spPr>
          <a:xfrm>
            <a:off x="111650" y="478850"/>
            <a:ext cx="3602700" cy="1350900"/>
          </a:xfrm>
          <a:prstGeom prst="rect">
            <a:avLst/>
          </a:prstGeom>
          <a:solidFill>
            <a:schemeClr val="lt1"/>
          </a:solidFill>
          <a:ln cap="flat" cmpd="sng" w="952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chemeClr val="accent1"/>
                </a:solidFill>
                <a:latin typeface="Limelight"/>
                <a:ea typeface="Limelight"/>
                <a:cs typeface="Limelight"/>
                <a:sym typeface="Limelight"/>
              </a:rPr>
              <a:t>A Ciphered Note </a:t>
            </a:r>
            <a:r>
              <a:rPr b="1" lang="en" sz="2800">
                <a:solidFill>
                  <a:schemeClr val="lt2"/>
                </a:solidFill>
                <a:latin typeface="Limelight"/>
                <a:ea typeface="Limelight"/>
                <a:cs typeface="Limelight"/>
                <a:sym typeface="Limelight"/>
              </a:rPr>
              <a:t>By Rose Greenhow</a:t>
            </a:r>
            <a:endParaRPr b="1" sz="2800">
              <a:solidFill>
                <a:schemeClr val="lt2"/>
              </a:solidFill>
              <a:latin typeface="Limelight"/>
              <a:ea typeface="Limelight"/>
              <a:cs typeface="Limelight"/>
              <a:sym typeface="Limelight"/>
            </a:endParaRPr>
          </a:p>
        </p:txBody>
      </p:sp>
      <p:sp>
        <p:nvSpPr>
          <p:cNvPr id="309" name="Google Shape;309;p50"/>
          <p:cNvSpPr/>
          <p:nvPr/>
        </p:nvSpPr>
        <p:spPr>
          <a:xfrm>
            <a:off x="8981641" y="4085717"/>
            <a:ext cx="80124" cy="82993"/>
          </a:xfrm>
          <a:custGeom>
            <a:rect b="b" l="l" r="r" t="t"/>
            <a:pathLst>
              <a:path extrusionOk="0" h="78480" w="75767">
                <a:moveTo>
                  <a:pt x="41831" y="662"/>
                </a:moveTo>
                <a:lnTo>
                  <a:pt x="41897" y="728"/>
                </a:lnTo>
                <a:lnTo>
                  <a:pt x="41853" y="816"/>
                </a:lnTo>
                <a:lnTo>
                  <a:pt x="41831" y="816"/>
                </a:lnTo>
                <a:lnTo>
                  <a:pt x="41831" y="750"/>
                </a:lnTo>
                <a:lnTo>
                  <a:pt x="41831" y="662"/>
                </a:lnTo>
                <a:close/>
                <a:moveTo>
                  <a:pt x="47476" y="2227"/>
                </a:moveTo>
                <a:lnTo>
                  <a:pt x="47476" y="2249"/>
                </a:lnTo>
                <a:lnTo>
                  <a:pt x="47454" y="2249"/>
                </a:lnTo>
                <a:lnTo>
                  <a:pt x="47476" y="2227"/>
                </a:lnTo>
                <a:close/>
                <a:moveTo>
                  <a:pt x="35370" y="3396"/>
                </a:moveTo>
                <a:lnTo>
                  <a:pt x="35414" y="3418"/>
                </a:lnTo>
                <a:lnTo>
                  <a:pt x="35392" y="3440"/>
                </a:lnTo>
                <a:lnTo>
                  <a:pt x="35370" y="3396"/>
                </a:lnTo>
                <a:close/>
                <a:moveTo>
                  <a:pt x="35524" y="4168"/>
                </a:moveTo>
                <a:lnTo>
                  <a:pt x="35546" y="4212"/>
                </a:lnTo>
                <a:lnTo>
                  <a:pt x="35502" y="4190"/>
                </a:lnTo>
                <a:lnTo>
                  <a:pt x="35524" y="4168"/>
                </a:lnTo>
                <a:close/>
                <a:moveTo>
                  <a:pt x="34951" y="7409"/>
                </a:moveTo>
                <a:lnTo>
                  <a:pt x="34995" y="7431"/>
                </a:lnTo>
                <a:lnTo>
                  <a:pt x="34951" y="7431"/>
                </a:lnTo>
                <a:lnTo>
                  <a:pt x="34951" y="7409"/>
                </a:lnTo>
                <a:close/>
                <a:moveTo>
                  <a:pt x="12635" y="9901"/>
                </a:moveTo>
                <a:lnTo>
                  <a:pt x="12657" y="9945"/>
                </a:lnTo>
                <a:lnTo>
                  <a:pt x="12635" y="9945"/>
                </a:lnTo>
                <a:lnTo>
                  <a:pt x="12635" y="9901"/>
                </a:lnTo>
                <a:close/>
                <a:moveTo>
                  <a:pt x="11952" y="11665"/>
                </a:moveTo>
                <a:lnTo>
                  <a:pt x="11952" y="11687"/>
                </a:lnTo>
                <a:lnTo>
                  <a:pt x="11930" y="11687"/>
                </a:lnTo>
                <a:lnTo>
                  <a:pt x="11952" y="11665"/>
                </a:lnTo>
                <a:close/>
                <a:moveTo>
                  <a:pt x="19669" y="24212"/>
                </a:moveTo>
                <a:lnTo>
                  <a:pt x="19691" y="24234"/>
                </a:lnTo>
                <a:lnTo>
                  <a:pt x="19647" y="24256"/>
                </a:lnTo>
                <a:lnTo>
                  <a:pt x="19669" y="24212"/>
                </a:lnTo>
                <a:close/>
                <a:moveTo>
                  <a:pt x="61610" y="24896"/>
                </a:moveTo>
                <a:lnTo>
                  <a:pt x="61566" y="24918"/>
                </a:lnTo>
                <a:lnTo>
                  <a:pt x="61566" y="24918"/>
                </a:lnTo>
                <a:lnTo>
                  <a:pt x="61588" y="24896"/>
                </a:lnTo>
                <a:close/>
                <a:moveTo>
                  <a:pt x="63793" y="30408"/>
                </a:moveTo>
                <a:lnTo>
                  <a:pt x="63749" y="30430"/>
                </a:lnTo>
                <a:lnTo>
                  <a:pt x="63749" y="30408"/>
                </a:lnTo>
                <a:close/>
                <a:moveTo>
                  <a:pt x="44896" y="34377"/>
                </a:moveTo>
                <a:lnTo>
                  <a:pt x="44984" y="34466"/>
                </a:lnTo>
                <a:lnTo>
                  <a:pt x="44785" y="34554"/>
                </a:lnTo>
                <a:lnTo>
                  <a:pt x="44896" y="34377"/>
                </a:lnTo>
                <a:close/>
                <a:moveTo>
                  <a:pt x="54951" y="37112"/>
                </a:moveTo>
                <a:lnTo>
                  <a:pt x="54951" y="37200"/>
                </a:lnTo>
                <a:lnTo>
                  <a:pt x="54929" y="37288"/>
                </a:lnTo>
                <a:lnTo>
                  <a:pt x="54951" y="37112"/>
                </a:lnTo>
                <a:close/>
                <a:moveTo>
                  <a:pt x="53473" y="56759"/>
                </a:moveTo>
                <a:lnTo>
                  <a:pt x="53495" y="56980"/>
                </a:lnTo>
                <a:lnTo>
                  <a:pt x="53275" y="56980"/>
                </a:lnTo>
                <a:lnTo>
                  <a:pt x="53385" y="56891"/>
                </a:lnTo>
                <a:lnTo>
                  <a:pt x="53473" y="56759"/>
                </a:lnTo>
                <a:close/>
                <a:moveTo>
                  <a:pt x="48358" y="63066"/>
                </a:moveTo>
                <a:lnTo>
                  <a:pt x="48358" y="63088"/>
                </a:lnTo>
                <a:lnTo>
                  <a:pt x="48358" y="63110"/>
                </a:lnTo>
                <a:lnTo>
                  <a:pt x="48291" y="63110"/>
                </a:lnTo>
                <a:lnTo>
                  <a:pt x="48291" y="63088"/>
                </a:lnTo>
                <a:lnTo>
                  <a:pt x="48336" y="63066"/>
                </a:lnTo>
                <a:close/>
                <a:moveTo>
                  <a:pt x="58479" y="63617"/>
                </a:moveTo>
                <a:lnTo>
                  <a:pt x="58413" y="63661"/>
                </a:lnTo>
                <a:lnTo>
                  <a:pt x="58325" y="63683"/>
                </a:lnTo>
                <a:lnTo>
                  <a:pt x="58258" y="63661"/>
                </a:lnTo>
                <a:lnTo>
                  <a:pt x="58170" y="63617"/>
                </a:lnTo>
                <a:close/>
                <a:moveTo>
                  <a:pt x="63926" y="65138"/>
                </a:moveTo>
                <a:lnTo>
                  <a:pt x="63970" y="65183"/>
                </a:lnTo>
                <a:lnTo>
                  <a:pt x="63904" y="65138"/>
                </a:lnTo>
                <a:close/>
                <a:moveTo>
                  <a:pt x="55414" y="65271"/>
                </a:moveTo>
                <a:lnTo>
                  <a:pt x="55480" y="65293"/>
                </a:lnTo>
                <a:lnTo>
                  <a:pt x="55436" y="65315"/>
                </a:lnTo>
                <a:lnTo>
                  <a:pt x="55414" y="65271"/>
                </a:lnTo>
                <a:close/>
                <a:moveTo>
                  <a:pt x="36913" y="68997"/>
                </a:moveTo>
                <a:lnTo>
                  <a:pt x="36913" y="69041"/>
                </a:lnTo>
                <a:lnTo>
                  <a:pt x="36891" y="69019"/>
                </a:lnTo>
                <a:lnTo>
                  <a:pt x="36913" y="68997"/>
                </a:lnTo>
                <a:close/>
                <a:moveTo>
                  <a:pt x="44587" y="0"/>
                </a:moveTo>
                <a:lnTo>
                  <a:pt x="44014" y="66"/>
                </a:lnTo>
                <a:lnTo>
                  <a:pt x="43440" y="132"/>
                </a:lnTo>
                <a:lnTo>
                  <a:pt x="42867" y="265"/>
                </a:lnTo>
                <a:lnTo>
                  <a:pt x="42316" y="419"/>
                </a:lnTo>
                <a:lnTo>
                  <a:pt x="42161" y="419"/>
                </a:lnTo>
                <a:lnTo>
                  <a:pt x="42029" y="463"/>
                </a:lnTo>
                <a:lnTo>
                  <a:pt x="41875" y="507"/>
                </a:lnTo>
                <a:lnTo>
                  <a:pt x="41742" y="573"/>
                </a:lnTo>
                <a:lnTo>
                  <a:pt x="41610" y="684"/>
                </a:lnTo>
                <a:lnTo>
                  <a:pt x="40926" y="992"/>
                </a:lnTo>
                <a:lnTo>
                  <a:pt x="40772" y="1147"/>
                </a:lnTo>
                <a:lnTo>
                  <a:pt x="40706" y="1213"/>
                </a:lnTo>
                <a:lnTo>
                  <a:pt x="40684" y="1301"/>
                </a:lnTo>
                <a:lnTo>
                  <a:pt x="40662" y="1389"/>
                </a:lnTo>
                <a:lnTo>
                  <a:pt x="40662" y="1477"/>
                </a:lnTo>
                <a:lnTo>
                  <a:pt x="40706" y="1588"/>
                </a:lnTo>
                <a:lnTo>
                  <a:pt x="40772" y="1676"/>
                </a:lnTo>
                <a:lnTo>
                  <a:pt x="40904" y="2029"/>
                </a:lnTo>
                <a:lnTo>
                  <a:pt x="40949" y="2205"/>
                </a:lnTo>
                <a:lnTo>
                  <a:pt x="40971" y="2293"/>
                </a:lnTo>
                <a:lnTo>
                  <a:pt x="40949" y="2404"/>
                </a:lnTo>
                <a:lnTo>
                  <a:pt x="40750" y="2382"/>
                </a:lnTo>
                <a:lnTo>
                  <a:pt x="40552" y="2337"/>
                </a:lnTo>
                <a:lnTo>
                  <a:pt x="40375" y="2249"/>
                </a:lnTo>
                <a:lnTo>
                  <a:pt x="40199" y="2117"/>
                </a:lnTo>
                <a:lnTo>
                  <a:pt x="40111" y="2029"/>
                </a:lnTo>
                <a:lnTo>
                  <a:pt x="40022" y="1963"/>
                </a:lnTo>
                <a:lnTo>
                  <a:pt x="39493" y="1963"/>
                </a:lnTo>
                <a:lnTo>
                  <a:pt x="39361" y="1918"/>
                </a:lnTo>
                <a:lnTo>
                  <a:pt x="39295" y="1874"/>
                </a:lnTo>
                <a:lnTo>
                  <a:pt x="39229" y="1830"/>
                </a:lnTo>
                <a:lnTo>
                  <a:pt x="39162" y="1786"/>
                </a:lnTo>
                <a:lnTo>
                  <a:pt x="39096" y="1764"/>
                </a:lnTo>
                <a:lnTo>
                  <a:pt x="39030" y="1764"/>
                </a:lnTo>
                <a:lnTo>
                  <a:pt x="38942" y="1808"/>
                </a:lnTo>
                <a:lnTo>
                  <a:pt x="38721" y="1764"/>
                </a:lnTo>
                <a:lnTo>
                  <a:pt x="38523" y="1720"/>
                </a:lnTo>
                <a:lnTo>
                  <a:pt x="38302" y="1654"/>
                </a:lnTo>
                <a:lnTo>
                  <a:pt x="38192" y="1610"/>
                </a:lnTo>
                <a:lnTo>
                  <a:pt x="38104" y="1544"/>
                </a:lnTo>
                <a:lnTo>
                  <a:pt x="38038" y="1499"/>
                </a:lnTo>
                <a:lnTo>
                  <a:pt x="37972" y="1477"/>
                </a:lnTo>
                <a:lnTo>
                  <a:pt x="37906" y="1499"/>
                </a:lnTo>
                <a:lnTo>
                  <a:pt x="37839" y="1544"/>
                </a:lnTo>
                <a:lnTo>
                  <a:pt x="37464" y="1544"/>
                </a:lnTo>
                <a:lnTo>
                  <a:pt x="37376" y="1522"/>
                </a:lnTo>
                <a:lnTo>
                  <a:pt x="37288" y="1499"/>
                </a:lnTo>
                <a:lnTo>
                  <a:pt x="37222" y="1455"/>
                </a:lnTo>
                <a:lnTo>
                  <a:pt x="37134" y="1411"/>
                </a:lnTo>
                <a:lnTo>
                  <a:pt x="37023" y="1345"/>
                </a:lnTo>
                <a:lnTo>
                  <a:pt x="36935" y="1323"/>
                </a:lnTo>
                <a:lnTo>
                  <a:pt x="36825" y="1345"/>
                </a:lnTo>
                <a:lnTo>
                  <a:pt x="36715" y="1389"/>
                </a:lnTo>
                <a:lnTo>
                  <a:pt x="35392" y="1389"/>
                </a:lnTo>
                <a:lnTo>
                  <a:pt x="34047" y="1411"/>
                </a:lnTo>
                <a:lnTo>
                  <a:pt x="33385" y="1433"/>
                </a:lnTo>
                <a:lnTo>
                  <a:pt x="32724" y="1477"/>
                </a:lnTo>
                <a:lnTo>
                  <a:pt x="32062" y="1566"/>
                </a:lnTo>
                <a:lnTo>
                  <a:pt x="31400" y="1676"/>
                </a:lnTo>
                <a:lnTo>
                  <a:pt x="31312" y="1632"/>
                </a:lnTo>
                <a:lnTo>
                  <a:pt x="31180" y="1632"/>
                </a:lnTo>
                <a:lnTo>
                  <a:pt x="31136" y="1698"/>
                </a:lnTo>
                <a:lnTo>
                  <a:pt x="31070" y="1654"/>
                </a:lnTo>
                <a:lnTo>
                  <a:pt x="30982" y="1632"/>
                </a:lnTo>
                <a:lnTo>
                  <a:pt x="30893" y="1676"/>
                </a:lnTo>
                <a:lnTo>
                  <a:pt x="30805" y="1698"/>
                </a:lnTo>
                <a:lnTo>
                  <a:pt x="30629" y="1742"/>
                </a:lnTo>
                <a:lnTo>
                  <a:pt x="30452" y="1742"/>
                </a:lnTo>
                <a:lnTo>
                  <a:pt x="30254" y="1720"/>
                </a:lnTo>
                <a:lnTo>
                  <a:pt x="30077" y="1720"/>
                </a:lnTo>
                <a:lnTo>
                  <a:pt x="29901" y="1764"/>
                </a:lnTo>
                <a:lnTo>
                  <a:pt x="29813" y="1786"/>
                </a:lnTo>
                <a:lnTo>
                  <a:pt x="29747" y="1830"/>
                </a:lnTo>
                <a:lnTo>
                  <a:pt x="29658" y="1896"/>
                </a:lnTo>
                <a:lnTo>
                  <a:pt x="29592" y="1963"/>
                </a:lnTo>
                <a:lnTo>
                  <a:pt x="29438" y="2117"/>
                </a:lnTo>
                <a:lnTo>
                  <a:pt x="29107" y="2161"/>
                </a:lnTo>
                <a:lnTo>
                  <a:pt x="28931" y="2183"/>
                </a:lnTo>
                <a:lnTo>
                  <a:pt x="28754" y="2227"/>
                </a:lnTo>
                <a:lnTo>
                  <a:pt x="25381" y="3219"/>
                </a:lnTo>
                <a:lnTo>
                  <a:pt x="25292" y="3175"/>
                </a:lnTo>
                <a:lnTo>
                  <a:pt x="25226" y="3153"/>
                </a:lnTo>
                <a:lnTo>
                  <a:pt x="25138" y="3131"/>
                </a:lnTo>
                <a:lnTo>
                  <a:pt x="25072" y="3153"/>
                </a:lnTo>
                <a:lnTo>
                  <a:pt x="25006" y="3175"/>
                </a:lnTo>
                <a:lnTo>
                  <a:pt x="24940" y="3219"/>
                </a:lnTo>
                <a:lnTo>
                  <a:pt x="24873" y="3286"/>
                </a:lnTo>
                <a:lnTo>
                  <a:pt x="24829" y="3374"/>
                </a:lnTo>
                <a:lnTo>
                  <a:pt x="24565" y="3506"/>
                </a:lnTo>
                <a:lnTo>
                  <a:pt x="24300" y="3638"/>
                </a:lnTo>
                <a:lnTo>
                  <a:pt x="24013" y="3749"/>
                </a:lnTo>
                <a:lnTo>
                  <a:pt x="23859" y="3771"/>
                </a:lnTo>
                <a:lnTo>
                  <a:pt x="23727" y="3793"/>
                </a:lnTo>
                <a:lnTo>
                  <a:pt x="23639" y="3793"/>
                </a:lnTo>
                <a:lnTo>
                  <a:pt x="23550" y="3815"/>
                </a:lnTo>
                <a:lnTo>
                  <a:pt x="23484" y="3859"/>
                </a:lnTo>
                <a:lnTo>
                  <a:pt x="23440" y="3925"/>
                </a:lnTo>
                <a:lnTo>
                  <a:pt x="21059" y="5160"/>
                </a:lnTo>
                <a:lnTo>
                  <a:pt x="20970" y="5138"/>
                </a:lnTo>
                <a:lnTo>
                  <a:pt x="20904" y="5116"/>
                </a:lnTo>
                <a:lnTo>
                  <a:pt x="20838" y="5138"/>
                </a:lnTo>
                <a:lnTo>
                  <a:pt x="20772" y="5182"/>
                </a:lnTo>
                <a:lnTo>
                  <a:pt x="20728" y="5270"/>
                </a:lnTo>
                <a:lnTo>
                  <a:pt x="20662" y="5336"/>
                </a:lnTo>
                <a:lnTo>
                  <a:pt x="20596" y="5380"/>
                </a:lnTo>
                <a:lnTo>
                  <a:pt x="20529" y="5425"/>
                </a:lnTo>
                <a:lnTo>
                  <a:pt x="20375" y="5447"/>
                </a:lnTo>
                <a:lnTo>
                  <a:pt x="20199" y="5469"/>
                </a:lnTo>
                <a:lnTo>
                  <a:pt x="20155" y="5491"/>
                </a:lnTo>
                <a:lnTo>
                  <a:pt x="20110" y="5513"/>
                </a:lnTo>
                <a:lnTo>
                  <a:pt x="20088" y="5623"/>
                </a:lnTo>
                <a:lnTo>
                  <a:pt x="19824" y="5777"/>
                </a:lnTo>
                <a:lnTo>
                  <a:pt x="19559" y="5954"/>
                </a:lnTo>
                <a:lnTo>
                  <a:pt x="19427" y="6042"/>
                </a:lnTo>
                <a:lnTo>
                  <a:pt x="19272" y="6108"/>
                </a:lnTo>
                <a:lnTo>
                  <a:pt x="19118" y="6152"/>
                </a:lnTo>
                <a:lnTo>
                  <a:pt x="18964" y="6174"/>
                </a:lnTo>
                <a:lnTo>
                  <a:pt x="18721" y="6218"/>
                </a:lnTo>
                <a:lnTo>
                  <a:pt x="18501" y="6307"/>
                </a:lnTo>
                <a:lnTo>
                  <a:pt x="18302" y="6417"/>
                </a:lnTo>
                <a:lnTo>
                  <a:pt x="18104" y="6549"/>
                </a:lnTo>
                <a:lnTo>
                  <a:pt x="17839" y="6703"/>
                </a:lnTo>
                <a:lnTo>
                  <a:pt x="17597" y="6902"/>
                </a:lnTo>
                <a:lnTo>
                  <a:pt x="17927" y="6615"/>
                </a:lnTo>
                <a:lnTo>
                  <a:pt x="18126" y="6439"/>
                </a:lnTo>
                <a:lnTo>
                  <a:pt x="18214" y="6351"/>
                </a:lnTo>
                <a:lnTo>
                  <a:pt x="18280" y="6240"/>
                </a:lnTo>
                <a:lnTo>
                  <a:pt x="18324" y="6130"/>
                </a:lnTo>
                <a:lnTo>
                  <a:pt x="18346" y="6020"/>
                </a:lnTo>
                <a:lnTo>
                  <a:pt x="18324" y="5888"/>
                </a:lnTo>
                <a:lnTo>
                  <a:pt x="18258" y="5733"/>
                </a:lnTo>
                <a:lnTo>
                  <a:pt x="18082" y="5623"/>
                </a:lnTo>
                <a:lnTo>
                  <a:pt x="17927" y="5535"/>
                </a:lnTo>
                <a:lnTo>
                  <a:pt x="17751" y="5469"/>
                </a:lnTo>
                <a:lnTo>
                  <a:pt x="17663" y="5447"/>
                </a:lnTo>
                <a:lnTo>
                  <a:pt x="17553" y="5447"/>
                </a:lnTo>
                <a:lnTo>
                  <a:pt x="17508" y="5425"/>
                </a:lnTo>
                <a:lnTo>
                  <a:pt x="17486" y="5425"/>
                </a:lnTo>
                <a:lnTo>
                  <a:pt x="17442" y="5447"/>
                </a:lnTo>
                <a:lnTo>
                  <a:pt x="17420" y="5469"/>
                </a:lnTo>
                <a:lnTo>
                  <a:pt x="17310" y="5579"/>
                </a:lnTo>
                <a:lnTo>
                  <a:pt x="17156" y="5645"/>
                </a:lnTo>
                <a:lnTo>
                  <a:pt x="17023" y="5711"/>
                </a:lnTo>
                <a:lnTo>
                  <a:pt x="16869" y="5733"/>
                </a:lnTo>
                <a:lnTo>
                  <a:pt x="16693" y="5821"/>
                </a:lnTo>
                <a:lnTo>
                  <a:pt x="16538" y="5888"/>
                </a:lnTo>
                <a:lnTo>
                  <a:pt x="16406" y="5998"/>
                </a:lnTo>
                <a:lnTo>
                  <a:pt x="16340" y="6064"/>
                </a:lnTo>
                <a:lnTo>
                  <a:pt x="16296" y="6152"/>
                </a:lnTo>
                <a:lnTo>
                  <a:pt x="16163" y="6174"/>
                </a:lnTo>
                <a:lnTo>
                  <a:pt x="16053" y="6196"/>
                </a:lnTo>
                <a:lnTo>
                  <a:pt x="15965" y="6240"/>
                </a:lnTo>
                <a:lnTo>
                  <a:pt x="15810" y="6395"/>
                </a:lnTo>
                <a:lnTo>
                  <a:pt x="15744" y="6461"/>
                </a:lnTo>
                <a:lnTo>
                  <a:pt x="15656" y="6527"/>
                </a:lnTo>
                <a:lnTo>
                  <a:pt x="15568" y="6571"/>
                </a:lnTo>
                <a:lnTo>
                  <a:pt x="15458" y="6593"/>
                </a:lnTo>
                <a:lnTo>
                  <a:pt x="15369" y="6637"/>
                </a:lnTo>
                <a:lnTo>
                  <a:pt x="15281" y="6681"/>
                </a:lnTo>
                <a:lnTo>
                  <a:pt x="15215" y="6770"/>
                </a:lnTo>
                <a:lnTo>
                  <a:pt x="15171" y="6858"/>
                </a:lnTo>
                <a:lnTo>
                  <a:pt x="15171" y="6990"/>
                </a:lnTo>
                <a:lnTo>
                  <a:pt x="14906" y="6990"/>
                </a:lnTo>
                <a:lnTo>
                  <a:pt x="14906" y="7012"/>
                </a:lnTo>
                <a:lnTo>
                  <a:pt x="14752" y="7277"/>
                </a:lnTo>
                <a:lnTo>
                  <a:pt x="14355" y="7541"/>
                </a:lnTo>
                <a:lnTo>
                  <a:pt x="13958" y="7806"/>
                </a:lnTo>
                <a:lnTo>
                  <a:pt x="13583" y="8093"/>
                </a:lnTo>
                <a:lnTo>
                  <a:pt x="13231" y="8401"/>
                </a:lnTo>
                <a:lnTo>
                  <a:pt x="12503" y="9019"/>
                </a:lnTo>
                <a:lnTo>
                  <a:pt x="11819" y="9658"/>
                </a:lnTo>
                <a:lnTo>
                  <a:pt x="11599" y="9724"/>
                </a:lnTo>
                <a:lnTo>
                  <a:pt x="11511" y="9769"/>
                </a:lnTo>
                <a:lnTo>
                  <a:pt x="11444" y="9835"/>
                </a:lnTo>
                <a:lnTo>
                  <a:pt x="11400" y="9901"/>
                </a:lnTo>
                <a:lnTo>
                  <a:pt x="11378" y="9989"/>
                </a:lnTo>
                <a:lnTo>
                  <a:pt x="11378" y="10077"/>
                </a:lnTo>
                <a:lnTo>
                  <a:pt x="11400" y="10210"/>
                </a:lnTo>
                <a:lnTo>
                  <a:pt x="11378" y="10210"/>
                </a:lnTo>
                <a:lnTo>
                  <a:pt x="10827" y="10629"/>
                </a:lnTo>
                <a:lnTo>
                  <a:pt x="10827" y="10761"/>
                </a:lnTo>
                <a:lnTo>
                  <a:pt x="9879" y="11621"/>
                </a:lnTo>
                <a:lnTo>
                  <a:pt x="9835" y="11621"/>
                </a:lnTo>
                <a:lnTo>
                  <a:pt x="9813" y="11665"/>
                </a:lnTo>
                <a:lnTo>
                  <a:pt x="9813" y="11687"/>
                </a:lnTo>
                <a:lnTo>
                  <a:pt x="9747" y="11709"/>
                </a:lnTo>
                <a:lnTo>
                  <a:pt x="9702" y="11731"/>
                </a:lnTo>
                <a:lnTo>
                  <a:pt x="9636" y="11797"/>
                </a:lnTo>
                <a:lnTo>
                  <a:pt x="9592" y="11908"/>
                </a:lnTo>
                <a:lnTo>
                  <a:pt x="9570" y="12040"/>
                </a:lnTo>
                <a:lnTo>
                  <a:pt x="9173" y="12525"/>
                </a:lnTo>
                <a:lnTo>
                  <a:pt x="8776" y="12988"/>
                </a:lnTo>
                <a:lnTo>
                  <a:pt x="8401" y="13473"/>
                </a:lnTo>
                <a:lnTo>
                  <a:pt x="8203" y="13738"/>
                </a:lnTo>
                <a:lnTo>
                  <a:pt x="8049" y="14002"/>
                </a:lnTo>
                <a:lnTo>
                  <a:pt x="7056" y="15259"/>
                </a:lnTo>
                <a:lnTo>
                  <a:pt x="6968" y="15303"/>
                </a:lnTo>
                <a:lnTo>
                  <a:pt x="6880" y="15347"/>
                </a:lnTo>
                <a:lnTo>
                  <a:pt x="6836" y="15436"/>
                </a:lnTo>
                <a:lnTo>
                  <a:pt x="6792" y="15546"/>
                </a:lnTo>
                <a:lnTo>
                  <a:pt x="6814" y="15634"/>
                </a:lnTo>
                <a:lnTo>
                  <a:pt x="6505" y="15943"/>
                </a:lnTo>
                <a:lnTo>
                  <a:pt x="6483" y="16229"/>
                </a:lnTo>
                <a:lnTo>
                  <a:pt x="6064" y="16935"/>
                </a:lnTo>
                <a:lnTo>
                  <a:pt x="5932" y="17067"/>
                </a:lnTo>
                <a:lnTo>
                  <a:pt x="5799" y="17200"/>
                </a:lnTo>
                <a:lnTo>
                  <a:pt x="5689" y="17354"/>
                </a:lnTo>
                <a:lnTo>
                  <a:pt x="5601" y="17508"/>
                </a:lnTo>
                <a:lnTo>
                  <a:pt x="5425" y="17861"/>
                </a:lnTo>
                <a:lnTo>
                  <a:pt x="5248" y="18192"/>
                </a:lnTo>
                <a:lnTo>
                  <a:pt x="4829" y="18876"/>
                </a:lnTo>
                <a:lnTo>
                  <a:pt x="4807" y="18942"/>
                </a:lnTo>
                <a:lnTo>
                  <a:pt x="4807" y="18986"/>
                </a:lnTo>
                <a:lnTo>
                  <a:pt x="4697" y="19030"/>
                </a:lnTo>
                <a:lnTo>
                  <a:pt x="4631" y="19096"/>
                </a:lnTo>
                <a:lnTo>
                  <a:pt x="4587" y="19206"/>
                </a:lnTo>
                <a:lnTo>
                  <a:pt x="4565" y="19317"/>
                </a:lnTo>
                <a:lnTo>
                  <a:pt x="4410" y="19603"/>
                </a:lnTo>
                <a:lnTo>
                  <a:pt x="4344" y="19647"/>
                </a:lnTo>
                <a:lnTo>
                  <a:pt x="4278" y="19691"/>
                </a:lnTo>
                <a:lnTo>
                  <a:pt x="4212" y="19758"/>
                </a:lnTo>
                <a:lnTo>
                  <a:pt x="4190" y="19802"/>
                </a:lnTo>
                <a:lnTo>
                  <a:pt x="4168" y="19890"/>
                </a:lnTo>
                <a:lnTo>
                  <a:pt x="4146" y="19956"/>
                </a:lnTo>
                <a:lnTo>
                  <a:pt x="4168" y="20133"/>
                </a:lnTo>
                <a:lnTo>
                  <a:pt x="4190" y="20133"/>
                </a:lnTo>
                <a:lnTo>
                  <a:pt x="4146" y="20155"/>
                </a:lnTo>
                <a:lnTo>
                  <a:pt x="4124" y="20177"/>
                </a:lnTo>
                <a:lnTo>
                  <a:pt x="4101" y="20221"/>
                </a:lnTo>
                <a:lnTo>
                  <a:pt x="4124" y="20287"/>
                </a:lnTo>
                <a:lnTo>
                  <a:pt x="4035" y="20507"/>
                </a:lnTo>
                <a:lnTo>
                  <a:pt x="3947" y="20728"/>
                </a:lnTo>
                <a:lnTo>
                  <a:pt x="3859" y="20948"/>
                </a:lnTo>
                <a:lnTo>
                  <a:pt x="3793" y="21037"/>
                </a:lnTo>
                <a:lnTo>
                  <a:pt x="3705" y="21125"/>
                </a:lnTo>
                <a:lnTo>
                  <a:pt x="3660" y="21169"/>
                </a:lnTo>
                <a:lnTo>
                  <a:pt x="3660" y="21213"/>
                </a:lnTo>
                <a:lnTo>
                  <a:pt x="3683" y="21257"/>
                </a:lnTo>
                <a:lnTo>
                  <a:pt x="3153" y="22514"/>
                </a:lnTo>
                <a:lnTo>
                  <a:pt x="3021" y="22690"/>
                </a:lnTo>
                <a:lnTo>
                  <a:pt x="2999" y="22955"/>
                </a:lnTo>
                <a:lnTo>
                  <a:pt x="2867" y="23021"/>
                </a:lnTo>
                <a:lnTo>
                  <a:pt x="2756" y="23153"/>
                </a:lnTo>
                <a:lnTo>
                  <a:pt x="2668" y="23308"/>
                </a:lnTo>
                <a:lnTo>
                  <a:pt x="2646" y="23374"/>
                </a:lnTo>
                <a:lnTo>
                  <a:pt x="2646" y="23462"/>
                </a:lnTo>
                <a:lnTo>
                  <a:pt x="2668" y="23550"/>
                </a:lnTo>
                <a:lnTo>
                  <a:pt x="2712" y="23639"/>
                </a:lnTo>
                <a:lnTo>
                  <a:pt x="2293" y="25050"/>
                </a:lnTo>
                <a:lnTo>
                  <a:pt x="2051" y="25469"/>
                </a:lnTo>
                <a:lnTo>
                  <a:pt x="1985" y="25557"/>
                </a:lnTo>
                <a:lnTo>
                  <a:pt x="1940" y="25645"/>
                </a:lnTo>
                <a:lnTo>
                  <a:pt x="1940" y="25733"/>
                </a:lnTo>
                <a:lnTo>
                  <a:pt x="1985" y="25822"/>
                </a:lnTo>
                <a:lnTo>
                  <a:pt x="1896" y="25888"/>
                </a:lnTo>
                <a:lnTo>
                  <a:pt x="926" y="29548"/>
                </a:lnTo>
                <a:lnTo>
                  <a:pt x="816" y="29703"/>
                </a:lnTo>
                <a:lnTo>
                  <a:pt x="706" y="29857"/>
                </a:lnTo>
                <a:lnTo>
                  <a:pt x="617" y="30033"/>
                </a:lnTo>
                <a:lnTo>
                  <a:pt x="551" y="30188"/>
                </a:lnTo>
                <a:lnTo>
                  <a:pt x="507" y="30364"/>
                </a:lnTo>
                <a:lnTo>
                  <a:pt x="463" y="30541"/>
                </a:lnTo>
                <a:lnTo>
                  <a:pt x="419" y="30871"/>
                </a:lnTo>
                <a:lnTo>
                  <a:pt x="397" y="31224"/>
                </a:lnTo>
                <a:lnTo>
                  <a:pt x="419" y="31599"/>
                </a:lnTo>
                <a:lnTo>
                  <a:pt x="463" y="32305"/>
                </a:lnTo>
                <a:lnTo>
                  <a:pt x="485" y="32459"/>
                </a:lnTo>
                <a:lnTo>
                  <a:pt x="463" y="32613"/>
                </a:lnTo>
                <a:lnTo>
                  <a:pt x="441" y="32746"/>
                </a:lnTo>
                <a:lnTo>
                  <a:pt x="353" y="32878"/>
                </a:lnTo>
                <a:lnTo>
                  <a:pt x="287" y="33010"/>
                </a:lnTo>
                <a:lnTo>
                  <a:pt x="243" y="33165"/>
                </a:lnTo>
                <a:lnTo>
                  <a:pt x="265" y="33297"/>
                </a:lnTo>
                <a:lnTo>
                  <a:pt x="331" y="33451"/>
                </a:lnTo>
                <a:lnTo>
                  <a:pt x="353" y="33716"/>
                </a:lnTo>
                <a:lnTo>
                  <a:pt x="287" y="34003"/>
                </a:lnTo>
                <a:lnTo>
                  <a:pt x="243" y="34267"/>
                </a:lnTo>
                <a:lnTo>
                  <a:pt x="221" y="34554"/>
                </a:lnTo>
                <a:lnTo>
                  <a:pt x="221" y="34840"/>
                </a:lnTo>
                <a:lnTo>
                  <a:pt x="198" y="35127"/>
                </a:lnTo>
                <a:lnTo>
                  <a:pt x="198" y="35414"/>
                </a:lnTo>
                <a:lnTo>
                  <a:pt x="154" y="35700"/>
                </a:lnTo>
                <a:lnTo>
                  <a:pt x="88" y="35987"/>
                </a:lnTo>
                <a:lnTo>
                  <a:pt x="22" y="36031"/>
                </a:lnTo>
                <a:lnTo>
                  <a:pt x="0" y="36097"/>
                </a:lnTo>
                <a:lnTo>
                  <a:pt x="22" y="36164"/>
                </a:lnTo>
                <a:lnTo>
                  <a:pt x="66" y="36230"/>
                </a:lnTo>
                <a:lnTo>
                  <a:pt x="66" y="38126"/>
                </a:lnTo>
                <a:lnTo>
                  <a:pt x="88" y="40000"/>
                </a:lnTo>
                <a:lnTo>
                  <a:pt x="132" y="40949"/>
                </a:lnTo>
                <a:lnTo>
                  <a:pt x="176" y="41897"/>
                </a:lnTo>
                <a:lnTo>
                  <a:pt x="243" y="42845"/>
                </a:lnTo>
                <a:lnTo>
                  <a:pt x="331" y="43771"/>
                </a:lnTo>
                <a:lnTo>
                  <a:pt x="243" y="43859"/>
                </a:lnTo>
                <a:lnTo>
                  <a:pt x="198" y="43970"/>
                </a:lnTo>
                <a:lnTo>
                  <a:pt x="176" y="44058"/>
                </a:lnTo>
                <a:lnTo>
                  <a:pt x="176" y="44146"/>
                </a:lnTo>
                <a:lnTo>
                  <a:pt x="198" y="44234"/>
                </a:lnTo>
                <a:lnTo>
                  <a:pt x="243" y="44300"/>
                </a:lnTo>
                <a:lnTo>
                  <a:pt x="309" y="44389"/>
                </a:lnTo>
                <a:lnTo>
                  <a:pt x="375" y="44477"/>
                </a:lnTo>
                <a:lnTo>
                  <a:pt x="750" y="47123"/>
                </a:lnTo>
                <a:lnTo>
                  <a:pt x="728" y="47145"/>
                </a:lnTo>
                <a:lnTo>
                  <a:pt x="706" y="47189"/>
                </a:lnTo>
                <a:lnTo>
                  <a:pt x="706" y="47233"/>
                </a:lnTo>
                <a:lnTo>
                  <a:pt x="750" y="47277"/>
                </a:lnTo>
                <a:lnTo>
                  <a:pt x="1169" y="49504"/>
                </a:lnTo>
                <a:lnTo>
                  <a:pt x="1125" y="49593"/>
                </a:lnTo>
                <a:lnTo>
                  <a:pt x="1125" y="49659"/>
                </a:lnTo>
                <a:lnTo>
                  <a:pt x="1147" y="49725"/>
                </a:lnTo>
                <a:lnTo>
                  <a:pt x="1191" y="49791"/>
                </a:lnTo>
                <a:lnTo>
                  <a:pt x="1257" y="49967"/>
                </a:lnTo>
                <a:lnTo>
                  <a:pt x="1301" y="50144"/>
                </a:lnTo>
                <a:lnTo>
                  <a:pt x="1323" y="50320"/>
                </a:lnTo>
                <a:lnTo>
                  <a:pt x="1345" y="50497"/>
                </a:lnTo>
                <a:lnTo>
                  <a:pt x="1323" y="50607"/>
                </a:lnTo>
                <a:lnTo>
                  <a:pt x="1345" y="50717"/>
                </a:lnTo>
                <a:lnTo>
                  <a:pt x="1455" y="50916"/>
                </a:lnTo>
                <a:lnTo>
                  <a:pt x="1588" y="51467"/>
                </a:lnTo>
                <a:lnTo>
                  <a:pt x="1566" y="51489"/>
                </a:lnTo>
                <a:lnTo>
                  <a:pt x="1544" y="51533"/>
                </a:lnTo>
                <a:lnTo>
                  <a:pt x="1566" y="51577"/>
                </a:lnTo>
                <a:lnTo>
                  <a:pt x="1610" y="51621"/>
                </a:lnTo>
                <a:lnTo>
                  <a:pt x="1720" y="52040"/>
                </a:lnTo>
                <a:lnTo>
                  <a:pt x="1698" y="52106"/>
                </a:lnTo>
                <a:lnTo>
                  <a:pt x="1676" y="52173"/>
                </a:lnTo>
                <a:lnTo>
                  <a:pt x="1698" y="52239"/>
                </a:lnTo>
                <a:lnTo>
                  <a:pt x="1764" y="52283"/>
                </a:lnTo>
                <a:lnTo>
                  <a:pt x="1896" y="52636"/>
                </a:lnTo>
                <a:lnTo>
                  <a:pt x="2007" y="52988"/>
                </a:lnTo>
                <a:lnTo>
                  <a:pt x="2161" y="53716"/>
                </a:lnTo>
                <a:lnTo>
                  <a:pt x="2117" y="53804"/>
                </a:lnTo>
                <a:lnTo>
                  <a:pt x="2095" y="53870"/>
                </a:lnTo>
                <a:lnTo>
                  <a:pt x="2117" y="53959"/>
                </a:lnTo>
                <a:lnTo>
                  <a:pt x="2139" y="54025"/>
                </a:lnTo>
                <a:lnTo>
                  <a:pt x="2205" y="54157"/>
                </a:lnTo>
                <a:lnTo>
                  <a:pt x="2315" y="54267"/>
                </a:lnTo>
                <a:lnTo>
                  <a:pt x="2558" y="54973"/>
                </a:lnTo>
                <a:lnTo>
                  <a:pt x="2514" y="55061"/>
                </a:lnTo>
                <a:lnTo>
                  <a:pt x="2492" y="55149"/>
                </a:lnTo>
                <a:lnTo>
                  <a:pt x="2514" y="55216"/>
                </a:lnTo>
                <a:lnTo>
                  <a:pt x="2536" y="55282"/>
                </a:lnTo>
                <a:lnTo>
                  <a:pt x="2624" y="55414"/>
                </a:lnTo>
                <a:lnTo>
                  <a:pt x="2712" y="55524"/>
                </a:lnTo>
                <a:lnTo>
                  <a:pt x="3947" y="58744"/>
                </a:lnTo>
                <a:lnTo>
                  <a:pt x="3947" y="58810"/>
                </a:lnTo>
                <a:lnTo>
                  <a:pt x="3947" y="58876"/>
                </a:lnTo>
                <a:lnTo>
                  <a:pt x="3991" y="58986"/>
                </a:lnTo>
                <a:lnTo>
                  <a:pt x="4057" y="59074"/>
                </a:lnTo>
                <a:lnTo>
                  <a:pt x="4124" y="59163"/>
                </a:lnTo>
                <a:lnTo>
                  <a:pt x="4278" y="59449"/>
                </a:lnTo>
                <a:lnTo>
                  <a:pt x="4410" y="59714"/>
                </a:lnTo>
                <a:lnTo>
                  <a:pt x="4653" y="60309"/>
                </a:lnTo>
                <a:lnTo>
                  <a:pt x="4763" y="60596"/>
                </a:lnTo>
                <a:lnTo>
                  <a:pt x="4895" y="60883"/>
                </a:lnTo>
                <a:lnTo>
                  <a:pt x="5050" y="61147"/>
                </a:lnTo>
                <a:lnTo>
                  <a:pt x="5248" y="61390"/>
                </a:lnTo>
                <a:lnTo>
                  <a:pt x="5689" y="62514"/>
                </a:lnTo>
                <a:lnTo>
                  <a:pt x="5689" y="62691"/>
                </a:lnTo>
                <a:lnTo>
                  <a:pt x="5733" y="62867"/>
                </a:lnTo>
                <a:lnTo>
                  <a:pt x="5821" y="63022"/>
                </a:lnTo>
                <a:lnTo>
                  <a:pt x="5932" y="63176"/>
                </a:lnTo>
                <a:lnTo>
                  <a:pt x="6020" y="63286"/>
                </a:lnTo>
                <a:lnTo>
                  <a:pt x="6042" y="63374"/>
                </a:lnTo>
                <a:lnTo>
                  <a:pt x="6064" y="63396"/>
                </a:lnTo>
                <a:lnTo>
                  <a:pt x="6108" y="63418"/>
                </a:lnTo>
                <a:lnTo>
                  <a:pt x="6152" y="63551"/>
                </a:lnTo>
                <a:lnTo>
                  <a:pt x="6196" y="63639"/>
                </a:lnTo>
                <a:lnTo>
                  <a:pt x="6240" y="63727"/>
                </a:lnTo>
                <a:lnTo>
                  <a:pt x="6285" y="63793"/>
                </a:lnTo>
                <a:lnTo>
                  <a:pt x="6351" y="63860"/>
                </a:lnTo>
                <a:lnTo>
                  <a:pt x="6483" y="63970"/>
                </a:lnTo>
                <a:lnTo>
                  <a:pt x="6659" y="64058"/>
                </a:lnTo>
                <a:lnTo>
                  <a:pt x="7211" y="64896"/>
                </a:lnTo>
                <a:lnTo>
                  <a:pt x="7233" y="65028"/>
                </a:lnTo>
                <a:lnTo>
                  <a:pt x="7277" y="65161"/>
                </a:lnTo>
                <a:lnTo>
                  <a:pt x="7343" y="65271"/>
                </a:lnTo>
                <a:lnTo>
                  <a:pt x="7409" y="65359"/>
                </a:lnTo>
                <a:lnTo>
                  <a:pt x="7586" y="65557"/>
                </a:lnTo>
                <a:lnTo>
                  <a:pt x="7762" y="65756"/>
                </a:lnTo>
                <a:lnTo>
                  <a:pt x="7894" y="65844"/>
                </a:lnTo>
                <a:lnTo>
                  <a:pt x="8027" y="65998"/>
                </a:lnTo>
                <a:lnTo>
                  <a:pt x="8115" y="66131"/>
                </a:lnTo>
                <a:lnTo>
                  <a:pt x="8203" y="66307"/>
                </a:lnTo>
                <a:lnTo>
                  <a:pt x="8247" y="66417"/>
                </a:lnTo>
                <a:lnTo>
                  <a:pt x="8313" y="66528"/>
                </a:lnTo>
                <a:lnTo>
                  <a:pt x="8490" y="66726"/>
                </a:lnTo>
                <a:lnTo>
                  <a:pt x="8622" y="66858"/>
                </a:lnTo>
                <a:lnTo>
                  <a:pt x="8644" y="66969"/>
                </a:lnTo>
                <a:lnTo>
                  <a:pt x="8710" y="67035"/>
                </a:lnTo>
                <a:lnTo>
                  <a:pt x="8776" y="67101"/>
                </a:lnTo>
                <a:lnTo>
                  <a:pt x="8864" y="67145"/>
                </a:lnTo>
                <a:lnTo>
                  <a:pt x="9438" y="67851"/>
                </a:lnTo>
                <a:lnTo>
                  <a:pt x="9416" y="67895"/>
                </a:lnTo>
                <a:lnTo>
                  <a:pt x="9416" y="67939"/>
                </a:lnTo>
                <a:lnTo>
                  <a:pt x="9416" y="67983"/>
                </a:lnTo>
                <a:lnTo>
                  <a:pt x="9438" y="68027"/>
                </a:lnTo>
                <a:lnTo>
                  <a:pt x="9526" y="68071"/>
                </a:lnTo>
                <a:lnTo>
                  <a:pt x="9614" y="68115"/>
                </a:lnTo>
                <a:lnTo>
                  <a:pt x="10011" y="68534"/>
                </a:lnTo>
                <a:lnTo>
                  <a:pt x="10033" y="68645"/>
                </a:lnTo>
                <a:lnTo>
                  <a:pt x="10077" y="68733"/>
                </a:lnTo>
                <a:lnTo>
                  <a:pt x="10143" y="68821"/>
                </a:lnTo>
                <a:lnTo>
                  <a:pt x="10210" y="68887"/>
                </a:lnTo>
                <a:lnTo>
                  <a:pt x="10386" y="68975"/>
                </a:lnTo>
                <a:lnTo>
                  <a:pt x="10562" y="69064"/>
                </a:lnTo>
                <a:lnTo>
                  <a:pt x="10827" y="69394"/>
                </a:lnTo>
                <a:lnTo>
                  <a:pt x="11092" y="69681"/>
                </a:lnTo>
                <a:lnTo>
                  <a:pt x="11378" y="69968"/>
                </a:lnTo>
                <a:lnTo>
                  <a:pt x="11665" y="70232"/>
                </a:lnTo>
                <a:lnTo>
                  <a:pt x="11731" y="70365"/>
                </a:lnTo>
                <a:lnTo>
                  <a:pt x="11819" y="70497"/>
                </a:lnTo>
                <a:lnTo>
                  <a:pt x="11885" y="70541"/>
                </a:lnTo>
                <a:lnTo>
                  <a:pt x="11930" y="70585"/>
                </a:lnTo>
                <a:lnTo>
                  <a:pt x="12018" y="70607"/>
                </a:lnTo>
                <a:lnTo>
                  <a:pt x="12106" y="70629"/>
                </a:lnTo>
                <a:lnTo>
                  <a:pt x="12393" y="70894"/>
                </a:lnTo>
                <a:lnTo>
                  <a:pt x="12459" y="71070"/>
                </a:lnTo>
                <a:lnTo>
                  <a:pt x="12547" y="71202"/>
                </a:lnTo>
                <a:lnTo>
                  <a:pt x="12657" y="71313"/>
                </a:lnTo>
                <a:lnTo>
                  <a:pt x="12790" y="71379"/>
                </a:lnTo>
                <a:lnTo>
                  <a:pt x="13076" y="71511"/>
                </a:lnTo>
                <a:lnTo>
                  <a:pt x="13363" y="71621"/>
                </a:lnTo>
                <a:lnTo>
                  <a:pt x="13495" y="71732"/>
                </a:lnTo>
                <a:lnTo>
                  <a:pt x="13605" y="71886"/>
                </a:lnTo>
                <a:lnTo>
                  <a:pt x="13672" y="71952"/>
                </a:lnTo>
                <a:lnTo>
                  <a:pt x="13716" y="71996"/>
                </a:lnTo>
                <a:lnTo>
                  <a:pt x="13804" y="72018"/>
                </a:lnTo>
                <a:lnTo>
                  <a:pt x="13870" y="72040"/>
                </a:lnTo>
                <a:lnTo>
                  <a:pt x="13958" y="72040"/>
                </a:lnTo>
                <a:lnTo>
                  <a:pt x="14068" y="72018"/>
                </a:lnTo>
                <a:lnTo>
                  <a:pt x="14179" y="72084"/>
                </a:lnTo>
                <a:lnTo>
                  <a:pt x="14289" y="72151"/>
                </a:lnTo>
                <a:lnTo>
                  <a:pt x="14421" y="72173"/>
                </a:lnTo>
                <a:lnTo>
                  <a:pt x="14532" y="72173"/>
                </a:lnTo>
                <a:lnTo>
                  <a:pt x="14642" y="72151"/>
                </a:lnTo>
                <a:lnTo>
                  <a:pt x="14730" y="72107"/>
                </a:lnTo>
                <a:lnTo>
                  <a:pt x="14840" y="72018"/>
                </a:lnTo>
                <a:lnTo>
                  <a:pt x="14906" y="71908"/>
                </a:lnTo>
                <a:lnTo>
                  <a:pt x="14973" y="71776"/>
                </a:lnTo>
                <a:lnTo>
                  <a:pt x="14973" y="71666"/>
                </a:lnTo>
                <a:lnTo>
                  <a:pt x="14951" y="71555"/>
                </a:lnTo>
                <a:lnTo>
                  <a:pt x="14884" y="71467"/>
                </a:lnTo>
                <a:lnTo>
                  <a:pt x="14818" y="71401"/>
                </a:lnTo>
                <a:lnTo>
                  <a:pt x="14708" y="71335"/>
                </a:lnTo>
                <a:lnTo>
                  <a:pt x="14532" y="71225"/>
                </a:lnTo>
                <a:lnTo>
                  <a:pt x="14046" y="70872"/>
                </a:lnTo>
                <a:lnTo>
                  <a:pt x="13561" y="70497"/>
                </a:lnTo>
                <a:lnTo>
                  <a:pt x="13098" y="70100"/>
                </a:lnTo>
                <a:lnTo>
                  <a:pt x="12679" y="69681"/>
                </a:lnTo>
                <a:lnTo>
                  <a:pt x="12260" y="69262"/>
                </a:lnTo>
                <a:lnTo>
                  <a:pt x="11841" y="68821"/>
                </a:lnTo>
                <a:lnTo>
                  <a:pt x="11444" y="68380"/>
                </a:lnTo>
                <a:lnTo>
                  <a:pt x="11048" y="67917"/>
                </a:lnTo>
                <a:lnTo>
                  <a:pt x="10452" y="67145"/>
                </a:lnTo>
                <a:lnTo>
                  <a:pt x="9857" y="66351"/>
                </a:lnTo>
                <a:lnTo>
                  <a:pt x="9305" y="65557"/>
                </a:lnTo>
                <a:lnTo>
                  <a:pt x="8776" y="64742"/>
                </a:lnTo>
                <a:lnTo>
                  <a:pt x="8247" y="63926"/>
                </a:lnTo>
                <a:lnTo>
                  <a:pt x="7762" y="63066"/>
                </a:lnTo>
                <a:lnTo>
                  <a:pt x="7277" y="62228"/>
                </a:lnTo>
                <a:lnTo>
                  <a:pt x="6792" y="61368"/>
                </a:lnTo>
                <a:lnTo>
                  <a:pt x="6483" y="60706"/>
                </a:lnTo>
                <a:lnTo>
                  <a:pt x="6417" y="60552"/>
                </a:lnTo>
                <a:lnTo>
                  <a:pt x="6218" y="60067"/>
                </a:lnTo>
                <a:lnTo>
                  <a:pt x="6020" y="59582"/>
                </a:lnTo>
                <a:lnTo>
                  <a:pt x="5601" y="58611"/>
                </a:lnTo>
                <a:lnTo>
                  <a:pt x="5402" y="58126"/>
                </a:lnTo>
                <a:lnTo>
                  <a:pt x="5204" y="57641"/>
                </a:lnTo>
                <a:lnTo>
                  <a:pt x="5050" y="57134"/>
                </a:lnTo>
                <a:lnTo>
                  <a:pt x="4917" y="56627"/>
                </a:lnTo>
                <a:lnTo>
                  <a:pt x="5182" y="57024"/>
                </a:lnTo>
                <a:lnTo>
                  <a:pt x="5447" y="57443"/>
                </a:lnTo>
                <a:lnTo>
                  <a:pt x="5954" y="58259"/>
                </a:lnTo>
                <a:lnTo>
                  <a:pt x="6483" y="59074"/>
                </a:lnTo>
                <a:lnTo>
                  <a:pt x="6748" y="59493"/>
                </a:lnTo>
                <a:lnTo>
                  <a:pt x="7056" y="59868"/>
                </a:lnTo>
                <a:lnTo>
                  <a:pt x="7497" y="60574"/>
                </a:lnTo>
                <a:lnTo>
                  <a:pt x="7960" y="61257"/>
                </a:lnTo>
                <a:lnTo>
                  <a:pt x="8445" y="61919"/>
                </a:lnTo>
                <a:lnTo>
                  <a:pt x="8953" y="62581"/>
                </a:lnTo>
                <a:lnTo>
                  <a:pt x="9482" y="63220"/>
                </a:lnTo>
                <a:lnTo>
                  <a:pt x="10033" y="63837"/>
                </a:lnTo>
                <a:lnTo>
                  <a:pt x="10606" y="64455"/>
                </a:lnTo>
                <a:lnTo>
                  <a:pt x="11180" y="65050"/>
                </a:lnTo>
                <a:lnTo>
                  <a:pt x="11356" y="65227"/>
                </a:lnTo>
                <a:lnTo>
                  <a:pt x="11533" y="65403"/>
                </a:lnTo>
                <a:lnTo>
                  <a:pt x="11665" y="65602"/>
                </a:lnTo>
                <a:lnTo>
                  <a:pt x="11731" y="65712"/>
                </a:lnTo>
                <a:lnTo>
                  <a:pt x="11753" y="65822"/>
                </a:lnTo>
                <a:lnTo>
                  <a:pt x="11885" y="66263"/>
                </a:lnTo>
                <a:lnTo>
                  <a:pt x="12040" y="66704"/>
                </a:lnTo>
                <a:lnTo>
                  <a:pt x="12238" y="67101"/>
                </a:lnTo>
                <a:lnTo>
                  <a:pt x="12459" y="67498"/>
                </a:lnTo>
                <a:lnTo>
                  <a:pt x="12701" y="67873"/>
                </a:lnTo>
                <a:lnTo>
                  <a:pt x="12944" y="68248"/>
                </a:lnTo>
                <a:lnTo>
                  <a:pt x="13231" y="68623"/>
                </a:lnTo>
                <a:lnTo>
                  <a:pt x="13517" y="68975"/>
                </a:lnTo>
                <a:lnTo>
                  <a:pt x="14421" y="70078"/>
                </a:lnTo>
                <a:lnTo>
                  <a:pt x="14884" y="70629"/>
                </a:lnTo>
                <a:lnTo>
                  <a:pt x="15369" y="71158"/>
                </a:lnTo>
                <a:lnTo>
                  <a:pt x="15855" y="71666"/>
                </a:lnTo>
                <a:lnTo>
                  <a:pt x="16362" y="72173"/>
                </a:lnTo>
                <a:lnTo>
                  <a:pt x="16891" y="72658"/>
                </a:lnTo>
                <a:lnTo>
                  <a:pt x="17420" y="73121"/>
                </a:lnTo>
                <a:lnTo>
                  <a:pt x="17817" y="73474"/>
                </a:lnTo>
                <a:lnTo>
                  <a:pt x="18214" y="73827"/>
                </a:lnTo>
                <a:lnTo>
                  <a:pt x="18633" y="74157"/>
                </a:lnTo>
                <a:lnTo>
                  <a:pt x="19096" y="74444"/>
                </a:lnTo>
                <a:lnTo>
                  <a:pt x="19118" y="74598"/>
                </a:lnTo>
                <a:lnTo>
                  <a:pt x="19162" y="74664"/>
                </a:lnTo>
                <a:lnTo>
                  <a:pt x="19184" y="74709"/>
                </a:lnTo>
                <a:lnTo>
                  <a:pt x="19250" y="74731"/>
                </a:lnTo>
                <a:lnTo>
                  <a:pt x="19295" y="74753"/>
                </a:lnTo>
                <a:lnTo>
                  <a:pt x="19383" y="74731"/>
                </a:lnTo>
                <a:lnTo>
                  <a:pt x="19471" y="74709"/>
                </a:lnTo>
                <a:lnTo>
                  <a:pt x="20110" y="75128"/>
                </a:lnTo>
                <a:lnTo>
                  <a:pt x="20728" y="75524"/>
                </a:lnTo>
                <a:lnTo>
                  <a:pt x="21389" y="75877"/>
                </a:lnTo>
                <a:lnTo>
                  <a:pt x="22051" y="76230"/>
                </a:lnTo>
                <a:lnTo>
                  <a:pt x="22712" y="76561"/>
                </a:lnTo>
                <a:lnTo>
                  <a:pt x="23396" y="76847"/>
                </a:lnTo>
                <a:lnTo>
                  <a:pt x="24102" y="77090"/>
                </a:lnTo>
                <a:lnTo>
                  <a:pt x="24829" y="77311"/>
                </a:lnTo>
                <a:lnTo>
                  <a:pt x="24895" y="77377"/>
                </a:lnTo>
                <a:lnTo>
                  <a:pt x="24984" y="77421"/>
                </a:lnTo>
                <a:lnTo>
                  <a:pt x="25160" y="77465"/>
                </a:lnTo>
                <a:lnTo>
                  <a:pt x="25336" y="77487"/>
                </a:lnTo>
                <a:lnTo>
                  <a:pt x="25513" y="77509"/>
                </a:lnTo>
                <a:lnTo>
                  <a:pt x="25888" y="77663"/>
                </a:lnTo>
                <a:lnTo>
                  <a:pt x="26263" y="77796"/>
                </a:lnTo>
                <a:lnTo>
                  <a:pt x="26461" y="77840"/>
                </a:lnTo>
                <a:lnTo>
                  <a:pt x="26660" y="77862"/>
                </a:lnTo>
                <a:lnTo>
                  <a:pt x="26858" y="77884"/>
                </a:lnTo>
                <a:lnTo>
                  <a:pt x="27056" y="77884"/>
                </a:lnTo>
                <a:lnTo>
                  <a:pt x="27255" y="77994"/>
                </a:lnTo>
                <a:lnTo>
                  <a:pt x="27365" y="78038"/>
                </a:lnTo>
                <a:lnTo>
                  <a:pt x="27475" y="78038"/>
                </a:lnTo>
                <a:lnTo>
                  <a:pt x="27894" y="78060"/>
                </a:lnTo>
                <a:lnTo>
                  <a:pt x="30408" y="78457"/>
                </a:lnTo>
                <a:lnTo>
                  <a:pt x="33032" y="78457"/>
                </a:lnTo>
                <a:lnTo>
                  <a:pt x="33407" y="78479"/>
                </a:lnTo>
                <a:lnTo>
                  <a:pt x="33782" y="78479"/>
                </a:lnTo>
                <a:lnTo>
                  <a:pt x="33958" y="78457"/>
                </a:lnTo>
                <a:lnTo>
                  <a:pt x="34157" y="78413"/>
                </a:lnTo>
                <a:lnTo>
                  <a:pt x="34245" y="78391"/>
                </a:lnTo>
                <a:lnTo>
                  <a:pt x="34333" y="78347"/>
                </a:lnTo>
                <a:lnTo>
                  <a:pt x="35877" y="78303"/>
                </a:lnTo>
                <a:lnTo>
                  <a:pt x="36031" y="78325"/>
                </a:lnTo>
                <a:lnTo>
                  <a:pt x="36163" y="78303"/>
                </a:lnTo>
                <a:lnTo>
                  <a:pt x="36296" y="78259"/>
                </a:lnTo>
                <a:lnTo>
                  <a:pt x="36428" y="78171"/>
                </a:lnTo>
                <a:lnTo>
                  <a:pt x="37068" y="78104"/>
                </a:lnTo>
                <a:lnTo>
                  <a:pt x="37685" y="77994"/>
                </a:lnTo>
                <a:lnTo>
                  <a:pt x="38016" y="77950"/>
                </a:lnTo>
                <a:lnTo>
                  <a:pt x="38324" y="77928"/>
                </a:lnTo>
                <a:lnTo>
                  <a:pt x="38633" y="77906"/>
                </a:lnTo>
                <a:lnTo>
                  <a:pt x="38964" y="77928"/>
                </a:lnTo>
                <a:lnTo>
                  <a:pt x="39074" y="77994"/>
                </a:lnTo>
                <a:lnTo>
                  <a:pt x="39207" y="78038"/>
                </a:lnTo>
                <a:lnTo>
                  <a:pt x="39317" y="78060"/>
                </a:lnTo>
                <a:lnTo>
                  <a:pt x="39559" y="78060"/>
                </a:lnTo>
                <a:lnTo>
                  <a:pt x="39670" y="78038"/>
                </a:lnTo>
                <a:lnTo>
                  <a:pt x="39802" y="77994"/>
                </a:lnTo>
                <a:lnTo>
                  <a:pt x="39912" y="77950"/>
                </a:lnTo>
                <a:lnTo>
                  <a:pt x="40287" y="78016"/>
                </a:lnTo>
                <a:lnTo>
                  <a:pt x="40485" y="78038"/>
                </a:lnTo>
                <a:lnTo>
                  <a:pt x="40662" y="78038"/>
                </a:lnTo>
                <a:lnTo>
                  <a:pt x="41853" y="78060"/>
                </a:lnTo>
                <a:lnTo>
                  <a:pt x="43043" y="78060"/>
                </a:lnTo>
                <a:lnTo>
                  <a:pt x="43617" y="78038"/>
                </a:lnTo>
                <a:lnTo>
                  <a:pt x="44212" y="77994"/>
                </a:lnTo>
                <a:lnTo>
                  <a:pt x="44807" y="77950"/>
                </a:lnTo>
                <a:lnTo>
                  <a:pt x="45403" y="77884"/>
                </a:lnTo>
                <a:lnTo>
                  <a:pt x="47145" y="77707"/>
                </a:lnTo>
                <a:lnTo>
                  <a:pt x="47586" y="77641"/>
                </a:lnTo>
                <a:lnTo>
                  <a:pt x="48027" y="77553"/>
                </a:lnTo>
                <a:lnTo>
                  <a:pt x="48446" y="77465"/>
                </a:lnTo>
                <a:lnTo>
                  <a:pt x="48887" y="77355"/>
                </a:lnTo>
                <a:lnTo>
                  <a:pt x="49306" y="77333"/>
                </a:lnTo>
                <a:lnTo>
                  <a:pt x="49747" y="77266"/>
                </a:lnTo>
                <a:lnTo>
                  <a:pt x="50166" y="77200"/>
                </a:lnTo>
                <a:lnTo>
                  <a:pt x="50563" y="77112"/>
                </a:lnTo>
                <a:lnTo>
                  <a:pt x="51401" y="76870"/>
                </a:lnTo>
                <a:lnTo>
                  <a:pt x="52217" y="76649"/>
                </a:lnTo>
                <a:lnTo>
                  <a:pt x="53407" y="76296"/>
                </a:lnTo>
                <a:lnTo>
                  <a:pt x="54003" y="76120"/>
                </a:lnTo>
                <a:lnTo>
                  <a:pt x="54576" y="75943"/>
                </a:lnTo>
                <a:lnTo>
                  <a:pt x="55171" y="75723"/>
                </a:lnTo>
                <a:lnTo>
                  <a:pt x="55745" y="75502"/>
                </a:lnTo>
                <a:lnTo>
                  <a:pt x="56296" y="75260"/>
                </a:lnTo>
                <a:lnTo>
                  <a:pt x="56869" y="74973"/>
                </a:lnTo>
                <a:lnTo>
                  <a:pt x="57376" y="74819"/>
                </a:lnTo>
                <a:lnTo>
                  <a:pt x="57619" y="74709"/>
                </a:lnTo>
                <a:lnTo>
                  <a:pt x="57729" y="74642"/>
                </a:lnTo>
                <a:lnTo>
                  <a:pt x="57840" y="74554"/>
                </a:lnTo>
                <a:lnTo>
                  <a:pt x="58104" y="74488"/>
                </a:lnTo>
                <a:lnTo>
                  <a:pt x="58347" y="74422"/>
                </a:lnTo>
                <a:lnTo>
                  <a:pt x="58589" y="74312"/>
                </a:lnTo>
                <a:lnTo>
                  <a:pt x="58700" y="74223"/>
                </a:lnTo>
                <a:lnTo>
                  <a:pt x="58810" y="74135"/>
                </a:lnTo>
                <a:lnTo>
                  <a:pt x="58986" y="74135"/>
                </a:lnTo>
                <a:lnTo>
                  <a:pt x="59141" y="74091"/>
                </a:lnTo>
                <a:lnTo>
                  <a:pt x="59207" y="74047"/>
                </a:lnTo>
                <a:lnTo>
                  <a:pt x="59273" y="74003"/>
                </a:lnTo>
                <a:lnTo>
                  <a:pt x="59317" y="73937"/>
                </a:lnTo>
                <a:lnTo>
                  <a:pt x="59361" y="73849"/>
                </a:lnTo>
                <a:lnTo>
                  <a:pt x="59626" y="73782"/>
                </a:lnTo>
                <a:lnTo>
                  <a:pt x="59890" y="73672"/>
                </a:lnTo>
                <a:lnTo>
                  <a:pt x="60155" y="73562"/>
                </a:lnTo>
                <a:lnTo>
                  <a:pt x="60397" y="73452"/>
                </a:lnTo>
                <a:lnTo>
                  <a:pt x="60860" y="73187"/>
                </a:lnTo>
                <a:lnTo>
                  <a:pt x="61324" y="72878"/>
                </a:lnTo>
                <a:lnTo>
                  <a:pt x="62316" y="72327"/>
                </a:lnTo>
                <a:lnTo>
                  <a:pt x="63154" y="71776"/>
                </a:lnTo>
                <a:lnTo>
                  <a:pt x="63330" y="71732"/>
                </a:lnTo>
                <a:lnTo>
                  <a:pt x="63485" y="71666"/>
                </a:lnTo>
                <a:lnTo>
                  <a:pt x="63639" y="71577"/>
                </a:lnTo>
                <a:lnTo>
                  <a:pt x="63771" y="71489"/>
                </a:lnTo>
                <a:lnTo>
                  <a:pt x="64036" y="71291"/>
                </a:lnTo>
                <a:lnTo>
                  <a:pt x="64278" y="71070"/>
                </a:lnTo>
                <a:lnTo>
                  <a:pt x="64631" y="70872"/>
                </a:lnTo>
                <a:lnTo>
                  <a:pt x="64984" y="70651"/>
                </a:lnTo>
                <a:lnTo>
                  <a:pt x="65315" y="70431"/>
                </a:lnTo>
                <a:lnTo>
                  <a:pt x="65646" y="70188"/>
                </a:lnTo>
                <a:lnTo>
                  <a:pt x="66285" y="69703"/>
                </a:lnTo>
                <a:lnTo>
                  <a:pt x="66924" y="69218"/>
                </a:lnTo>
                <a:lnTo>
                  <a:pt x="67057" y="69130"/>
                </a:lnTo>
                <a:lnTo>
                  <a:pt x="67167" y="69064"/>
                </a:lnTo>
                <a:lnTo>
                  <a:pt x="67388" y="68865"/>
                </a:lnTo>
                <a:lnTo>
                  <a:pt x="67586" y="68645"/>
                </a:lnTo>
                <a:lnTo>
                  <a:pt x="67784" y="68424"/>
                </a:lnTo>
                <a:lnTo>
                  <a:pt x="67939" y="68358"/>
                </a:lnTo>
                <a:lnTo>
                  <a:pt x="68071" y="68270"/>
                </a:lnTo>
                <a:lnTo>
                  <a:pt x="68203" y="68181"/>
                </a:lnTo>
                <a:lnTo>
                  <a:pt x="68336" y="68071"/>
                </a:lnTo>
                <a:lnTo>
                  <a:pt x="68556" y="67829"/>
                </a:lnTo>
                <a:lnTo>
                  <a:pt x="68755" y="67564"/>
                </a:lnTo>
                <a:lnTo>
                  <a:pt x="68909" y="67498"/>
                </a:lnTo>
                <a:lnTo>
                  <a:pt x="69041" y="67388"/>
                </a:lnTo>
                <a:lnTo>
                  <a:pt x="69306" y="67123"/>
                </a:lnTo>
                <a:lnTo>
                  <a:pt x="69527" y="66947"/>
                </a:lnTo>
                <a:lnTo>
                  <a:pt x="69747" y="66770"/>
                </a:lnTo>
                <a:lnTo>
                  <a:pt x="69945" y="66572"/>
                </a:lnTo>
                <a:lnTo>
                  <a:pt x="70144" y="66373"/>
                </a:lnTo>
                <a:lnTo>
                  <a:pt x="70497" y="65932"/>
                </a:lnTo>
                <a:lnTo>
                  <a:pt x="70850" y="65469"/>
                </a:lnTo>
                <a:lnTo>
                  <a:pt x="71004" y="65359"/>
                </a:lnTo>
                <a:lnTo>
                  <a:pt x="71158" y="65227"/>
                </a:lnTo>
                <a:lnTo>
                  <a:pt x="71291" y="65072"/>
                </a:lnTo>
                <a:lnTo>
                  <a:pt x="71401" y="64896"/>
                </a:lnTo>
                <a:lnTo>
                  <a:pt x="71798" y="64499"/>
                </a:lnTo>
                <a:lnTo>
                  <a:pt x="72106" y="63926"/>
                </a:lnTo>
                <a:lnTo>
                  <a:pt x="72239" y="63837"/>
                </a:lnTo>
                <a:lnTo>
                  <a:pt x="72371" y="63727"/>
                </a:lnTo>
                <a:lnTo>
                  <a:pt x="72592" y="63485"/>
                </a:lnTo>
                <a:lnTo>
                  <a:pt x="72768" y="63220"/>
                </a:lnTo>
                <a:lnTo>
                  <a:pt x="72922" y="62933"/>
                </a:lnTo>
                <a:lnTo>
                  <a:pt x="72944" y="62801"/>
                </a:lnTo>
                <a:lnTo>
                  <a:pt x="73121" y="62625"/>
                </a:lnTo>
                <a:lnTo>
                  <a:pt x="73275" y="62426"/>
                </a:lnTo>
                <a:lnTo>
                  <a:pt x="73430" y="62228"/>
                </a:lnTo>
                <a:lnTo>
                  <a:pt x="73584" y="62007"/>
                </a:lnTo>
                <a:lnTo>
                  <a:pt x="73826" y="61588"/>
                </a:lnTo>
                <a:lnTo>
                  <a:pt x="74047" y="61125"/>
                </a:lnTo>
                <a:lnTo>
                  <a:pt x="74223" y="60816"/>
                </a:lnTo>
                <a:lnTo>
                  <a:pt x="74378" y="60508"/>
                </a:lnTo>
                <a:lnTo>
                  <a:pt x="74532" y="60199"/>
                </a:lnTo>
                <a:lnTo>
                  <a:pt x="74642" y="59868"/>
                </a:lnTo>
                <a:lnTo>
                  <a:pt x="74885" y="59229"/>
                </a:lnTo>
                <a:lnTo>
                  <a:pt x="75017" y="58898"/>
                </a:lnTo>
                <a:lnTo>
                  <a:pt x="75172" y="58589"/>
                </a:lnTo>
                <a:lnTo>
                  <a:pt x="75216" y="58523"/>
                </a:lnTo>
                <a:lnTo>
                  <a:pt x="75238" y="58457"/>
                </a:lnTo>
                <a:lnTo>
                  <a:pt x="75238" y="58413"/>
                </a:lnTo>
                <a:lnTo>
                  <a:pt x="75194" y="58325"/>
                </a:lnTo>
                <a:lnTo>
                  <a:pt x="75304" y="58038"/>
                </a:lnTo>
                <a:lnTo>
                  <a:pt x="75348" y="57972"/>
                </a:lnTo>
                <a:lnTo>
                  <a:pt x="75392" y="57928"/>
                </a:lnTo>
                <a:lnTo>
                  <a:pt x="75392" y="57862"/>
                </a:lnTo>
                <a:lnTo>
                  <a:pt x="75392" y="57795"/>
                </a:lnTo>
                <a:lnTo>
                  <a:pt x="75502" y="57641"/>
                </a:lnTo>
                <a:lnTo>
                  <a:pt x="75591" y="57421"/>
                </a:lnTo>
                <a:lnTo>
                  <a:pt x="75591" y="57222"/>
                </a:lnTo>
                <a:lnTo>
                  <a:pt x="75568" y="57002"/>
                </a:lnTo>
                <a:lnTo>
                  <a:pt x="75480" y="56803"/>
                </a:lnTo>
                <a:lnTo>
                  <a:pt x="75502" y="56561"/>
                </a:lnTo>
                <a:lnTo>
                  <a:pt x="75568" y="56296"/>
                </a:lnTo>
                <a:lnTo>
                  <a:pt x="75591" y="56053"/>
                </a:lnTo>
                <a:lnTo>
                  <a:pt x="75591" y="55943"/>
                </a:lnTo>
                <a:lnTo>
                  <a:pt x="75568" y="55811"/>
                </a:lnTo>
                <a:lnTo>
                  <a:pt x="75679" y="54510"/>
                </a:lnTo>
                <a:lnTo>
                  <a:pt x="75745" y="53959"/>
                </a:lnTo>
                <a:lnTo>
                  <a:pt x="75767" y="53407"/>
                </a:lnTo>
                <a:lnTo>
                  <a:pt x="75767" y="53143"/>
                </a:lnTo>
                <a:lnTo>
                  <a:pt x="75723" y="52856"/>
                </a:lnTo>
                <a:lnTo>
                  <a:pt x="75679" y="52591"/>
                </a:lnTo>
                <a:lnTo>
                  <a:pt x="75591" y="52327"/>
                </a:lnTo>
                <a:lnTo>
                  <a:pt x="75613" y="52062"/>
                </a:lnTo>
                <a:lnTo>
                  <a:pt x="75568" y="51820"/>
                </a:lnTo>
                <a:lnTo>
                  <a:pt x="75502" y="51599"/>
                </a:lnTo>
                <a:lnTo>
                  <a:pt x="75436" y="51357"/>
                </a:lnTo>
                <a:lnTo>
                  <a:pt x="75392" y="51268"/>
                </a:lnTo>
                <a:lnTo>
                  <a:pt x="75348" y="51202"/>
                </a:lnTo>
                <a:lnTo>
                  <a:pt x="75282" y="51180"/>
                </a:lnTo>
                <a:lnTo>
                  <a:pt x="75194" y="51180"/>
                </a:lnTo>
                <a:lnTo>
                  <a:pt x="74973" y="51114"/>
                </a:lnTo>
                <a:lnTo>
                  <a:pt x="74885" y="51070"/>
                </a:lnTo>
                <a:lnTo>
                  <a:pt x="74797" y="51070"/>
                </a:lnTo>
                <a:lnTo>
                  <a:pt x="74532" y="51158"/>
                </a:lnTo>
                <a:lnTo>
                  <a:pt x="74422" y="51180"/>
                </a:lnTo>
                <a:lnTo>
                  <a:pt x="74334" y="51180"/>
                </a:lnTo>
                <a:lnTo>
                  <a:pt x="74267" y="51158"/>
                </a:lnTo>
                <a:lnTo>
                  <a:pt x="74201" y="51136"/>
                </a:lnTo>
                <a:lnTo>
                  <a:pt x="74157" y="51092"/>
                </a:lnTo>
                <a:lnTo>
                  <a:pt x="74135" y="51048"/>
                </a:lnTo>
                <a:lnTo>
                  <a:pt x="74113" y="50916"/>
                </a:lnTo>
                <a:lnTo>
                  <a:pt x="74113" y="50761"/>
                </a:lnTo>
                <a:lnTo>
                  <a:pt x="74157" y="50585"/>
                </a:lnTo>
                <a:lnTo>
                  <a:pt x="74201" y="50386"/>
                </a:lnTo>
                <a:lnTo>
                  <a:pt x="74289" y="50056"/>
                </a:lnTo>
                <a:lnTo>
                  <a:pt x="74378" y="49989"/>
                </a:lnTo>
                <a:lnTo>
                  <a:pt x="74444" y="49923"/>
                </a:lnTo>
                <a:lnTo>
                  <a:pt x="74488" y="49857"/>
                </a:lnTo>
                <a:lnTo>
                  <a:pt x="74510" y="49791"/>
                </a:lnTo>
                <a:lnTo>
                  <a:pt x="74510" y="49703"/>
                </a:lnTo>
                <a:lnTo>
                  <a:pt x="74510" y="49615"/>
                </a:lnTo>
                <a:lnTo>
                  <a:pt x="74444" y="49438"/>
                </a:lnTo>
                <a:lnTo>
                  <a:pt x="74444" y="49350"/>
                </a:lnTo>
                <a:lnTo>
                  <a:pt x="74642" y="47277"/>
                </a:lnTo>
                <a:lnTo>
                  <a:pt x="74708" y="47123"/>
                </a:lnTo>
                <a:lnTo>
                  <a:pt x="74753" y="46968"/>
                </a:lnTo>
                <a:lnTo>
                  <a:pt x="74775" y="46814"/>
                </a:lnTo>
                <a:lnTo>
                  <a:pt x="74775" y="46638"/>
                </a:lnTo>
                <a:lnTo>
                  <a:pt x="74753" y="46329"/>
                </a:lnTo>
                <a:lnTo>
                  <a:pt x="74753" y="46175"/>
                </a:lnTo>
                <a:lnTo>
                  <a:pt x="74753" y="45998"/>
                </a:lnTo>
                <a:lnTo>
                  <a:pt x="74753" y="44366"/>
                </a:lnTo>
                <a:lnTo>
                  <a:pt x="74753" y="44036"/>
                </a:lnTo>
                <a:lnTo>
                  <a:pt x="74775" y="43727"/>
                </a:lnTo>
                <a:lnTo>
                  <a:pt x="74775" y="43573"/>
                </a:lnTo>
                <a:lnTo>
                  <a:pt x="74753" y="43396"/>
                </a:lnTo>
                <a:lnTo>
                  <a:pt x="74708" y="43242"/>
                </a:lnTo>
                <a:lnTo>
                  <a:pt x="74642" y="43088"/>
                </a:lnTo>
                <a:lnTo>
                  <a:pt x="74356" y="40552"/>
                </a:lnTo>
                <a:lnTo>
                  <a:pt x="74378" y="40552"/>
                </a:lnTo>
                <a:lnTo>
                  <a:pt x="74378" y="40508"/>
                </a:lnTo>
                <a:lnTo>
                  <a:pt x="74378" y="40463"/>
                </a:lnTo>
                <a:lnTo>
                  <a:pt x="74334" y="40441"/>
                </a:lnTo>
                <a:lnTo>
                  <a:pt x="74444" y="40309"/>
                </a:lnTo>
                <a:lnTo>
                  <a:pt x="74488" y="40133"/>
                </a:lnTo>
                <a:lnTo>
                  <a:pt x="74488" y="39956"/>
                </a:lnTo>
                <a:lnTo>
                  <a:pt x="74488" y="39802"/>
                </a:lnTo>
                <a:lnTo>
                  <a:pt x="74444" y="39648"/>
                </a:lnTo>
                <a:lnTo>
                  <a:pt x="74378" y="39493"/>
                </a:lnTo>
                <a:lnTo>
                  <a:pt x="74312" y="39339"/>
                </a:lnTo>
                <a:lnTo>
                  <a:pt x="74157" y="39030"/>
                </a:lnTo>
                <a:lnTo>
                  <a:pt x="74069" y="38898"/>
                </a:lnTo>
                <a:lnTo>
                  <a:pt x="74157" y="38743"/>
                </a:lnTo>
                <a:lnTo>
                  <a:pt x="74179" y="38677"/>
                </a:lnTo>
                <a:lnTo>
                  <a:pt x="74179" y="38611"/>
                </a:lnTo>
                <a:lnTo>
                  <a:pt x="74157" y="38545"/>
                </a:lnTo>
                <a:lnTo>
                  <a:pt x="74135" y="38479"/>
                </a:lnTo>
                <a:lnTo>
                  <a:pt x="74091" y="38413"/>
                </a:lnTo>
                <a:lnTo>
                  <a:pt x="74025" y="38347"/>
                </a:lnTo>
                <a:lnTo>
                  <a:pt x="73871" y="37553"/>
                </a:lnTo>
                <a:lnTo>
                  <a:pt x="73716" y="36737"/>
                </a:lnTo>
                <a:lnTo>
                  <a:pt x="73672" y="36340"/>
                </a:lnTo>
                <a:lnTo>
                  <a:pt x="73628" y="35943"/>
                </a:lnTo>
                <a:lnTo>
                  <a:pt x="73628" y="35546"/>
                </a:lnTo>
                <a:lnTo>
                  <a:pt x="73628" y="35127"/>
                </a:lnTo>
                <a:lnTo>
                  <a:pt x="73650" y="33848"/>
                </a:lnTo>
                <a:lnTo>
                  <a:pt x="73584" y="33848"/>
                </a:lnTo>
                <a:lnTo>
                  <a:pt x="73606" y="33716"/>
                </a:lnTo>
                <a:lnTo>
                  <a:pt x="73562" y="33562"/>
                </a:lnTo>
                <a:lnTo>
                  <a:pt x="73496" y="33451"/>
                </a:lnTo>
                <a:lnTo>
                  <a:pt x="73496" y="33165"/>
                </a:lnTo>
                <a:lnTo>
                  <a:pt x="73363" y="33010"/>
                </a:lnTo>
                <a:lnTo>
                  <a:pt x="73363" y="32724"/>
                </a:lnTo>
                <a:lnTo>
                  <a:pt x="73341" y="32635"/>
                </a:lnTo>
                <a:lnTo>
                  <a:pt x="73319" y="32569"/>
                </a:lnTo>
                <a:lnTo>
                  <a:pt x="73275" y="32503"/>
                </a:lnTo>
                <a:lnTo>
                  <a:pt x="73231" y="32459"/>
                </a:lnTo>
                <a:lnTo>
                  <a:pt x="73231" y="32437"/>
                </a:lnTo>
                <a:lnTo>
                  <a:pt x="73209" y="31753"/>
                </a:lnTo>
                <a:lnTo>
                  <a:pt x="73121" y="31224"/>
                </a:lnTo>
                <a:lnTo>
                  <a:pt x="73033" y="30673"/>
                </a:lnTo>
                <a:lnTo>
                  <a:pt x="72966" y="30408"/>
                </a:lnTo>
                <a:lnTo>
                  <a:pt x="72900" y="30144"/>
                </a:lnTo>
                <a:lnTo>
                  <a:pt x="72790" y="29901"/>
                </a:lnTo>
                <a:lnTo>
                  <a:pt x="72658" y="29659"/>
                </a:lnTo>
                <a:lnTo>
                  <a:pt x="72658" y="29526"/>
                </a:lnTo>
                <a:lnTo>
                  <a:pt x="72658" y="29394"/>
                </a:lnTo>
                <a:lnTo>
                  <a:pt x="72658" y="29262"/>
                </a:lnTo>
                <a:lnTo>
                  <a:pt x="72636" y="29129"/>
                </a:lnTo>
                <a:lnTo>
                  <a:pt x="72592" y="29019"/>
                </a:lnTo>
                <a:lnTo>
                  <a:pt x="72525" y="28887"/>
                </a:lnTo>
                <a:lnTo>
                  <a:pt x="72459" y="28776"/>
                </a:lnTo>
                <a:lnTo>
                  <a:pt x="72371" y="28666"/>
                </a:lnTo>
                <a:lnTo>
                  <a:pt x="72239" y="28137"/>
                </a:lnTo>
                <a:lnTo>
                  <a:pt x="72217" y="27939"/>
                </a:lnTo>
                <a:lnTo>
                  <a:pt x="72173" y="27762"/>
                </a:lnTo>
                <a:lnTo>
                  <a:pt x="72106" y="27586"/>
                </a:lnTo>
                <a:lnTo>
                  <a:pt x="72018" y="27431"/>
                </a:lnTo>
                <a:lnTo>
                  <a:pt x="71930" y="27277"/>
                </a:lnTo>
                <a:lnTo>
                  <a:pt x="71798" y="27123"/>
                </a:lnTo>
                <a:lnTo>
                  <a:pt x="71555" y="26858"/>
                </a:lnTo>
                <a:lnTo>
                  <a:pt x="71158" y="26241"/>
                </a:lnTo>
                <a:lnTo>
                  <a:pt x="70761" y="25623"/>
                </a:lnTo>
                <a:lnTo>
                  <a:pt x="70386" y="24984"/>
                </a:lnTo>
                <a:lnTo>
                  <a:pt x="70012" y="24344"/>
                </a:lnTo>
                <a:lnTo>
                  <a:pt x="69681" y="23683"/>
                </a:lnTo>
                <a:lnTo>
                  <a:pt x="69350" y="23043"/>
                </a:lnTo>
                <a:lnTo>
                  <a:pt x="69019" y="22360"/>
                </a:lnTo>
                <a:lnTo>
                  <a:pt x="68733" y="21698"/>
                </a:lnTo>
                <a:lnTo>
                  <a:pt x="68556" y="21367"/>
                </a:lnTo>
                <a:lnTo>
                  <a:pt x="68468" y="21191"/>
                </a:lnTo>
                <a:lnTo>
                  <a:pt x="68468" y="21081"/>
                </a:lnTo>
                <a:lnTo>
                  <a:pt x="68468" y="20992"/>
                </a:lnTo>
                <a:lnTo>
                  <a:pt x="68292" y="20507"/>
                </a:lnTo>
                <a:lnTo>
                  <a:pt x="68071" y="20044"/>
                </a:lnTo>
                <a:lnTo>
                  <a:pt x="67851" y="19603"/>
                </a:lnTo>
                <a:lnTo>
                  <a:pt x="67608" y="19140"/>
                </a:lnTo>
                <a:lnTo>
                  <a:pt x="67123" y="18236"/>
                </a:lnTo>
                <a:lnTo>
                  <a:pt x="66880" y="17773"/>
                </a:lnTo>
                <a:lnTo>
                  <a:pt x="66660" y="17288"/>
                </a:lnTo>
                <a:lnTo>
                  <a:pt x="66770" y="17332"/>
                </a:lnTo>
                <a:lnTo>
                  <a:pt x="66858" y="17398"/>
                </a:lnTo>
                <a:lnTo>
                  <a:pt x="66947" y="17464"/>
                </a:lnTo>
                <a:lnTo>
                  <a:pt x="66991" y="17530"/>
                </a:lnTo>
                <a:lnTo>
                  <a:pt x="67101" y="17663"/>
                </a:lnTo>
                <a:lnTo>
                  <a:pt x="67167" y="17795"/>
                </a:lnTo>
                <a:lnTo>
                  <a:pt x="67564" y="18302"/>
                </a:lnTo>
                <a:lnTo>
                  <a:pt x="67917" y="18831"/>
                </a:lnTo>
                <a:lnTo>
                  <a:pt x="68248" y="19383"/>
                </a:lnTo>
                <a:lnTo>
                  <a:pt x="68578" y="19912"/>
                </a:lnTo>
                <a:lnTo>
                  <a:pt x="69857" y="22117"/>
                </a:lnTo>
                <a:lnTo>
                  <a:pt x="69901" y="22293"/>
                </a:lnTo>
                <a:lnTo>
                  <a:pt x="69968" y="22448"/>
                </a:lnTo>
                <a:lnTo>
                  <a:pt x="70012" y="22536"/>
                </a:lnTo>
                <a:lnTo>
                  <a:pt x="70078" y="22580"/>
                </a:lnTo>
                <a:lnTo>
                  <a:pt x="70166" y="22602"/>
                </a:lnTo>
                <a:lnTo>
                  <a:pt x="70276" y="22624"/>
                </a:lnTo>
                <a:lnTo>
                  <a:pt x="70409" y="22580"/>
                </a:lnTo>
                <a:lnTo>
                  <a:pt x="70519" y="22536"/>
                </a:lnTo>
                <a:lnTo>
                  <a:pt x="70585" y="22470"/>
                </a:lnTo>
                <a:lnTo>
                  <a:pt x="70651" y="22404"/>
                </a:lnTo>
                <a:lnTo>
                  <a:pt x="70673" y="22316"/>
                </a:lnTo>
                <a:lnTo>
                  <a:pt x="70695" y="22205"/>
                </a:lnTo>
                <a:lnTo>
                  <a:pt x="70695" y="22095"/>
                </a:lnTo>
                <a:lnTo>
                  <a:pt x="70695" y="21963"/>
                </a:lnTo>
                <a:lnTo>
                  <a:pt x="70276" y="20706"/>
                </a:lnTo>
                <a:lnTo>
                  <a:pt x="70320" y="20640"/>
                </a:lnTo>
                <a:lnTo>
                  <a:pt x="70320" y="20574"/>
                </a:lnTo>
                <a:lnTo>
                  <a:pt x="70320" y="20507"/>
                </a:lnTo>
                <a:lnTo>
                  <a:pt x="70298" y="20463"/>
                </a:lnTo>
                <a:lnTo>
                  <a:pt x="70232" y="20375"/>
                </a:lnTo>
                <a:lnTo>
                  <a:pt x="70144" y="20287"/>
                </a:lnTo>
                <a:lnTo>
                  <a:pt x="70034" y="20177"/>
                </a:lnTo>
                <a:lnTo>
                  <a:pt x="69945" y="20022"/>
                </a:lnTo>
                <a:lnTo>
                  <a:pt x="69901" y="19890"/>
                </a:lnTo>
                <a:lnTo>
                  <a:pt x="69857" y="19736"/>
                </a:lnTo>
                <a:lnTo>
                  <a:pt x="69857" y="19647"/>
                </a:lnTo>
                <a:lnTo>
                  <a:pt x="69835" y="19559"/>
                </a:lnTo>
                <a:lnTo>
                  <a:pt x="69791" y="19427"/>
                </a:lnTo>
                <a:lnTo>
                  <a:pt x="69681" y="19295"/>
                </a:lnTo>
                <a:lnTo>
                  <a:pt x="69593" y="19162"/>
                </a:lnTo>
                <a:lnTo>
                  <a:pt x="69328" y="18743"/>
                </a:lnTo>
                <a:lnTo>
                  <a:pt x="69328" y="18721"/>
                </a:lnTo>
                <a:lnTo>
                  <a:pt x="69350" y="18699"/>
                </a:lnTo>
                <a:lnTo>
                  <a:pt x="69350" y="18655"/>
                </a:lnTo>
                <a:lnTo>
                  <a:pt x="69306" y="18611"/>
                </a:lnTo>
                <a:lnTo>
                  <a:pt x="67366" y="15105"/>
                </a:lnTo>
                <a:lnTo>
                  <a:pt x="67388" y="15061"/>
                </a:lnTo>
                <a:lnTo>
                  <a:pt x="67388" y="15017"/>
                </a:lnTo>
                <a:lnTo>
                  <a:pt x="67343" y="14973"/>
                </a:lnTo>
                <a:lnTo>
                  <a:pt x="67057" y="14686"/>
                </a:lnTo>
                <a:lnTo>
                  <a:pt x="66506" y="13716"/>
                </a:lnTo>
                <a:lnTo>
                  <a:pt x="66506" y="13605"/>
                </a:lnTo>
                <a:lnTo>
                  <a:pt x="66483" y="13517"/>
                </a:lnTo>
                <a:lnTo>
                  <a:pt x="66439" y="13429"/>
                </a:lnTo>
                <a:lnTo>
                  <a:pt x="66395" y="13363"/>
                </a:lnTo>
                <a:lnTo>
                  <a:pt x="66241" y="13253"/>
                </a:lnTo>
                <a:lnTo>
                  <a:pt x="66087" y="13142"/>
                </a:lnTo>
                <a:lnTo>
                  <a:pt x="65932" y="12966"/>
                </a:lnTo>
                <a:lnTo>
                  <a:pt x="65756" y="12767"/>
                </a:lnTo>
                <a:lnTo>
                  <a:pt x="65623" y="12569"/>
                </a:lnTo>
                <a:lnTo>
                  <a:pt x="65557" y="12437"/>
                </a:lnTo>
                <a:lnTo>
                  <a:pt x="65513" y="12326"/>
                </a:lnTo>
                <a:lnTo>
                  <a:pt x="65535" y="12326"/>
                </a:lnTo>
                <a:lnTo>
                  <a:pt x="65403" y="12260"/>
                </a:lnTo>
                <a:lnTo>
                  <a:pt x="65315" y="12172"/>
                </a:lnTo>
                <a:lnTo>
                  <a:pt x="65160" y="11974"/>
                </a:lnTo>
                <a:lnTo>
                  <a:pt x="65028" y="11775"/>
                </a:lnTo>
                <a:lnTo>
                  <a:pt x="64940" y="11687"/>
                </a:lnTo>
                <a:lnTo>
                  <a:pt x="64830" y="11621"/>
                </a:lnTo>
                <a:lnTo>
                  <a:pt x="64322" y="10937"/>
                </a:lnTo>
                <a:lnTo>
                  <a:pt x="64190" y="10783"/>
                </a:lnTo>
                <a:lnTo>
                  <a:pt x="64058" y="10629"/>
                </a:lnTo>
                <a:lnTo>
                  <a:pt x="63881" y="10474"/>
                </a:lnTo>
                <a:lnTo>
                  <a:pt x="63727" y="10364"/>
                </a:lnTo>
                <a:lnTo>
                  <a:pt x="63727" y="10342"/>
                </a:lnTo>
                <a:lnTo>
                  <a:pt x="63573" y="10210"/>
                </a:lnTo>
                <a:lnTo>
                  <a:pt x="63551" y="9945"/>
                </a:lnTo>
                <a:lnTo>
                  <a:pt x="63154" y="9658"/>
                </a:lnTo>
                <a:lnTo>
                  <a:pt x="63088" y="9548"/>
                </a:lnTo>
                <a:lnTo>
                  <a:pt x="63021" y="9460"/>
                </a:lnTo>
                <a:lnTo>
                  <a:pt x="62845" y="9328"/>
                </a:lnTo>
                <a:lnTo>
                  <a:pt x="62845" y="9283"/>
                </a:lnTo>
                <a:lnTo>
                  <a:pt x="62845" y="9261"/>
                </a:lnTo>
                <a:lnTo>
                  <a:pt x="62779" y="9107"/>
                </a:lnTo>
                <a:lnTo>
                  <a:pt x="62713" y="8975"/>
                </a:lnTo>
                <a:lnTo>
                  <a:pt x="62603" y="8887"/>
                </a:lnTo>
                <a:lnTo>
                  <a:pt x="62448" y="8820"/>
                </a:lnTo>
                <a:lnTo>
                  <a:pt x="60905" y="7409"/>
                </a:lnTo>
                <a:lnTo>
                  <a:pt x="60927" y="7409"/>
                </a:lnTo>
                <a:lnTo>
                  <a:pt x="60971" y="7387"/>
                </a:lnTo>
                <a:lnTo>
                  <a:pt x="60971" y="7343"/>
                </a:lnTo>
                <a:lnTo>
                  <a:pt x="60949" y="7321"/>
                </a:lnTo>
                <a:lnTo>
                  <a:pt x="60905" y="7277"/>
                </a:lnTo>
                <a:lnTo>
                  <a:pt x="60838" y="7167"/>
                </a:lnTo>
                <a:lnTo>
                  <a:pt x="60772" y="7056"/>
                </a:lnTo>
                <a:lnTo>
                  <a:pt x="60728" y="6990"/>
                </a:lnTo>
                <a:lnTo>
                  <a:pt x="60662" y="6968"/>
                </a:lnTo>
                <a:lnTo>
                  <a:pt x="60596" y="6968"/>
                </a:lnTo>
                <a:lnTo>
                  <a:pt x="60486" y="6990"/>
                </a:lnTo>
                <a:lnTo>
                  <a:pt x="58832" y="5601"/>
                </a:lnTo>
                <a:lnTo>
                  <a:pt x="58810" y="5535"/>
                </a:lnTo>
                <a:lnTo>
                  <a:pt x="58766" y="5491"/>
                </a:lnTo>
                <a:lnTo>
                  <a:pt x="58722" y="5469"/>
                </a:lnTo>
                <a:lnTo>
                  <a:pt x="58677" y="5469"/>
                </a:lnTo>
                <a:lnTo>
                  <a:pt x="57553" y="4763"/>
                </a:lnTo>
                <a:lnTo>
                  <a:pt x="57200" y="4454"/>
                </a:lnTo>
                <a:lnTo>
                  <a:pt x="56825" y="4212"/>
                </a:lnTo>
                <a:lnTo>
                  <a:pt x="56428" y="3969"/>
                </a:lnTo>
                <a:lnTo>
                  <a:pt x="56009" y="3771"/>
                </a:lnTo>
                <a:lnTo>
                  <a:pt x="55877" y="3638"/>
                </a:lnTo>
                <a:lnTo>
                  <a:pt x="55590" y="3374"/>
                </a:lnTo>
                <a:lnTo>
                  <a:pt x="54951" y="3087"/>
                </a:lnTo>
                <a:lnTo>
                  <a:pt x="54774" y="2911"/>
                </a:lnTo>
                <a:lnTo>
                  <a:pt x="54686" y="2867"/>
                </a:lnTo>
                <a:lnTo>
                  <a:pt x="54598" y="2823"/>
                </a:lnTo>
                <a:lnTo>
                  <a:pt x="54488" y="2823"/>
                </a:lnTo>
                <a:lnTo>
                  <a:pt x="54333" y="2668"/>
                </a:lnTo>
                <a:lnTo>
                  <a:pt x="53782" y="2514"/>
                </a:lnTo>
                <a:lnTo>
                  <a:pt x="53209" y="2117"/>
                </a:lnTo>
                <a:lnTo>
                  <a:pt x="53099" y="2073"/>
                </a:lnTo>
                <a:lnTo>
                  <a:pt x="53010" y="2029"/>
                </a:lnTo>
                <a:lnTo>
                  <a:pt x="52812" y="1940"/>
                </a:lnTo>
                <a:lnTo>
                  <a:pt x="52702" y="1874"/>
                </a:lnTo>
                <a:lnTo>
                  <a:pt x="52613" y="1830"/>
                </a:lnTo>
                <a:lnTo>
                  <a:pt x="52503" y="1808"/>
                </a:lnTo>
                <a:lnTo>
                  <a:pt x="52393" y="1808"/>
                </a:lnTo>
                <a:lnTo>
                  <a:pt x="52283" y="1720"/>
                </a:lnTo>
                <a:lnTo>
                  <a:pt x="52172" y="1654"/>
                </a:lnTo>
                <a:lnTo>
                  <a:pt x="51930" y="1544"/>
                </a:lnTo>
                <a:lnTo>
                  <a:pt x="51665" y="1477"/>
                </a:lnTo>
                <a:lnTo>
                  <a:pt x="51401" y="1411"/>
                </a:lnTo>
                <a:lnTo>
                  <a:pt x="51312" y="1367"/>
                </a:lnTo>
                <a:lnTo>
                  <a:pt x="50849" y="1125"/>
                </a:lnTo>
                <a:lnTo>
                  <a:pt x="50276" y="838"/>
                </a:lnTo>
                <a:lnTo>
                  <a:pt x="50210" y="794"/>
                </a:lnTo>
                <a:lnTo>
                  <a:pt x="50122" y="772"/>
                </a:lnTo>
                <a:lnTo>
                  <a:pt x="50078" y="772"/>
                </a:lnTo>
                <a:lnTo>
                  <a:pt x="50011" y="706"/>
                </a:lnTo>
                <a:lnTo>
                  <a:pt x="49306" y="573"/>
                </a:lnTo>
                <a:lnTo>
                  <a:pt x="49174" y="551"/>
                </a:lnTo>
                <a:lnTo>
                  <a:pt x="48931" y="441"/>
                </a:lnTo>
                <a:lnTo>
                  <a:pt x="48688" y="375"/>
                </a:lnTo>
                <a:lnTo>
                  <a:pt x="48446" y="309"/>
                </a:lnTo>
                <a:lnTo>
                  <a:pt x="48181" y="287"/>
                </a:lnTo>
                <a:lnTo>
                  <a:pt x="47542" y="154"/>
                </a:lnTo>
                <a:lnTo>
                  <a:pt x="47211" y="110"/>
                </a:lnTo>
                <a:lnTo>
                  <a:pt x="46880" y="66"/>
                </a:lnTo>
                <a:lnTo>
                  <a:pt x="46307" y="22"/>
                </a:lnTo>
                <a:lnTo>
                  <a:pt x="4573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0"/>
          <p:cNvSpPr txBox="1"/>
          <p:nvPr/>
        </p:nvSpPr>
        <p:spPr>
          <a:xfrm>
            <a:off x="422325" y="4515450"/>
            <a:ext cx="3075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ABeeZee"/>
                <a:ea typeface="ABeeZee"/>
                <a:cs typeface="ABeeZee"/>
                <a:sym typeface="ABeeZee"/>
              </a:rPr>
              <a:t>By: Mariana</a:t>
            </a:r>
            <a:endParaRPr sz="1600">
              <a:solidFill>
                <a:schemeClr val="dk1"/>
              </a:solidFill>
              <a:latin typeface="ABeeZee"/>
              <a:ea typeface="ABeeZee"/>
              <a:cs typeface="ABeeZee"/>
              <a:sym typeface="ABeeZe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3"/>
          <p:cNvSpPr/>
          <p:nvPr/>
        </p:nvSpPr>
        <p:spPr>
          <a:xfrm>
            <a:off x="5081525" y="2591777"/>
            <a:ext cx="740673" cy="740655"/>
          </a:xfrm>
          <a:custGeom>
            <a:rect b="b" l="l" r="r" t="t"/>
            <a:pathLst>
              <a:path extrusionOk="0" h="9643" w="9270">
                <a:moveTo>
                  <a:pt x="4831" y="1"/>
                </a:moveTo>
                <a:lnTo>
                  <a:pt x="4533" y="19"/>
                </a:lnTo>
                <a:lnTo>
                  <a:pt x="4253" y="57"/>
                </a:lnTo>
                <a:lnTo>
                  <a:pt x="3973" y="94"/>
                </a:lnTo>
                <a:lnTo>
                  <a:pt x="3694" y="169"/>
                </a:lnTo>
                <a:lnTo>
                  <a:pt x="3433" y="243"/>
                </a:lnTo>
                <a:lnTo>
                  <a:pt x="3171" y="336"/>
                </a:lnTo>
                <a:lnTo>
                  <a:pt x="2929" y="448"/>
                </a:lnTo>
                <a:lnTo>
                  <a:pt x="2668" y="560"/>
                </a:lnTo>
                <a:lnTo>
                  <a:pt x="2425" y="709"/>
                </a:lnTo>
                <a:lnTo>
                  <a:pt x="2202" y="859"/>
                </a:lnTo>
                <a:lnTo>
                  <a:pt x="1978" y="1026"/>
                </a:lnTo>
                <a:lnTo>
                  <a:pt x="1754" y="1194"/>
                </a:lnTo>
                <a:lnTo>
                  <a:pt x="1549" y="1399"/>
                </a:lnTo>
                <a:lnTo>
                  <a:pt x="1344" y="1605"/>
                </a:lnTo>
                <a:lnTo>
                  <a:pt x="1139" y="1810"/>
                </a:lnTo>
                <a:lnTo>
                  <a:pt x="952" y="2033"/>
                </a:lnTo>
                <a:lnTo>
                  <a:pt x="784" y="2276"/>
                </a:lnTo>
                <a:lnTo>
                  <a:pt x="616" y="2500"/>
                </a:lnTo>
                <a:lnTo>
                  <a:pt x="486" y="2742"/>
                </a:lnTo>
                <a:lnTo>
                  <a:pt x="374" y="2985"/>
                </a:lnTo>
                <a:lnTo>
                  <a:pt x="262" y="3246"/>
                </a:lnTo>
                <a:lnTo>
                  <a:pt x="169" y="3488"/>
                </a:lnTo>
                <a:lnTo>
                  <a:pt x="113" y="3749"/>
                </a:lnTo>
                <a:lnTo>
                  <a:pt x="57" y="4010"/>
                </a:lnTo>
                <a:lnTo>
                  <a:pt x="20" y="4271"/>
                </a:lnTo>
                <a:lnTo>
                  <a:pt x="1" y="4533"/>
                </a:lnTo>
                <a:lnTo>
                  <a:pt x="1" y="4812"/>
                </a:lnTo>
                <a:lnTo>
                  <a:pt x="38" y="5092"/>
                </a:lnTo>
                <a:lnTo>
                  <a:pt x="76" y="5372"/>
                </a:lnTo>
                <a:lnTo>
                  <a:pt x="132" y="5652"/>
                </a:lnTo>
                <a:lnTo>
                  <a:pt x="206" y="5931"/>
                </a:lnTo>
                <a:lnTo>
                  <a:pt x="281" y="6211"/>
                </a:lnTo>
                <a:lnTo>
                  <a:pt x="393" y="6491"/>
                </a:lnTo>
                <a:lnTo>
                  <a:pt x="505" y="6752"/>
                </a:lnTo>
                <a:lnTo>
                  <a:pt x="635" y="7013"/>
                </a:lnTo>
                <a:lnTo>
                  <a:pt x="766" y="7255"/>
                </a:lnTo>
                <a:lnTo>
                  <a:pt x="933" y="7479"/>
                </a:lnTo>
                <a:lnTo>
                  <a:pt x="1083" y="7703"/>
                </a:lnTo>
                <a:lnTo>
                  <a:pt x="1269" y="7927"/>
                </a:lnTo>
                <a:lnTo>
                  <a:pt x="1456" y="8132"/>
                </a:lnTo>
                <a:lnTo>
                  <a:pt x="1642" y="8319"/>
                </a:lnTo>
                <a:lnTo>
                  <a:pt x="1866" y="8505"/>
                </a:lnTo>
                <a:lnTo>
                  <a:pt x="2090" y="8673"/>
                </a:lnTo>
                <a:lnTo>
                  <a:pt x="2314" y="8841"/>
                </a:lnTo>
                <a:lnTo>
                  <a:pt x="2556" y="8990"/>
                </a:lnTo>
                <a:lnTo>
                  <a:pt x="2817" y="9120"/>
                </a:lnTo>
                <a:lnTo>
                  <a:pt x="3078" y="9251"/>
                </a:lnTo>
                <a:lnTo>
                  <a:pt x="3433" y="9400"/>
                </a:lnTo>
                <a:lnTo>
                  <a:pt x="3787" y="9512"/>
                </a:lnTo>
                <a:lnTo>
                  <a:pt x="4141" y="9587"/>
                </a:lnTo>
                <a:lnTo>
                  <a:pt x="4514" y="9643"/>
                </a:lnTo>
                <a:lnTo>
                  <a:pt x="4869" y="9643"/>
                </a:lnTo>
                <a:lnTo>
                  <a:pt x="5242" y="9624"/>
                </a:lnTo>
                <a:lnTo>
                  <a:pt x="5615" y="9568"/>
                </a:lnTo>
                <a:lnTo>
                  <a:pt x="5988" y="9475"/>
                </a:lnTo>
                <a:lnTo>
                  <a:pt x="6249" y="9363"/>
                </a:lnTo>
                <a:lnTo>
                  <a:pt x="6510" y="9251"/>
                </a:lnTo>
                <a:lnTo>
                  <a:pt x="6734" y="9120"/>
                </a:lnTo>
                <a:lnTo>
                  <a:pt x="6957" y="8953"/>
                </a:lnTo>
                <a:lnTo>
                  <a:pt x="7163" y="8785"/>
                </a:lnTo>
                <a:lnTo>
                  <a:pt x="7368" y="8598"/>
                </a:lnTo>
                <a:lnTo>
                  <a:pt x="7554" y="8393"/>
                </a:lnTo>
                <a:lnTo>
                  <a:pt x="7741" y="8188"/>
                </a:lnTo>
                <a:lnTo>
                  <a:pt x="8076" y="7778"/>
                </a:lnTo>
                <a:lnTo>
                  <a:pt x="8375" y="7330"/>
                </a:lnTo>
                <a:lnTo>
                  <a:pt x="8636" y="6882"/>
                </a:lnTo>
                <a:lnTo>
                  <a:pt x="8748" y="6640"/>
                </a:lnTo>
                <a:lnTo>
                  <a:pt x="8841" y="6398"/>
                </a:lnTo>
                <a:lnTo>
                  <a:pt x="8934" y="6155"/>
                </a:lnTo>
                <a:lnTo>
                  <a:pt x="9028" y="5894"/>
                </a:lnTo>
                <a:lnTo>
                  <a:pt x="9102" y="5633"/>
                </a:lnTo>
                <a:lnTo>
                  <a:pt x="9158" y="5372"/>
                </a:lnTo>
                <a:lnTo>
                  <a:pt x="9195" y="5111"/>
                </a:lnTo>
                <a:lnTo>
                  <a:pt x="9233" y="4831"/>
                </a:lnTo>
                <a:lnTo>
                  <a:pt x="9270" y="4533"/>
                </a:lnTo>
                <a:lnTo>
                  <a:pt x="9270" y="4253"/>
                </a:lnTo>
                <a:lnTo>
                  <a:pt x="9251" y="3917"/>
                </a:lnTo>
                <a:lnTo>
                  <a:pt x="9195" y="3488"/>
                </a:lnTo>
                <a:lnTo>
                  <a:pt x="9083" y="3078"/>
                </a:lnTo>
                <a:lnTo>
                  <a:pt x="8972" y="2686"/>
                </a:lnTo>
                <a:lnTo>
                  <a:pt x="8822" y="2332"/>
                </a:lnTo>
                <a:lnTo>
                  <a:pt x="8636" y="1996"/>
                </a:lnTo>
                <a:lnTo>
                  <a:pt x="8431" y="1679"/>
                </a:lnTo>
                <a:lnTo>
                  <a:pt x="8207" y="1399"/>
                </a:lnTo>
                <a:lnTo>
                  <a:pt x="7964" y="1138"/>
                </a:lnTo>
                <a:lnTo>
                  <a:pt x="7703" y="896"/>
                </a:lnTo>
                <a:lnTo>
                  <a:pt x="7424" y="691"/>
                </a:lnTo>
                <a:lnTo>
                  <a:pt x="7125" y="523"/>
                </a:lnTo>
                <a:lnTo>
                  <a:pt x="6808" y="355"/>
                </a:lnTo>
                <a:lnTo>
                  <a:pt x="6491" y="243"/>
                </a:lnTo>
                <a:lnTo>
                  <a:pt x="6155" y="131"/>
                </a:lnTo>
                <a:lnTo>
                  <a:pt x="5820" y="57"/>
                </a:lnTo>
                <a:lnTo>
                  <a:pt x="5465" y="19"/>
                </a:lnTo>
                <a:lnTo>
                  <a:pt x="51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800">
                <a:solidFill>
                  <a:srgbClr val="FFFFFF"/>
                </a:solidFill>
                <a:latin typeface="Limelight"/>
                <a:ea typeface="Limelight"/>
                <a:cs typeface="Limelight"/>
                <a:sym typeface="Limelight"/>
              </a:rPr>
              <a:t>04</a:t>
            </a:r>
            <a:endParaRPr sz="2800">
              <a:solidFill>
                <a:srgbClr val="FFFFFF"/>
              </a:solidFill>
              <a:latin typeface="Limelight"/>
              <a:ea typeface="Limelight"/>
              <a:cs typeface="Limelight"/>
              <a:sym typeface="Limelight"/>
            </a:endParaRPr>
          </a:p>
        </p:txBody>
      </p:sp>
      <p:sp>
        <p:nvSpPr>
          <p:cNvPr id="177" name="Google Shape;177;p33"/>
          <p:cNvSpPr/>
          <p:nvPr/>
        </p:nvSpPr>
        <p:spPr>
          <a:xfrm>
            <a:off x="4966537" y="1456873"/>
            <a:ext cx="740673" cy="740655"/>
          </a:xfrm>
          <a:custGeom>
            <a:rect b="b" l="l" r="r" t="t"/>
            <a:pathLst>
              <a:path extrusionOk="0" h="9643" w="9270">
                <a:moveTo>
                  <a:pt x="4831" y="1"/>
                </a:moveTo>
                <a:lnTo>
                  <a:pt x="4533" y="19"/>
                </a:lnTo>
                <a:lnTo>
                  <a:pt x="4253" y="57"/>
                </a:lnTo>
                <a:lnTo>
                  <a:pt x="3973" y="94"/>
                </a:lnTo>
                <a:lnTo>
                  <a:pt x="3694" y="169"/>
                </a:lnTo>
                <a:lnTo>
                  <a:pt x="3433" y="243"/>
                </a:lnTo>
                <a:lnTo>
                  <a:pt x="3171" y="336"/>
                </a:lnTo>
                <a:lnTo>
                  <a:pt x="2929" y="448"/>
                </a:lnTo>
                <a:lnTo>
                  <a:pt x="2668" y="560"/>
                </a:lnTo>
                <a:lnTo>
                  <a:pt x="2425" y="709"/>
                </a:lnTo>
                <a:lnTo>
                  <a:pt x="2202" y="859"/>
                </a:lnTo>
                <a:lnTo>
                  <a:pt x="1978" y="1026"/>
                </a:lnTo>
                <a:lnTo>
                  <a:pt x="1754" y="1194"/>
                </a:lnTo>
                <a:lnTo>
                  <a:pt x="1549" y="1399"/>
                </a:lnTo>
                <a:lnTo>
                  <a:pt x="1344" y="1605"/>
                </a:lnTo>
                <a:lnTo>
                  <a:pt x="1139" y="1810"/>
                </a:lnTo>
                <a:lnTo>
                  <a:pt x="952" y="2033"/>
                </a:lnTo>
                <a:lnTo>
                  <a:pt x="784" y="2276"/>
                </a:lnTo>
                <a:lnTo>
                  <a:pt x="616" y="2500"/>
                </a:lnTo>
                <a:lnTo>
                  <a:pt x="486" y="2742"/>
                </a:lnTo>
                <a:lnTo>
                  <a:pt x="374" y="2985"/>
                </a:lnTo>
                <a:lnTo>
                  <a:pt x="262" y="3246"/>
                </a:lnTo>
                <a:lnTo>
                  <a:pt x="169" y="3488"/>
                </a:lnTo>
                <a:lnTo>
                  <a:pt x="113" y="3749"/>
                </a:lnTo>
                <a:lnTo>
                  <a:pt x="57" y="4010"/>
                </a:lnTo>
                <a:lnTo>
                  <a:pt x="20" y="4271"/>
                </a:lnTo>
                <a:lnTo>
                  <a:pt x="1" y="4533"/>
                </a:lnTo>
                <a:lnTo>
                  <a:pt x="1" y="4812"/>
                </a:lnTo>
                <a:lnTo>
                  <a:pt x="38" y="5092"/>
                </a:lnTo>
                <a:lnTo>
                  <a:pt x="76" y="5372"/>
                </a:lnTo>
                <a:lnTo>
                  <a:pt x="132" y="5652"/>
                </a:lnTo>
                <a:lnTo>
                  <a:pt x="206" y="5931"/>
                </a:lnTo>
                <a:lnTo>
                  <a:pt x="281" y="6211"/>
                </a:lnTo>
                <a:lnTo>
                  <a:pt x="393" y="6491"/>
                </a:lnTo>
                <a:lnTo>
                  <a:pt x="505" y="6752"/>
                </a:lnTo>
                <a:lnTo>
                  <a:pt x="635" y="7013"/>
                </a:lnTo>
                <a:lnTo>
                  <a:pt x="766" y="7255"/>
                </a:lnTo>
                <a:lnTo>
                  <a:pt x="933" y="7479"/>
                </a:lnTo>
                <a:lnTo>
                  <a:pt x="1083" y="7703"/>
                </a:lnTo>
                <a:lnTo>
                  <a:pt x="1269" y="7927"/>
                </a:lnTo>
                <a:lnTo>
                  <a:pt x="1456" y="8132"/>
                </a:lnTo>
                <a:lnTo>
                  <a:pt x="1642" y="8319"/>
                </a:lnTo>
                <a:lnTo>
                  <a:pt x="1866" y="8505"/>
                </a:lnTo>
                <a:lnTo>
                  <a:pt x="2090" y="8673"/>
                </a:lnTo>
                <a:lnTo>
                  <a:pt x="2314" y="8841"/>
                </a:lnTo>
                <a:lnTo>
                  <a:pt x="2556" y="8990"/>
                </a:lnTo>
                <a:lnTo>
                  <a:pt x="2817" y="9120"/>
                </a:lnTo>
                <a:lnTo>
                  <a:pt x="3078" y="9251"/>
                </a:lnTo>
                <a:lnTo>
                  <a:pt x="3433" y="9400"/>
                </a:lnTo>
                <a:lnTo>
                  <a:pt x="3787" y="9512"/>
                </a:lnTo>
                <a:lnTo>
                  <a:pt x="4141" y="9587"/>
                </a:lnTo>
                <a:lnTo>
                  <a:pt x="4514" y="9643"/>
                </a:lnTo>
                <a:lnTo>
                  <a:pt x="4869" y="9643"/>
                </a:lnTo>
                <a:lnTo>
                  <a:pt x="5242" y="9624"/>
                </a:lnTo>
                <a:lnTo>
                  <a:pt x="5615" y="9568"/>
                </a:lnTo>
                <a:lnTo>
                  <a:pt x="5988" y="9475"/>
                </a:lnTo>
                <a:lnTo>
                  <a:pt x="6249" y="9363"/>
                </a:lnTo>
                <a:lnTo>
                  <a:pt x="6510" y="9251"/>
                </a:lnTo>
                <a:lnTo>
                  <a:pt x="6734" y="9120"/>
                </a:lnTo>
                <a:lnTo>
                  <a:pt x="6957" y="8953"/>
                </a:lnTo>
                <a:lnTo>
                  <a:pt x="7163" y="8785"/>
                </a:lnTo>
                <a:lnTo>
                  <a:pt x="7368" y="8598"/>
                </a:lnTo>
                <a:lnTo>
                  <a:pt x="7554" y="8393"/>
                </a:lnTo>
                <a:lnTo>
                  <a:pt x="7741" y="8188"/>
                </a:lnTo>
                <a:lnTo>
                  <a:pt x="8076" y="7778"/>
                </a:lnTo>
                <a:lnTo>
                  <a:pt x="8375" y="7330"/>
                </a:lnTo>
                <a:lnTo>
                  <a:pt x="8636" y="6882"/>
                </a:lnTo>
                <a:lnTo>
                  <a:pt x="8748" y="6640"/>
                </a:lnTo>
                <a:lnTo>
                  <a:pt x="8841" y="6398"/>
                </a:lnTo>
                <a:lnTo>
                  <a:pt x="8934" y="6155"/>
                </a:lnTo>
                <a:lnTo>
                  <a:pt x="9028" y="5894"/>
                </a:lnTo>
                <a:lnTo>
                  <a:pt x="9102" y="5633"/>
                </a:lnTo>
                <a:lnTo>
                  <a:pt x="9158" y="5372"/>
                </a:lnTo>
                <a:lnTo>
                  <a:pt x="9195" y="5111"/>
                </a:lnTo>
                <a:lnTo>
                  <a:pt x="9233" y="4831"/>
                </a:lnTo>
                <a:lnTo>
                  <a:pt x="9270" y="4533"/>
                </a:lnTo>
                <a:lnTo>
                  <a:pt x="9270" y="4253"/>
                </a:lnTo>
                <a:lnTo>
                  <a:pt x="9251" y="3917"/>
                </a:lnTo>
                <a:lnTo>
                  <a:pt x="9195" y="3488"/>
                </a:lnTo>
                <a:lnTo>
                  <a:pt x="9083" y="3078"/>
                </a:lnTo>
                <a:lnTo>
                  <a:pt x="8972" y="2686"/>
                </a:lnTo>
                <a:lnTo>
                  <a:pt x="8822" y="2332"/>
                </a:lnTo>
                <a:lnTo>
                  <a:pt x="8636" y="1996"/>
                </a:lnTo>
                <a:lnTo>
                  <a:pt x="8431" y="1679"/>
                </a:lnTo>
                <a:lnTo>
                  <a:pt x="8207" y="1399"/>
                </a:lnTo>
                <a:lnTo>
                  <a:pt x="7964" y="1138"/>
                </a:lnTo>
                <a:lnTo>
                  <a:pt x="7703" y="896"/>
                </a:lnTo>
                <a:lnTo>
                  <a:pt x="7424" y="691"/>
                </a:lnTo>
                <a:lnTo>
                  <a:pt x="7125" y="523"/>
                </a:lnTo>
                <a:lnTo>
                  <a:pt x="6808" y="355"/>
                </a:lnTo>
                <a:lnTo>
                  <a:pt x="6491" y="243"/>
                </a:lnTo>
                <a:lnTo>
                  <a:pt x="6155" y="131"/>
                </a:lnTo>
                <a:lnTo>
                  <a:pt x="5820" y="57"/>
                </a:lnTo>
                <a:lnTo>
                  <a:pt x="5465" y="19"/>
                </a:lnTo>
                <a:lnTo>
                  <a:pt x="51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3"/>
          <p:cNvSpPr/>
          <p:nvPr/>
        </p:nvSpPr>
        <p:spPr>
          <a:xfrm>
            <a:off x="1086040" y="2571752"/>
            <a:ext cx="740673" cy="740655"/>
          </a:xfrm>
          <a:custGeom>
            <a:rect b="b" l="l" r="r" t="t"/>
            <a:pathLst>
              <a:path extrusionOk="0" h="9643" w="9270">
                <a:moveTo>
                  <a:pt x="4831" y="1"/>
                </a:moveTo>
                <a:lnTo>
                  <a:pt x="4533" y="19"/>
                </a:lnTo>
                <a:lnTo>
                  <a:pt x="4253" y="57"/>
                </a:lnTo>
                <a:lnTo>
                  <a:pt x="3973" y="94"/>
                </a:lnTo>
                <a:lnTo>
                  <a:pt x="3694" y="169"/>
                </a:lnTo>
                <a:lnTo>
                  <a:pt x="3433" y="243"/>
                </a:lnTo>
                <a:lnTo>
                  <a:pt x="3171" y="336"/>
                </a:lnTo>
                <a:lnTo>
                  <a:pt x="2929" y="448"/>
                </a:lnTo>
                <a:lnTo>
                  <a:pt x="2668" y="560"/>
                </a:lnTo>
                <a:lnTo>
                  <a:pt x="2425" y="709"/>
                </a:lnTo>
                <a:lnTo>
                  <a:pt x="2202" y="859"/>
                </a:lnTo>
                <a:lnTo>
                  <a:pt x="1978" y="1026"/>
                </a:lnTo>
                <a:lnTo>
                  <a:pt x="1754" y="1194"/>
                </a:lnTo>
                <a:lnTo>
                  <a:pt x="1549" y="1399"/>
                </a:lnTo>
                <a:lnTo>
                  <a:pt x="1344" y="1605"/>
                </a:lnTo>
                <a:lnTo>
                  <a:pt x="1139" y="1810"/>
                </a:lnTo>
                <a:lnTo>
                  <a:pt x="952" y="2033"/>
                </a:lnTo>
                <a:lnTo>
                  <a:pt x="784" y="2276"/>
                </a:lnTo>
                <a:lnTo>
                  <a:pt x="616" y="2500"/>
                </a:lnTo>
                <a:lnTo>
                  <a:pt x="486" y="2742"/>
                </a:lnTo>
                <a:lnTo>
                  <a:pt x="374" y="2985"/>
                </a:lnTo>
                <a:lnTo>
                  <a:pt x="262" y="3246"/>
                </a:lnTo>
                <a:lnTo>
                  <a:pt x="169" y="3488"/>
                </a:lnTo>
                <a:lnTo>
                  <a:pt x="113" y="3749"/>
                </a:lnTo>
                <a:lnTo>
                  <a:pt x="57" y="4010"/>
                </a:lnTo>
                <a:lnTo>
                  <a:pt x="20" y="4271"/>
                </a:lnTo>
                <a:lnTo>
                  <a:pt x="1" y="4533"/>
                </a:lnTo>
                <a:lnTo>
                  <a:pt x="1" y="4812"/>
                </a:lnTo>
                <a:lnTo>
                  <a:pt x="38" y="5092"/>
                </a:lnTo>
                <a:lnTo>
                  <a:pt x="76" y="5372"/>
                </a:lnTo>
                <a:lnTo>
                  <a:pt x="132" y="5652"/>
                </a:lnTo>
                <a:lnTo>
                  <a:pt x="206" y="5931"/>
                </a:lnTo>
                <a:lnTo>
                  <a:pt x="281" y="6211"/>
                </a:lnTo>
                <a:lnTo>
                  <a:pt x="393" y="6491"/>
                </a:lnTo>
                <a:lnTo>
                  <a:pt x="505" y="6752"/>
                </a:lnTo>
                <a:lnTo>
                  <a:pt x="635" y="7013"/>
                </a:lnTo>
                <a:lnTo>
                  <a:pt x="766" y="7255"/>
                </a:lnTo>
                <a:lnTo>
                  <a:pt x="933" y="7479"/>
                </a:lnTo>
                <a:lnTo>
                  <a:pt x="1083" y="7703"/>
                </a:lnTo>
                <a:lnTo>
                  <a:pt x="1269" y="7927"/>
                </a:lnTo>
                <a:lnTo>
                  <a:pt x="1456" y="8132"/>
                </a:lnTo>
                <a:lnTo>
                  <a:pt x="1642" y="8319"/>
                </a:lnTo>
                <a:lnTo>
                  <a:pt x="1866" y="8505"/>
                </a:lnTo>
                <a:lnTo>
                  <a:pt x="2090" y="8673"/>
                </a:lnTo>
                <a:lnTo>
                  <a:pt x="2314" y="8841"/>
                </a:lnTo>
                <a:lnTo>
                  <a:pt x="2556" y="8990"/>
                </a:lnTo>
                <a:lnTo>
                  <a:pt x="2817" y="9120"/>
                </a:lnTo>
                <a:lnTo>
                  <a:pt x="3078" y="9251"/>
                </a:lnTo>
                <a:lnTo>
                  <a:pt x="3433" y="9400"/>
                </a:lnTo>
                <a:lnTo>
                  <a:pt x="3787" y="9512"/>
                </a:lnTo>
                <a:lnTo>
                  <a:pt x="4141" y="9587"/>
                </a:lnTo>
                <a:lnTo>
                  <a:pt x="4514" y="9643"/>
                </a:lnTo>
                <a:lnTo>
                  <a:pt x="4869" y="9643"/>
                </a:lnTo>
                <a:lnTo>
                  <a:pt x="5242" y="9624"/>
                </a:lnTo>
                <a:lnTo>
                  <a:pt x="5615" y="9568"/>
                </a:lnTo>
                <a:lnTo>
                  <a:pt x="5988" y="9475"/>
                </a:lnTo>
                <a:lnTo>
                  <a:pt x="6249" y="9363"/>
                </a:lnTo>
                <a:lnTo>
                  <a:pt x="6510" y="9251"/>
                </a:lnTo>
                <a:lnTo>
                  <a:pt x="6734" y="9120"/>
                </a:lnTo>
                <a:lnTo>
                  <a:pt x="6957" y="8953"/>
                </a:lnTo>
                <a:lnTo>
                  <a:pt x="7163" y="8785"/>
                </a:lnTo>
                <a:lnTo>
                  <a:pt x="7368" y="8598"/>
                </a:lnTo>
                <a:lnTo>
                  <a:pt x="7554" y="8393"/>
                </a:lnTo>
                <a:lnTo>
                  <a:pt x="7741" y="8188"/>
                </a:lnTo>
                <a:lnTo>
                  <a:pt x="8076" y="7778"/>
                </a:lnTo>
                <a:lnTo>
                  <a:pt x="8375" y="7330"/>
                </a:lnTo>
                <a:lnTo>
                  <a:pt x="8636" y="6882"/>
                </a:lnTo>
                <a:lnTo>
                  <a:pt x="8748" y="6640"/>
                </a:lnTo>
                <a:lnTo>
                  <a:pt x="8841" y="6398"/>
                </a:lnTo>
                <a:lnTo>
                  <a:pt x="8934" y="6155"/>
                </a:lnTo>
                <a:lnTo>
                  <a:pt x="9028" y="5894"/>
                </a:lnTo>
                <a:lnTo>
                  <a:pt x="9102" y="5633"/>
                </a:lnTo>
                <a:lnTo>
                  <a:pt x="9158" y="5372"/>
                </a:lnTo>
                <a:lnTo>
                  <a:pt x="9195" y="5111"/>
                </a:lnTo>
                <a:lnTo>
                  <a:pt x="9233" y="4831"/>
                </a:lnTo>
                <a:lnTo>
                  <a:pt x="9270" y="4533"/>
                </a:lnTo>
                <a:lnTo>
                  <a:pt x="9270" y="4253"/>
                </a:lnTo>
                <a:lnTo>
                  <a:pt x="9251" y="3917"/>
                </a:lnTo>
                <a:lnTo>
                  <a:pt x="9195" y="3488"/>
                </a:lnTo>
                <a:lnTo>
                  <a:pt x="9083" y="3078"/>
                </a:lnTo>
                <a:lnTo>
                  <a:pt x="8972" y="2686"/>
                </a:lnTo>
                <a:lnTo>
                  <a:pt x="8822" y="2332"/>
                </a:lnTo>
                <a:lnTo>
                  <a:pt x="8636" y="1996"/>
                </a:lnTo>
                <a:lnTo>
                  <a:pt x="8431" y="1679"/>
                </a:lnTo>
                <a:lnTo>
                  <a:pt x="8207" y="1399"/>
                </a:lnTo>
                <a:lnTo>
                  <a:pt x="7964" y="1138"/>
                </a:lnTo>
                <a:lnTo>
                  <a:pt x="7703" y="896"/>
                </a:lnTo>
                <a:lnTo>
                  <a:pt x="7424" y="691"/>
                </a:lnTo>
                <a:lnTo>
                  <a:pt x="7125" y="523"/>
                </a:lnTo>
                <a:lnTo>
                  <a:pt x="6808" y="355"/>
                </a:lnTo>
                <a:lnTo>
                  <a:pt x="6491" y="243"/>
                </a:lnTo>
                <a:lnTo>
                  <a:pt x="6155" y="131"/>
                </a:lnTo>
                <a:lnTo>
                  <a:pt x="5820" y="57"/>
                </a:lnTo>
                <a:lnTo>
                  <a:pt x="5465" y="19"/>
                </a:lnTo>
                <a:lnTo>
                  <a:pt x="51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800">
                <a:solidFill>
                  <a:srgbClr val="FFFFFF"/>
                </a:solidFill>
                <a:latin typeface="Limelight"/>
                <a:ea typeface="Limelight"/>
                <a:cs typeface="Limelight"/>
                <a:sym typeface="Limelight"/>
              </a:rPr>
              <a:t>02</a:t>
            </a:r>
            <a:endParaRPr sz="2800">
              <a:solidFill>
                <a:srgbClr val="FFFFFF"/>
              </a:solidFill>
              <a:latin typeface="Limelight"/>
              <a:ea typeface="Limelight"/>
              <a:cs typeface="Limelight"/>
              <a:sym typeface="Limelight"/>
            </a:endParaRPr>
          </a:p>
        </p:txBody>
      </p:sp>
      <p:sp>
        <p:nvSpPr>
          <p:cNvPr id="179" name="Google Shape;179;p33"/>
          <p:cNvSpPr/>
          <p:nvPr/>
        </p:nvSpPr>
        <p:spPr>
          <a:xfrm>
            <a:off x="1111777" y="1456873"/>
            <a:ext cx="740673" cy="740655"/>
          </a:xfrm>
          <a:custGeom>
            <a:rect b="b" l="l" r="r" t="t"/>
            <a:pathLst>
              <a:path extrusionOk="0" h="9643" w="9270">
                <a:moveTo>
                  <a:pt x="4831" y="1"/>
                </a:moveTo>
                <a:lnTo>
                  <a:pt x="4533" y="19"/>
                </a:lnTo>
                <a:lnTo>
                  <a:pt x="4253" y="57"/>
                </a:lnTo>
                <a:lnTo>
                  <a:pt x="3973" y="94"/>
                </a:lnTo>
                <a:lnTo>
                  <a:pt x="3694" y="169"/>
                </a:lnTo>
                <a:lnTo>
                  <a:pt x="3433" y="243"/>
                </a:lnTo>
                <a:lnTo>
                  <a:pt x="3171" y="336"/>
                </a:lnTo>
                <a:lnTo>
                  <a:pt x="2929" y="448"/>
                </a:lnTo>
                <a:lnTo>
                  <a:pt x="2668" y="560"/>
                </a:lnTo>
                <a:lnTo>
                  <a:pt x="2425" y="709"/>
                </a:lnTo>
                <a:lnTo>
                  <a:pt x="2202" y="859"/>
                </a:lnTo>
                <a:lnTo>
                  <a:pt x="1978" y="1026"/>
                </a:lnTo>
                <a:lnTo>
                  <a:pt x="1754" y="1194"/>
                </a:lnTo>
                <a:lnTo>
                  <a:pt x="1549" y="1399"/>
                </a:lnTo>
                <a:lnTo>
                  <a:pt x="1344" y="1605"/>
                </a:lnTo>
                <a:lnTo>
                  <a:pt x="1139" y="1810"/>
                </a:lnTo>
                <a:lnTo>
                  <a:pt x="952" y="2033"/>
                </a:lnTo>
                <a:lnTo>
                  <a:pt x="784" y="2276"/>
                </a:lnTo>
                <a:lnTo>
                  <a:pt x="616" y="2500"/>
                </a:lnTo>
                <a:lnTo>
                  <a:pt x="486" y="2742"/>
                </a:lnTo>
                <a:lnTo>
                  <a:pt x="374" y="2985"/>
                </a:lnTo>
                <a:lnTo>
                  <a:pt x="262" y="3246"/>
                </a:lnTo>
                <a:lnTo>
                  <a:pt x="169" y="3488"/>
                </a:lnTo>
                <a:lnTo>
                  <a:pt x="113" y="3749"/>
                </a:lnTo>
                <a:lnTo>
                  <a:pt x="57" y="4010"/>
                </a:lnTo>
                <a:lnTo>
                  <a:pt x="20" y="4271"/>
                </a:lnTo>
                <a:lnTo>
                  <a:pt x="1" y="4533"/>
                </a:lnTo>
                <a:lnTo>
                  <a:pt x="1" y="4812"/>
                </a:lnTo>
                <a:lnTo>
                  <a:pt x="38" y="5092"/>
                </a:lnTo>
                <a:lnTo>
                  <a:pt x="76" y="5372"/>
                </a:lnTo>
                <a:lnTo>
                  <a:pt x="132" y="5652"/>
                </a:lnTo>
                <a:lnTo>
                  <a:pt x="206" y="5931"/>
                </a:lnTo>
                <a:lnTo>
                  <a:pt x="281" y="6211"/>
                </a:lnTo>
                <a:lnTo>
                  <a:pt x="393" y="6491"/>
                </a:lnTo>
                <a:lnTo>
                  <a:pt x="505" y="6752"/>
                </a:lnTo>
                <a:lnTo>
                  <a:pt x="635" y="7013"/>
                </a:lnTo>
                <a:lnTo>
                  <a:pt x="766" y="7255"/>
                </a:lnTo>
                <a:lnTo>
                  <a:pt x="933" y="7479"/>
                </a:lnTo>
                <a:lnTo>
                  <a:pt x="1083" y="7703"/>
                </a:lnTo>
                <a:lnTo>
                  <a:pt x="1269" y="7927"/>
                </a:lnTo>
                <a:lnTo>
                  <a:pt x="1456" y="8132"/>
                </a:lnTo>
                <a:lnTo>
                  <a:pt x="1642" y="8319"/>
                </a:lnTo>
                <a:lnTo>
                  <a:pt x="1866" y="8505"/>
                </a:lnTo>
                <a:lnTo>
                  <a:pt x="2090" y="8673"/>
                </a:lnTo>
                <a:lnTo>
                  <a:pt x="2314" y="8841"/>
                </a:lnTo>
                <a:lnTo>
                  <a:pt x="2556" y="8990"/>
                </a:lnTo>
                <a:lnTo>
                  <a:pt x="2817" y="9120"/>
                </a:lnTo>
                <a:lnTo>
                  <a:pt x="3078" y="9251"/>
                </a:lnTo>
                <a:lnTo>
                  <a:pt x="3433" y="9400"/>
                </a:lnTo>
                <a:lnTo>
                  <a:pt x="3787" y="9512"/>
                </a:lnTo>
                <a:lnTo>
                  <a:pt x="4141" y="9587"/>
                </a:lnTo>
                <a:lnTo>
                  <a:pt x="4514" y="9643"/>
                </a:lnTo>
                <a:lnTo>
                  <a:pt x="4869" y="9643"/>
                </a:lnTo>
                <a:lnTo>
                  <a:pt x="5242" y="9624"/>
                </a:lnTo>
                <a:lnTo>
                  <a:pt x="5615" y="9568"/>
                </a:lnTo>
                <a:lnTo>
                  <a:pt x="5988" y="9475"/>
                </a:lnTo>
                <a:lnTo>
                  <a:pt x="6249" y="9363"/>
                </a:lnTo>
                <a:lnTo>
                  <a:pt x="6510" y="9251"/>
                </a:lnTo>
                <a:lnTo>
                  <a:pt x="6734" y="9120"/>
                </a:lnTo>
                <a:lnTo>
                  <a:pt x="6957" y="8953"/>
                </a:lnTo>
                <a:lnTo>
                  <a:pt x="7163" y="8785"/>
                </a:lnTo>
                <a:lnTo>
                  <a:pt x="7368" y="8598"/>
                </a:lnTo>
                <a:lnTo>
                  <a:pt x="7554" y="8393"/>
                </a:lnTo>
                <a:lnTo>
                  <a:pt x="7741" y="8188"/>
                </a:lnTo>
                <a:lnTo>
                  <a:pt x="8076" y="7778"/>
                </a:lnTo>
                <a:lnTo>
                  <a:pt x="8375" y="7330"/>
                </a:lnTo>
                <a:lnTo>
                  <a:pt x="8636" y="6882"/>
                </a:lnTo>
                <a:lnTo>
                  <a:pt x="8748" y="6640"/>
                </a:lnTo>
                <a:lnTo>
                  <a:pt x="8841" y="6398"/>
                </a:lnTo>
                <a:lnTo>
                  <a:pt x="8934" y="6155"/>
                </a:lnTo>
                <a:lnTo>
                  <a:pt x="9028" y="5894"/>
                </a:lnTo>
                <a:lnTo>
                  <a:pt x="9102" y="5633"/>
                </a:lnTo>
                <a:lnTo>
                  <a:pt x="9158" y="5372"/>
                </a:lnTo>
                <a:lnTo>
                  <a:pt x="9195" y="5111"/>
                </a:lnTo>
                <a:lnTo>
                  <a:pt x="9233" y="4831"/>
                </a:lnTo>
                <a:lnTo>
                  <a:pt x="9270" y="4533"/>
                </a:lnTo>
                <a:lnTo>
                  <a:pt x="9270" y="4253"/>
                </a:lnTo>
                <a:lnTo>
                  <a:pt x="9251" y="3917"/>
                </a:lnTo>
                <a:lnTo>
                  <a:pt x="9195" y="3488"/>
                </a:lnTo>
                <a:lnTo>
                  <a:pt x="9083" y="3078"/>
                </a:lnTo>
                <a:lnTo>
                  <a:pt x="8972" y="2686"/>
                </a:lnTo>
                <a:lnTo>
                  <a:pt x="8822" y="2332"/>
                </a:lnTo>
                <a:lnTo>
                  <a:pt x="8636" y="1996"/>
                </a:lnTo>
                <a:lnTo>
                  <a:pt x="8431" y="1679"/>
                </a:lnTo>
                <a:lnTo>
                  <a:pt x="8207" y="1399"/>
                </a:lnTo>
                <a:lnTo>
                  <a:pt x="7964" y="1138"/>
                </a:lnTo>
                <a:lnTo>
                  <a:pt x="7703" y="896"/>
                </a:lnTo>
                <a:lnTo>
                  <a:pt x="7424" y="691"/>
                </a:lnTo>
                <a:lnTo>
                  <a:pt x="7125" y="523"/>
                </a:lnTo>
                <a:lnTo>
                  <a:pt x="6808" y="355"/>
                </a:lnTo>
                <a:lnTo>
                  <a:pt x="6491" y="243"/>
                </a:lnTo>
                <a:lnTo>
                  <a:pt x="6155" y="131"/>
                </a:lnTo>
                <a:lnTo>
                  <a:pt x="5820" y="57"/>
                </a:lnTo>
                <a:lnTo>
                  <a:pt x="5465" y="19"/>
                </a:lnTo>
                <a:lnTo>
                  <a:pt x="51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3"/>
          <p:cNvSpPr txBox="1"/>
          <p:nvPr>
            <p:ph idx="1" type="subTitle"/>
          </p:nvPr>
        </p:nvSpPr>
        <p:spPr>
          <a:xfrm>
            <a:off x="1874825" y="1416777"/>
            <a:ext cx="2432400" cy="74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Spies </a:t>
            </a:r>
            <a:endParaRPr/>
          </a:p>
        </p:txBody>
      </p:sp>
      <p:sp>
        <p:nvSpPr>
          <p:cNvPr id="181" name="Google Shape;181;p33"/>
          <p:cNvSpPr txBox="1"/>
          <p:nvPr>
            <p:ph idx="3" type="subTitle"/>
          </p:nvPr>
        </p:nvSpPr>
        <p:spPr>
          <a:xfrm>
            <a:off x="1874814" y="2827774"/>
            <a:ext cx="2432400" cy="22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Contributors</a:t>
            </a:r>
            <a:endParaRPr/>
          </a:p>
        </p:txBody>
      </p:sp>
      <p:sp>
        <p:nvSpPr>
          <p:cNvPr id="182" name="Google Shape;182;p33"/>
          <p:cNvSpPr txBox="1"/>
          <p:nvPr>
            <p:ph type="title"/>
          </p:nvPr>
        </p:nvSpPr>
        <p:spPr>
          <a:xfrm>
            <a:off x="1086062" y="1645391"/>
            <a:ext cx="795600" cy="29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01</a:t>
            </a:r>
            <a:endParaRPr>
              <a:solidFill>
                <a:schemeClr val="lt1"/>
              </a:solidFill>
            </a:endParaRPr>
          </a:p>
        </p:txBody>
      </p:sp>
      <p:sp>
        <p:nvSpPr>
          <p:cNvPr id="183" name="Google Shape;183;p33"/>
          <p:cNvSpPr txBox="1"/>
          <p:nvPr>
            <p:ph idx="6" type="subTitle"/>
          </p:nvPr>
        </p:nvSpPr>
        <p:spPr>
          <a:xfrm>
            <a:off x="5735433" y="1645410"/>
            <a:ext cx="2432700" cy="22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Books &amp; diaries </a:t>
            </a:r>
            <a:endParaRPr/>
          </a:p>
        </p:txBody>
      </p:sp>
      <p:sp>
        <p:nvSpPr>
          <p:cNvPr id="184" name="Google Shape;184;p33"/>
          <p:cNvSpPr txBox="1"/>
          <p:nvPr>
            <p:ph idx="13" type="title"/>
          </p:nvPr>
        </p:nvSpPr>
        <p:spPr>
          <a:xfrm>
            <a:off x="4938324" y="1680950"/>
            <a:ext cx="797100" cy="29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03</a:t>
            </a:r>
            <a:endParaRPr>
              <a:solidFill>
                <a:schemeClr val="lt1"/>
              </a:solidFill>
            </a:endParaRPr>
          </a:p>
        </p:txBody>
      </p:sp>
      <p:sp>
        <p:nvSpPr>
          <p:cNvPr id="185" name="Google Shape;185;p33"/>
          <p:cNvSpPr txBox="1"/>
          <p:nvPr>
            <p:ph idx="14" type="title"/>
          </p:nvPr>
        </p:nvSpPr>
        <p:spPr>
          <a:xfrm>
            <a:off x="4937424" y="3530946"/>
            <a:ext cx="798900" cy="29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04</a:t>
            </a:r>
            <a:endParaRPr>
              <a:solidFill>
                <a:schemeClr val="lt1"/>
              </a:solidFill>
            </a:endParaRPr>
          </a:p>
        </p:txBody>
      </p:sp>
      <p:sp>
        <p:nvSpPr>
          <p:cNvPr id="186" name="Google Shape;186;p33"/>
          <p:cNvSpPr txBox="1"/>
          <p:nvPr>
            <p:ph idx="4294967295" type="title"/>
          </p:nvPr>
        </p:nvSpPr>
        <p:spPr>
          <a:xfrm>
            <a:off x="713225" y="582168"/>
            <a:ext cx="7717500" cy="29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Table </a:t>
            </a:r>
            <a:r>
              <a:rPr lang="en">
                <a:solidFill>
                  <a:schemeClr val="accent1"/>
                </a:solidFill>
              </a:rPr>
              <a:t>of</a:t>
            </a:r>
            <a:r>
              <a:rPr lang="en"/>
              <a:t> contents</a:t>
            </a:r>
            <a:endParaRPr/>
          </a:p>
        </p:txBody>
      </p:sp>
      <p:sp>
        <p:nvSpPr>
          <p:cNvPr id="187" name="Google Shape;187;p33"/>
          <p:cNvSpPr txBox="1"/>
          <p:nvPr>
            <p:ph idx="8" type="subTitle"/>
          </p:nvPr>
        </p:nvSpPr>
        <p:spPr>
          <a:xfrm>
            <a:off x="5930478" y="2861153"/>
            <a:ext cx="2432400" cy="22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Pictures</a:t>
            </a:r>
            <a:endParaRPr/>
          </a:p>
        </p:txBody>
      </p:sp>
      <p:sp>
        <p:nvSpPr>
          <p:cNvPr id="188" name="Google Shape;188;p33"/>
          <p:cNvSpPr txBox="1"/>
          <p:nvPr>
            <p:ph idx="15" type="title"/>
          </p:nvPr>
        </p:nvSpPr>
        <p:spPr>
          <a:xfrm>
            <a:off x="713225" y="399775"/>
            <a:ext cx="7717500" cy="51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189" name="Google Shape;189;p33"/>
          <p:cNvSpPr/>
          <p:nvPr/>
        </p:nvSpPr>
        <p:spPr>
          <a:xfrm>
            <a:off x="3088127" y="3602652"/>
            <a:ext cx="740673" cy="740655"/>
          </a:xfrm>
          <a:custGeom>
            <a:rect b="b" l="l" r="r" t="t"/>
            <a:pathLst>
              <a:path extrusionOk="0" h="9643" w="9270">
                <a:moveTo>
                  <a:pt x="4831" y="1"/>
                </a:moveTo>
                <a:lnTo>
                  <a:pt x="4533" y="19"/>
                </a:lnTo>
                <a:lnTo>
                  <a:pt x="4253" y="57"/>
                </a:lnTo>
                <a:lnTo>
                  <a:pt x="3973" y="94"/>
                </a:lnTo>
                <a:lnTo>
                  <a:pt x="3694" y="169"/>
                </a:lnTo>
                <a:lnTo>
                  <a:pt x="3433" y="243"/>
                </a:lnTo>
                <a:lnTo>
                  <a:pt x="3171" y="336"/>
                </a:lnTo>
                <a:lnTo>
                  <a:pt x="2929" y="448"/>
                </a:lnTo>
                <a:lnTo>
                  <a:pt x="2668" y="560"/>
                </a:lnTo>
                <a:lnTo>
                  <a:pt x="2425" y="709"/>
                </a:lnTo>
                <a:lnTo>
                  <a:pt x="2202" y="859"/>
                </a:lnTo>
                <a:lnTo>
                  <a:pt x="1978" y="1026"/>
                </a:lnTo>
                <a:lnTo>
                  <a:pt x="1754" y="1194"/>
                </a:lnTo>
                <a:lnTo>
                  <a:pt x="1549" y="1399"/>
                </a:lnTo>
                <a:lnTo>
                  <a:pt x="1344" y="1605"/>
                </a:lnTo>
                <a:lnTo>
                  <a:pt x="1139" y="1810"/>
                </a:lnTo>
                <a:lnTo>
                  <a:pt x="952" y="2033"/>
                </a:lnTo>
                <a:lnTo>
                  <a:pt x="784" y="2276"/>
                </a:lnTo>
                <a:lnTo>
                  <a:pt x="616" y="2500"/>
                </a:lnTo>
                <a:lnTo>
                  <a:pt x="486" y="2742"/>
                </a:lnTo>
                <a:lnTo>
                  <a:pt x="374" y="2985"/>
                </a:lnTo>
                <a:lnTo>
                  <a:pt x="262" y="3246"/>
                </a:lnTo>
                <a:lnTo>
                  <a:pt x="169" y="3488"/>
                </a:lnTo>
                <a:lnTo>
                  <a:pt x="113" y="3749"/>
                </a:lnTo>
                <a:lnTo>
                  <a:pt x="57" y="4010"/>
                </a:lnTo>
                <a:lnTo>
                  <a:pt x="20" y="4271"/>
                </a:lnTo>
                <a:lnTo>
                  <a:pt x="1" y="4533"/>
                </a:lnTo>
                <a:lnTo>
                  <a:pt x="1" y="4812"/>
                </a:lnTo>
                <a:lnTo>
                  <a:pt x="38" y="5092"/>
                </a:lnTo>
                <a:lnTo>
                  <a:pt x="76" y="5372"/>
                </a:lnTo>
                <a:lnTo>
                  <a:pt x="132" y="5652"/>
                </a:lnTo>
                <a:lnTo>
                  <a:pt x="206" y="5931"/>
                </a:lnTo>
                <a:lnTo>
                  <a:pt x="281" y="6211"/>
                </a:lnTo>
                <a:lnTo>
                  <a:pt x="393" y="6491"/>
                </a:lnTo>
                <a:lnTo>
                  <a:pt x="505" y="6752"/>
                </a:lnTo>
                <a:lnTo>
                  <a:pt x="635" y="7013"/>
                </a:lnTo>
                <a:lnTo>
                  <a:pt x="766" y="7255"/>
                </a:lnTo>
                <a:lnTo>
                  <a:pt x="933" y="7479"/>
                </a:lnTo>
                <a:lnTo>
                  <a:pt x="1083" y="7703"/>
                </a:lnTo>
                <a:lnTo>
                  <a:pt x="1269" y="7927"/>
                </a:lnTo>
                <a:lnTo>
                  <a:pt x="1456" y="8132"/>
                </a:lnTo>
                <a:lnTo>
                  <a:pt x="1642" y="8319"/>
                </a:lnTo>
                <a:lnTo>
                  <a:pt x="1866" y="8505"/>
                </a:lnTo>
                <a:lnTo>
                  <a:pt x="2090" y="8673"/>
                </a:lnTo>
                <a:lnTo>
                  <a:pt x="2314" y="8841"/>
                </a:lnTo>
                <a:lnTo>
                  <a:pt x="2556" y="8990"/>
                </a:lnTo>
                <a:lnTo>
                  <a:pt x="2817" y="9120"/>
                </a:lnTo>
                <a:lnTo>
                  <a:pt x="3078" y="9251"/>
                </a:lnTo>
                <a:lnTo>
                  <a:pt x="3433" y="9400"/>
                </a:lnTo>
                <a:lnTo>
                  <a:pt x="3787" y="9512"/>
                </a:lnTo>
                <a:lnTo>
                  <a:pt x="4141" y="9587"/>
                </a:lnTo>
                <a:lnTo>
                  <a:pt x="4514" y="9643"/>
                </a:lnTo>
                <a:lnTo>
                  <a:pt x="4869" y="9643"/>
                </a:lnTo>
                <a:lnTo>
                  <a:pt x="5242" y="9624"/>
                </a:lnTo>
                <a:lnTo>
                  <a:pt x="5615" y="9568"/>
                </a:lnTo>
                <a:lnTo>
                  <a:pt x="5988" y="9475"/>
                </a:lnTo>
                <a:lnTo>
                  <a:pt x="6249" y="9363"/>
                </a:lnTo>
                <a:lnTo>
                  <a:pt x="6510" y="9251"/>
                </a:lnTo>
                <a:lnTo>
                  <a:pt x="6734" y="9120"/>
                </a:lnTo>
                <a:lnTo>
                  <a:pt x="6957" y="8953"/>
                </a:lnTo>
                <a:lnTo>
                  <a:pt x="7163" y="8785"/>
                </a:lnTo>
                <a:lnTo>
                  <a:pt x="7368" y="8598"/>
                </a:lnTo>
                <a:lnTo>
                  <a:pt x="7554" y="8393"/>
                </a:lnTo>
                <a:lnTo>
                  <a:pt x="7741" y="8188"/>
                </a:lnTo>
                <a:lnTo>
                  <a:pt x="8076" y="7778"/>
                </a:lnTo>
                <a:lnTo>
                  <a:pt x="8375" y="7330"/>
                </a:lnTo>
                <a:lnTo>
                  <a:pt x="8636" y="6882"/>
                </a:lnTo>
                <a:lnTo>
                  <a:pt x="8748" y="6640"/>
                </a:lnTo>
                <a:lnTo>
                  <a:pt x="8841" y="6398"/>
                </a:lnTo>
                <a:lnTo>
                  <a:pt x="8934" y="6155"/>
                </a:lnTo>
                <a:lnTo>
                  <a:pt x="9028" y="5894"/>
                </a:lnTo>
                <a:lnTo>
                  <a:pt x="9102" y="5633"/>
                </a:lnTo>
                <a:lnTo>
                  <a:pt x="9158" y="5372"/>
                </a:lnTo>
                <a:lnTo>
                  <a:pt x="9195" y="5111"/>
                </a:lnTo>
                <a:lnTo>
                  <a:pt x="9233" y="4831"/>
                </a:lnTo>
                <a:lnTo>
                  <a:pt x="9270" y="4533"/>
                </a:lnTo>
                <a:lnTo>
                  <a:pt x="9270" y="4253"/>
                </a:lnTo>
                <a:lnTo>
                  <a:pt x="9251" y="3917"/>
                </a:lnTo>
                <a:lnTo>
                  <a:pt x="9195" y="3488"/>
                </a:lnTo>
                <a:lnTo>
                  <a:pt x="9083" y="3078"/>
                </a:lnTo>
                <a:lnTo>
                  <a:pt x="8972" y="2686"/>
                </a:lnTo>
                <a:lnTo>
                  <a:pt x="8822" y="2332"/>
                </a:lnTo>
                <a:lnTo>
                  <a:pt x="8636" y="1996"/>
                </a:lnTo>
                <a:lnTo>
                  <a:pt x="8431" y="1679"/>
                </a:lnTo>
                <a:lnTo>
                  <a:pt x="8207" y="1399"/>
                </a:lnTo>
                <a:lnTo>
                  <a:pt x="7964" y="1138"/>
                </a:lnTo>
                <a:lnTo>
                  <a:pt x="7703" y="896"/>
                </a:lnTo>
                <a:lnTo>
                  <a:pt x="7424" y="691"/>
                </a:lnTo>
                <a:lnTo>
                  <a:pt x="7125" y="523"/>
                </a:lnTo>
                <a:lnTo>
                  <a:pt x="6808" y="355"/>
                </a:lnTo>
                <a:lnTo>
                  <a:pt x="6491" y="243"/>
                </a:lnTo>
                <a:lnTo>
                  <a:pt x="6155" y="131"/>
                </a:lnTo>
                <a:lnTo>
                  <a:pt x="5820" y="57"/>
                </a:lnTo>
                <a:lnTo>
                  <a:pt x="5465" y="19"/>
                </a:lnTo>
                <a:lnTo>
                  <a:pt x="51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800">
                <a:solidFill>
                  <a:srgbClr val="FFFFFF"/>
                </a:solidFill>
                <a:latin typeface="Limelight"/>
                <a:ea typeface="Limelight"/>
                <a:cs typeface="Limelight"/>
                <a:sym typeface="Limelight"/>
              </a:rPr>
              <a:t>05</a:t>
            </a:r>
            <a:endParaRPr sz="2800">
              <a:solidFill>
                <a:srgbClr val="FFFFFF"/>
              </a:solidFill>
              <a:latin typeface="Limelight"/>
              <a:ea typeface="Limelight"/>
              <a:cs typeface="Limelight"/>
              <a:sym typeface="Limelight"/>
            </a:endParaRPr>
          </a:p>
        </p:txBody>
      </p:sp>
      <p:sp>
        <p:nvSpPr>
          <p:cNvPr id="190" name="Google Shape;190;p33"/>
          <p:cNvSpPr txBox="1"/>
          <p:nvPr/>
        </p:nvSpPr>
        <p:spPr>
          <a:xfrm>
            <a:off x="3828800" y="3726675"/>
            <a:ext cx="5121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1"/>
                </a:solidFill>
                <a:latin typeface="ABeeZee"/>
                <a:ea typeface="ABeeZee"/>
                <a:cs typeface="ABeeZee"/>
                <a:sym typeface="ABeeZee"/>
              </a:rPr>
              <a:t>Summary </a:t>
            </a:r>
            <a:endParaRPr sz="1600">
              <a:solidFill>
                <a:schemeClr val="dk1"/>
              </a:solidFill>
              <a:latin typeface="ABeeZee"/>
              <a:ea typeface="ABeeZee"/>
              <a:cs typeface="ABeeZee"/>
              <a:sym typeface="ABeeZe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pic>
        <p:nvPicPr>
          <p:cNvPr id="315" name="Google Shape;315;p51"/>
          <p:cNvPicPr preferRelativeResize="0"/>
          <p:nvPr/>
        </p:nvPicPr>
        <p:blipFill>
          <a:blip r:embed="rId3">
            <a:alphaModFix/>
          </a:blip>
          <a:stretch>
            <a:fillRect/>
          </a:stretch>
        </p:blipFill>
        <p:spPr>
          <a:xfrm>
            <a:off x="6482500" y="1439314"/>
            <a:ext cx="2217874" cy="3391247"/>
          </a:xfrm>
          <a:prstGeom prst="rect">
            <a:avLst/>
          </a:prstGeom>
          <a:noFill/>
          <a:ln>
            <a:noFill/>
          </a:ln>
        </p:spPr>
      </p:pic>
      <p:sp>
        <p:nvSpPr>
          <p:cNvPr id="316" name="Google Shape;316;p51"/>
          <p:cNvSpPr txBox="1"/>
          <p:nvPr/>
        </p:nvSpPr>
        <p:spPr>
          <a:xfrm>
            <a:off x="245200" y="553150"/>
            <a:ext cx="6237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accent1"/>
                </a:solidFill>
                <a:highlight>
                  <a:schemeClr val="lt1"/>
                </a:highlight>
                <a:latin typeface="Limelight"/>
                <a:ea typeface="Limelight"/>
                <a:cs typeface="Limelight"/>
                <a:sym typeface="Limelight"/>
              </a:rPr>
              <a:t>Rose Greenhouse’s Books:</a:t>
            </a:r>
            <a:endParaRPr sz="2800">
              <a:solidFill>
                <a:schemeClr val="accent1"/>
              </a:solidFill>
              <a:highlight>
                <a:schemeClr val="lt1"/>
              </a:highlight>
              <a:latin typeface="Limelight"/>
              <a:ea typeface="Limelight"/>
              <a:cs typeface="Limelight"/>
              <a:sym typeface="Limelight"/>
            </a:endParaRPr>
          </a:p>
        </p:txBody>
      </p:sp>
      <p:pic>
        <p:nvPicPr>
          <p:cNvPr id="317" name="Google Shape;317;p51"/>
          <p:cNvPicPr preferRelativeResize="0"/>
          <p:nvPr/>
        </p:nvPicPr>
        <p:blipFill rotWithShape="1">
          <a:blip r:embed="rId4">
            <a:alphaModFix/>
          </a:blip>
          <a:srcRect b="0" l="0" r="0" t="0"/>
          <a:stretch/>
        </p:blipFill>
        <p:spPr>
          <a:xfrm>
            <a:off x="3728926" y="1484225"/>
            <a:ext cx="2217883" cy="3345225"/>
          </a:xfrm>
          <a:prstGeom prst="rect">
            <a:avLst/>
          </a:prstGeom>
          <a:noFill/>
          <a:ln>
            <a:noFill/>
          </a:ln>
        </p:spPr>
      </p:pic>
      <p:pic>
        <p:nvPicPr>
          <p:cNvPr id="318" name="Google Shape;318;p51"/>
          <p:cNvPicPr preferRelativeResize="0"/>
          <p:nvPr/>
        </p:nvPicPr>
        <p:blipFill>
          <a:blip r:embed="rId5">
            <a:alphaModFix/>
          </a:blip>
          <a:stretch>
            <a:fillRect/>
          </a:stretch>
        </p:blipFill>
        <p:spPr>
          <a:xfrm>
            <a:off x="542225" y="1559775"/>
            <a:ext cx="2338309" cy="3345225"/>
          </a:xfrm>
          <a:prstGeom prst="rect">
            <a:avLst/>
          </a:prstGeom>
          <a:noFill/>
          <a:ln>
            <a:noFill/>
          </a:ln>
        </p:spPr>
      </p:pic>
      <p:sp>
        <p:nvSpPr>
          <p:cNvPr id="319" name="Google Shape;319;p51"/>
          <p:cNvSpPr txBox="1"/>
          <p:nvPr/>
        </p:nvSpPr>
        <p:spPr>
          <a:xfrm>
            <a:off x="6118825" y="4712400"/>
            <a:ext cx="2533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Limelight"/>
                <a:ea typeface="Limelight"/>
                <a:cs typeface="Limelight"/>
                <a:sym typeface="Limelight"/>
              </a:rPr>
              <a:t>By: Lexi</a:t>
            </a:r>
            <a:endParaRPr sz="1600">
              <a:solidFill>
                <a:schemeClr val="dk1"/>
              </a:solidFill>
              <a:latin typeface="Limelight"/>
              <a:ea typeface="Limelight"/>
              <a:cs typeface="Limelight"/>
              <a:sym typeface="Lime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2"/>
          <p:cNvSpPr txBox="1"/>
          <p:nvPr>
            <p:ph type="title"/>
          </p:nvPr>
        </p:nvSpPr>
        <p:spPr>
          <a:xfrm>
            <a:off x="708600" y="1147681"/>
            <a:ext cx="7726800" cy="221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000">
                <a:solidFill>
                  <a:schemeClr val="lt1"/>
                </a:solidFill>
              </a:rPr>
              <a:t> 04</a:t>
            </a:r>
            <a:endParaRPr sz="4000">
              <a:solidFill>
                <a:schemeClr val="lt1"/>
              </a:solidFill>
            </a:endParaRPr>
          </a:p>
          <a:p>
            <a:pPr indent="0" lvl="0" marL="0" rtl="0" algn="l">
              <a:spcBef>
                <a:spcPts val="0"/>
              </a:spcBef>
              <a:spcAft>
                <a:spcPts val="0"/>
              </a:spcAft>
              <a:buNone/>
            </a:pPr>
            <a:r>
              <a:rPr lang="en" sz="4000">
                <a:solidFill>
                  <a:schemeClr val="lt1"/>
                </a:solidFill>
              </a:rPr>
              <a:t> 04</a:t>
            </a:r>
            <a:endParaRPr sz="4000">
              <a:solidFill>
                <a:schemeClr val="lt1"/>
              </a:solidFill>
            </a:endParaRPr>
          </a:p>
          <a:p>
            <a:pPr indent="0" lvl="0" marL="0" rtl="0" algn="l">
              <a:spcBef>
                <a:spcPts val="0"/>
              </a:spcBef>
              <a:spcAft>
                <a:spcPts val="0"/>
              </a:spcAft>
              <a:buNone/>
            </a:pPr>
            <a:r>
              <a:rPr lang="en" sz="4000">
                <a:solidFill>
                  <a:schemeClr val="lt1"/>
                </a:solidFill>
              </a:rPr>
              <a:t> 04</a:t>
            </a:r>
            <a:endParaRPr sz="4000">
              <a:solidFill>
                <a:schemeClr val="lt1"/>
              </a:solidFill>
            </a:endParaRPr>
          </a:p>
          <a:p>
            <a:pPr indent="0" lvl="0" marL="0" rtl="0" algn="ctr">
              <a:spcBef>
                <a:spcPts val="0"/>
              </a:spcBef>
              <a:spcAft>
                <a:spcPts val="0"/>
              </a:spcAft>
              <a:buNone/>
            </a:pPr>
            <a:r>
              <a:t/>
            </a:r>
            <a:endParaRPr/>
          </a:p>
        </p:txBody>
      </p:sp>
      <p:sp>
        <p:nvSpPr>
          <p:cNvPr id="325" name="Google Shape;325;p52"/>
          <p:cNvSpPr txBox="1"/>
          <p:nvPr>
            <p:ph idx="1" type="body"/>
          </p:nvPr>
        </p:nvSpPr>
        <p:spPr>
          <a:xfrm>
            <a:off x="708600" y="3365819"/>
            <a:ext cx="7726800" cy="63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500">
                <a:solidFill>
                  <a:schemeClr val="lt2"/>
                </a:solidFill>
                <a:latin typeface="Limelight"/>
                <a:ea typeface="Limelight"/>
                <a:cs typeface="Limelight"/>
                <a:sym typeface="Limelight"/>
              </a:rPr>
              <a:t>Summary/Conclusion</a:t>
            </a:r>
            <a:endParaRPr sz="4500">
              <a:solidFill>
                <a:schemeClr val="lt2"/>
              </a:solidFill>
              <a:latin typeface="Limelight"/>
              <a:ea typeface="Limelight"/>
              <a:cs typeface="Limelight"/>
              <a:sym typeface="Limelight"/>
            </a:endParaRPr>
          </a:p>
        </p:txBody>
      </p:sp>
      <p:sp>
        <p:nvSpPr>
          <p:cNvPr id="326" name="Google Shape;326;p52"/>
          <p:cNvSpPr/>
          <p:nvPr/>
        </p:nvSpPr>
        <p:spPr>
          <a:xfrm>
            <a:off x="3622125" y="1432700"/>
            <a:ext cx="1629643" cy="1664213"/>
          </a:xfrm>
          <a:custGeom>
            <a:rect b="b" l="l" r="r" t="t"/>
            <a:pathLst>
              <a:path extrusionOk="0" h="9643" w="9270">
                <a:moveTo>
                  <a:pt x="4831" y="1"/>
                </a:moveTo>
                <a:lnTo>
                  <a:pt x="4533" y="19"/>
                </a:lnTo>
                <a:lnTo>
                  <a:pt x="4253" y="57"/>
                </a:lnTo>
                <a:lnTo>
                  <a:pt x="3973" y="94"/>
                </a:lnTo>
                <a:lnTo>
                  <a:pt x="3694" y="169"/>
                </a:lnTo>
                <a:lnTo>
                  <a:pt x="3433" y="243"/>
                </a:lnTo>
                <a:lnTo>
                  <a:pt x="3171" y="336"/>
                </a:lnTo>
                <a:lnTo>
                  <a:pt x="2929" y="448"/>
                </a:lnTo>
                <a:lnTo>
                  <a:pt x="2668" y="560"/>
                </a:lnTo>
                <a:lnTo>
                  <a:pt x="2425" y="709"/>
                </a:lnTo>
                <a:lnTo>
                  <a:pt x="2202" y="859"/>
                </a:lnTo>
                <a:lnTo>
                  <a:pt x="1978" y="1026"/>
                </a:lnTo>
                <a:lnTo>
                  <a:pt x="1754" y="1194"/>
                </a:lnTo>
                <a:lnTo>
                  <a:pt x="1549" y="1399"/>
                </a:lnTo>
                <a:lnTo>
                  <a:pt x="1344" y="1605"/>
                </a:lnTo>
                <a:lnTo>
                  <a:pt x="1139" y="1810"/>
                </a:lnTo>
                <a:lnTo>
                  <a:pt x="952" y="2033"/>
                </a:lnTo>
                <a:lnTo>
                  <a:pt x="784" y="2276"/>
                </a:lnTo>
                <a:lnTo>
                  <a:pt x="616" y="2500"/>
                </a:lnTo>
                <a:lnTo>
                  <a:pt x="486" y="2742"/>
                </a:lnTo>
                <a:lnTo>
                  <a:pt x="374" y="2985"/>
                </a:lnTo>
                <a:lnTo>
                  <a:pt x="262" y="3246"/>
                </a:lnTo>
                <a:lnTo>
                  <a:pt x="169" y="3488"/>
                </a:lnTo>
                <a:lnTo>
                  <a:pt x="113" y="3749"/>
                </a:lnTo>
                <a:lnTo>
                  <a:pt x="57" y="4010"/>
                </a:lnTo>
                <a:lnTo>
                  <a:pt x="20" y="4271"/>
                </a:lnTo>
                <a:lnTo>
                  <a:pt x="1" y="4533"/>
                </a:lnTo>
                <a:lnTo>
                  <a:pt x="1" y="4812"/>
                </a:lnTo>
                <a:lnTo>
                  <a:pt x="38" y="5092"/>
                </a:lnTo>
                <a:lnTo>
                  <a:pt x="76" y="5372"/>
                </a:lnTo>
                <a:lnTo>
                  <a:pt x="132" y="5652"/>
                </a:lnTo>
                <a:lnTo>
                  <a:pt x="206" y="5931"/>
                </a:lnTo>
                <a:lnTo>
                  <a:pt x="281" y="6211"/>
                </a:lnTo>
                <a:lnTo>
                  <a:pt x="393" y="6491"/>
                </a:lnTo>
                <a:lnTo>
                  <a:pt x="505" y="6752"/>
                </a:lnTo>
                <a:lnTo>
                  <a:pt x="635" y="7013"/>
                </a:lnTo>
                <a:lnTo>
                  <a:pt x="766" y="7255"/>
                </a:lnTo>
                <a:lnTo>
                  <a:pt x="933" y="7479"/>
                </a:lnTo>
                <a:lnTo>
                  <a:pt x="1083" y="7703"/>
                </a:lnTo>
                <a:lnTo>
                  <a:pt x="1269" y="7927"/>
                </a:lnTo>
                <a:lnTo>
                  <a:pt x="1456" y="8132"/>
                </a:lnTo>
                <a:lnTo>
                  <a:pt x="1642" y="8319"/>
                </a:lnTo>
                <a:lnTo>
                  <a:pt x="1866" y="8505"/>
                </a:lnTo>
                <a:lnTo>
                  <a:pt x="2090" y="8673"/>
                </a:lnTo>
                <a:lnTo>
                  <a:pt x="2314" y="8841"/>
                </a:lnTo>
                <a:lnTo>
                  <a:pt x="2556" y="8990"/>
                </a:lnTo>
                <a:lnTo>
                  <a:pt x="2817" y="9120"/>
                </a:lnTo>
                <a:lnTo>
                  <a:pt x="3078" y="9251"/>
                </a:lnTo>
                <a:lnTo>
                  <a:pt x="3433" y="9400"/>
                </a:lnTo>
                <a:lnTo>
                  <a:pt x="3787" y="9512"/>
                </a:lnTo>
                <a:lnTo>
                  <a:pt x="4141" y="9587"/>
                </a:lnTo>
                <a:lnTo>
                  <a:pt x="4514" y="9643"/>
                </a:lnTo>
                <a:lnTo>
                  <a:pt x="4869" y="9643"/>
                </a:lnTo>
                <a:lnTo>
                  <a:pt x="5242" y="9624"/>
                </a:lnTo>
                <a:lnTo>
                  <a:pt x="5615" y="9568"/>
                </a:lnTo>
                <a:lnTo>
                  <a:pt x="5988" y="9475"/>
                </a:lnTo>
                <a:lnTo>
                  <a:pt x="6249" y="9363"/>
                </a:lnTo>
                <a:lnTo>
                  <a:pt x="6510" y="9251"/>
                </a:lnTo>
                <a:lnTo>
                  <a:pt x="6734" y="9120"/>
                </a:lnTo>
                <a:lnTo>
                  <a:pt x="6957" y="8953"/>
                </a:lnTo>
                <a:lnTo>
                  <a:pt x="7163" y="8785"/>
                </a:lnTo>
                <a:lnTo>
                  <a:pt x="7368" y="8598"/>
                </a:lnTo>
                <a:lnTo>
                  <a:pt x="7554" y="8393"/>
                </a:lnTo>
                <a:lnTo>
                  <a:pt x="7741" y="8188"/>
                </a:lnTo>
                <a:lnTo>
                  <a:pt x="8076" y="7778"/>
                </a:lnTo>
                <a:lnTo>
                  <a:pt x="8375" y="7330"/>
                </a:lnTo>
                <a:lnTo>
                  <a:pt x="8636" y="6882"/>
                </a:lnTo>
                <a:lnTo>
                  <a:pt x="8748" y="6640"/>
                </a:lnTo>
                <a:lnTo>
                  <a:pt x="8841" y="6398"/>
                </a:lnTo>
                <a:lnTo>
                  <a:pt x="8934" y="6155"/>
                </a:lnTo>
                <a:lnTo>
                  <a:pt x="9028" y="5894"/>
                </a:lnTo>
                <a:lnTo>
                  <a:pt x="9102" y="5633"/>
                </a:lnTo>
                <a:lnTo>
                  <a:pt x="9158" y="5372"/>
                </a:lnTo>
                <a:lnTo>
                  <a:pt x="9195" y="5111"/>
                </a:lnTo>
                <a:lnTo>
                  <a:pt x="9233" y="4831"/>
                </a:lnTo>
                <a:lnTo>
                  <a:pt x="9270" y="4533"/>
                </a:lnTo>
                <a:lnTo>
                  <a:pt x="9270" y="4253"/>
                </a:lnTo>
                <a:lnTo>
                  <a:pt x="9251" y="3917"/>
                </a:lnTo>
                <a:lnTo>
                  <a:pt x="9195" y="3488"/>
                </a:lnTo>
                <a:lnTo>
                  <a:pt x="9083" y="3078"/>
                </a:lnTo>
                <a:lnTo>
                  <a:pt x="8972" y="2686"/>
                </a:lnTo>
                <a:lnTo>
                  <a:pt x="8822" y="2332"/>
                </a:lnTo>
                <a:lnTo>
                  <a:pt x="8636" y="1996"/>
                </a:lnTo>
                <a:lnTo>
                  <a:pt x="8431" y="1679"/>
                </a:lnTo>
                <a:lnTo>
                  <a:pt x="8207" y="1399"/>
                </a:lnTo>
                <a:lnTo>
                  <a:pt x="7964" y="1138"/>
                </a:lnTo>
                <a:lnTo>
                  <a:pt x="7703" y="896"/>
                </a:lnTo>
                <a:lnTo>
                  <a:pt x="7424" y="691"/>
                </a:lnTo>
                <a:lnTo>
                  <a:pt x="7125" y="523"/>
                </a:lnTo>
                <a:lnTo>
                  <a:pt x="6808" y="355"/>
                </a:lnTo>
                <a:lnTo>
                  <a:pt x="6491" y="243"/>
                </a:lnTo>
                <a:lnTo>
                  <a:pt x="6155" y="131"/>
                </a:lnTo>
                <a:lnTo>
                  <a:pt x="5820" y="57"/>
                </a:lnTo>
                <a:lnTo>
                  <a:pt x="5465" y="19"/>
                </a:lnTo>
                <a:lnTo>
                  <a:pt x="51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lt1"/>
                </a:solidFill>
                <a:latin typeface="Limelight"/>
                <a:ea typeface="Limelight"/>
                <a:cs typeface="Limelight"/>
                <a:sym typeface="Limelight"/>
              </a:rPr>
              <a:t>  05</a:t>
            </a:r>
            <a:endParaRPr sz="5000">
              <a:solidFill>
                <a:schemeClr val="lt1"/>
              </a:solidFill>
              <a:latin typeface="Limelight"/>
              <a:ea typeface="Limelight"/>
              <a:cs typeface="Limelight"/>
              <a:sym typeface="Lime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3"/>
          <p:cNvSpPr txBox="1"/>
          <p:nvPr>
            <p:ph type="title"/>
          </p:nvPr>
        </p:nvSpPr>
        <p:spPr>
          <a:xfrm>
            <a:off x="708600" y="1147672"/>
            <a:ext cx="7905600" cy="3372300"/>
          </a:xfrm>
          <a:prstGeom prst="rect">
            <a:avLst/>
          </a:prstGeom>
        </p:spPr>
        <p:txBody>
          <a:bodyPr anchorCtr="0" anchor="ctr" bIns="91425" lIns="91425" spcFirstLastPara="1" rIns="91425" wrap="square" tIns="91425">
            <a:noAutofit/>
          </a:bodyPr>
          <a:lstStyle/>
          <a:p>
            <a:pPr indent="0" lvl="0" marL="0" rtl="0" algn="l">
              <a:lnSpc>
                <a:spcPct val="200000"/>
              </a:lnSpc>
              <a:spcBef>
                <a:spcPts val="0"/>
              </a:spcBef>
              <a:spcAft>
                <a:spcPts val="0"/>
              </a:spcAft>
              <a:buNone/>
            </a:pPr>
            <a:r>
              <a:rPr lang="en" sz="1500">
                <a:solidFill>
                  <a:schemeClr val="dk1"/>
                </a:solidFill>
                <a:latin typeface="ABeeZee"/>
                <a:ea typeface="ABeeZee"/>
                <a:cs typeface="ABeeZee"/>
                <a:sym typeface="ABeeZee"/>
              </a:rPr>
              <a:t>In conclusion, spies had a huge impact and role in the civil war, their magical and tough journeys and the ways they had to survive is what makes them interesting. Many books and diaries were written on them showing how </a:t>
            </a:r>
            <a:r>
              <a:rPr lang="en" sz="1500">
                <a:solidFill>
                  <a:schemeClr val="dk1"/>
                </a:solidFill>
                <a:latin typeface="ABeeZee"/>
                <a:ea typeface="ABeeZee"/>
                <a:cs typeface="ABeeZee"/>
                <a:sym typeface="ABeeZee"/>
              </a:rPr>
              <a:t>inspirational</a:t>
            </a:r>
            <a:r>
              <a:rPr lang="en" sz="1500">
                <a:solidFill>
                  <a:schemeClr val="dk1"/>
                </a:solidFill>
                <a:latin typeface="ABeeZee"/>
                <a:ea typeface="ABeeZee"/>
                <a:cs typeface="ABeeZee"/>
                <a:sym typeface="ABeeZee"/>
              </a:rPr>
              <a:t> they were to society. Each and every spy has something different about them that made their missions eventful and fascinating. Sarah </a:t>
            </a:r>
            <a:r>
              <a:rPr lang="en" sz="1500">
                <a:solidFill>
                  <a:schemeClr val="dk1"/>
                </a:solidFill>
                <a:latin typeface="ABeeZee"/>
                <a:ea typeface="ABeeZee"/>
                <a:cs typeface="ABeeZee"/>
                <a:sym typeface="ABeeZee"/>
              </a:rPr>
              <a:t>Edmonds</a:t>
            </a:r>
            <a:r>
              <a:rPr lang="en" sz="1500">
                <a:solidFill>
                  <a:schemeClr val="dk1"/>
                </a:solidFill>
                <a:latin typeface="ABeeZee"/>
                <a:ea typeface="ABeeZee"/>
                <a:cs typeface="ABeeZee"/>
                <a:sym typeface="ABeeZee"/>
              </a:rPr>
              <a:t> </a:t>
            </a:r>
            <a:r>
              <a:rPr lang="en" sz="1500">
                <a:solidFill>
                  <a:schemeClr val="dk1"/>
                </a:solidFill>
                <a:latin typeface="ABeeZee"/>
                <a:ea typeface="ABeeZee"/>
                <a:cs typeface="ABeeZee"/>
                <a:sym typeface="ABeeZee"/>
              </a:rPr>
              <a:t>disguised</a:t>
            </a:r>
            <a:r>
              <a:rPr lang="en" sz="1500">
                <a:solidFill>
                  <a:schemeClr val="dk1"/>
                </a:solidFill>
                <a:latin typeface="ABeeZee"/>
                <a:ea typeface="ABeeZee"/>
                <a:cs typeface="ABeeZee"/>
                <a:sym typeface="ABeeZee"/>
              </a:rPr>
              <a:t> herself as a man while Timothy Webster was the </a:t>
            </a:r>
            <a:r>
              <a:rPr lang="en" sz="1500">
                <a:solidFill>
                  <a:schemeClr val="dk1"/>
                </a:solidFill>
                <a:latin typeface="ABeeZee"/>
                <a:ea typeface="ABeeZee"/>
                <a:cs typeface="ABeeZee"/>
                <a:sym typeface="ABeeZee"/>
              </a:rPr>
              <a:t>first spy to be executed, these little things is what makes these spies unique and important. </a:t>
            </a:r>
            <a:endParaRPr sz="1500">
              <a:solidFill>
                <a:schemeClr val="dk1"/>
              </a:solidFill>
              <a:latin typeface="ABeeZee"/>
              <a:ea typeface="ABeeZee"/>
              <a:cs typeface="ABeeZee"/>
              <a:sym typeface="ABeeZee"/>
            </a:endParaRPr>
          </a:p>
        </p:txBody>
      </p:sp>
      <p:sp>
        <p:nvSpPr>
          <p:cNvPr id="332" name="Google Shape;332;p53"/>
          <p:cNvSpPr txBox="1"/>
          <p:nvPr/>
        </p:nvSpPr>
        <p:spPr>
          <a:xfrm>
            <a:off x="5590300" y="4031675"/>
            <a:ext cx="372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ABeeZee"/>
                <a:ea typeface="ABeeZee"/>
                <a:cs typeface="ABeeZee"/>
                <a:sym typeface="ABeeZee"/>
              </a:rPr>
              <a:t>By: Lexi</a:t>
            </a:r>
            <a:endParaRPr sz="1600">
              <a:solidFill>
                <a:schemeClr val="dk1"/>
              </a:solidFill>
              <a:latin typeface="ABeeZee"/>
              <a:ea typeface="ABeeZee"/>
              <a:cs typeface="ABeeZee"/>
              <a:sym typeface="ABeeZe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4"/>
          <p:cNvSpPr txBox="1"/>
          <p:nvPr>
            <p:ph idx="4294967295" type="title"/>
          </p:nvPr>
        </p:nvSpPr>
        <p:spPr>
          <a:xfrm>
            <a:off x="713225" y="399775"/>
            <a:ext cx="7717500" cy="51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Sources:</a:t>
            </a:r>
            <a:endParaRPr>
              <a:solidFill>
                <a:schemeClr val="accent1"/>
              </a:solidFill>
            </a:endParaRPr>
          </a:p>
        </p:txBody>
      </p:sp>
      <p:sp>
        <p:nvSpPr>
          <p:cNvPr id="338" name="Google Shape;338;p54"/>
          <p:cNvSpPr txBox="1"/>
          <p:nvPr>
            <p:ph idx="4294967295" type="body"/>
          </p:nvPr>
        </p:nvSpPr>
        <p:spPr>
          <a:xfrm>
            <a:off x="0" y="1054325"/>
            <a:ext cx="9144000" cy="4389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000000"/>
                </a:solidFill>
                <a:latin typeface="Times New Roman"/>
                <a:ea typeface="Times New Roman"/>
                <a:cs typeface="Times New Roman"/>
                <a:sym typeface="Times New Roman"/>
              </a:rPr>
              <a:t>Belle Boyd: The </a:t>
            </a:r>
            <a:r>
              <a:rPr lang="en" sz="1300">
                <a:solidFill>
                  <a:srgbClr val="000000"/>
                </a:solidFill>
                <a:latin typeface="Times New Roman"/>
                <a:ea typeface="Times New Roman"/>
                <a:cs typeface="Times New Roman"/>
                <a:sym typeface="Times New Roman"/>
              </a:rPr>
              <a:t>Teenage</a:t>
            </a:r>
            <a:r>
              <a:rPr lang="en" sz="1300">
                <a:solidFill>
                  <a:srgbClr val="000000"/>
                </a:solidFill>
                <a:latin typeface="Times New Roman"/>
                <a:ea typeface="Times New Roman"/>
                <a:cs typeface="Times New Roman"/>
                <a:sym typeface="Times New Roman"/>
              </a:rPr>
              <a:t> Spy: </a:t>
            </a:r>
            <a:r>
              <a:rPr i="1" lang="en" sz="1300">
                <a:solidFill>
                  <a:srgbClr val="000000"/>
                </a:solidFill>
                <a:latin typeface="Times New Roman"/>
                <a:ea typeface="Times New Roman"/>
                <a:cs typeface="Times New Roman"/>
                <a:sym typeface="Times New Roman"/>
              </a:rPr>
              <a:t>“INTEL.gov”</a:t>
            </a:r>
            <a:endParaRPr i="1" sz="13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300">
                <a:solidFill>
                  <a:srgbClr val="1155CC"/>
                </a:solidFill>
                <a:uFill>
                  <a:noFill/>
                </a:uFill>
                <a:latin typeface="Times New Roman"/>
                <a:ea typeface="Times New Roman"/>
                <a:cs typeface="Times New Roman"/>
                <a:sym typeface="Times New Roman"/>
                <a:hlinkClick r:id="rId3">
                  <a:extLst>
                    <a:ext uri="{A12FA001-AC4F-418D-AE19-62706E023703}">
                      <ahyp:hlinkClr val="tx"/>
                    </a:ext>
                  </a:extLst>
                </a:hlinkClick>
              </a:rPr>
              <a:t>https://www.intelligence.gov/evolution-of-espionage/civil-war/confederate-espionage/belle-boyd</a:t>
            </a:r>
            <a:endParaRPr sz="1300">
              <a:solidFill>
                <a:srgbClr val="1155CC"/>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300">
                <a:solidFill>
                  <a:srgbClr val="000000"/>
                </a:solidFill>
                <a:latin typeface="Times New Roman"/>
                <a:ea typeface="Times New Roman"/>
                <a:cs typeface="Times New Roman"/>
                <a:sym typeface="Times New Roman"/>
              </a:rPr>
              <a:t>Accessed: March 15, 2024</a:t>
            </a:r>
            <a:br>
              <a:rPr lang="en" sz="1300">
                <a:solidFill>
                  <a:srgbClr val="000000"/>
                </a:solidFill>
                <a:latin typeface="Times New Roman"/>
                <a:ea typeface="Times New Roman"/>
                <a:cs typeface="Times New Roman"/>
                <a:sym typeface="Times New Roman"/>
              </a:rPr>
            </a:br>
            <a:endParaRPr sz="13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300">
                <a:solidFill>
                  <a:srgbClr val="000000"/>
                </a:solidFill>
                <a:latin typeface="Times New Roman"/>
                <a:ea typeface="Times New Roman"/>
                <a:cs typeface="Times New Roman"/>
                <a:sym typeface="Times New Roman"/>
              </a:rPr>
              <a:t>Rose O'Neal Greenhow Papers at Duke:</a:t>
            </a:r>
            <a:r>
              <a:rPr i="1" lang="en" sz="1300">
                <a:solidFill>
                  <a:srgbClr val="000000"/>
                </a:solidFill>
                <a:latin typeface="Times New Roman"/>
                <a:ea typeface="Times New Roman"/>
                <a:cs typeface="Times New Roman"/>
                <a:sym typeface="Times New Roman"/>
              </a:rPr>
              <a:t> “Duke University Libraries”</a:t>
            </a:r>
            <a:endParaRPr i="1" sz="13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300">
                <a:solidFill>
                  <a:srgbClr val="1155CC"/>
                </a:solidFill>
                <a:uFill>
                  <a:noFill/>
                </a:uFill>
                <a:latin typeface="Times New Roman"/>
                <a:ea typeface="Times New Roman"/>
                <a:cs typeface="Times New Roman"/>
                <a:sym typeface="Times New Roman"/>
                <a:hlinkClick r:id="rId4">
                  <a:extLst>
                    <a:ext uri="{A12FA001-AC4F-418D-AE19-62706E023703}">
                      <ahyp:hlinkClr val="tx"/>
                    </a:ext>
                  </a:extLst>
                </a:hlinkClick>
              </a:rPr>
              <a:t>https://library.duke.edu/rubenstein/scriptorium/greenhow/</a:t>
            </a:r>
            <a:endParaRPr sz="1300">
              <a:solidFill>
                <a:srgbClr val="D93025"/>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300">
                <a:solidFill>
                  <a:srgbClr val="000000"/>
                </a:solidFill>
                <a:latin typeface="Times New Roman"/>
                <a:ea typeface="Times New Roman"/>
                <a:cs typeface="Times New Roman"/>
                <a:sym typeface="Times New Roman"/>
              </a:rPr>
              <a:t>Accessed: March 20, 2024</a:t>
            </a:r>
            <a:endParaRPr sz="13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300">
              <a:solidFill>
                <a:srgbClr val="5F6368"/>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i="1" lang="en" sz="1300">
                <a:solidFill>
                  <a:srgbClr val="000000"/>
                </a:solidFill>
                <a:latin typeface="Times New Roman"/>
                <a:ea typeface="Times New Roman"/>
                <a:cs typeface="Times New Roman"/>
                <a:sym typeface="Times New Roman"/>
              </a:rPr>
              <a:t>“Wikipedia</a:t>
            </a:r>
            <a:r>
              <a:rPr lang="en" sz="1300">
                <a:solidFill>
                  <a:srgbClr val="000000"/>
                </a:solidFill>
                <a:latin typeface="Times New Roman"/>
                <a:ea typeface="Times New Roman"/>
                <a:cs typeface="Times New Roman"/>
                <a:sym typeface="Times New Roman"/>
              </a:rPr>
              <a:t>”</a:t>
            </a:r>
            <a:endParaRPr sz="13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300">
                <a:solidFill>
                  <a:srgbClr val="1155CC"/>
                </a:solidFill>
                <a:uFill>
                  <a:noFill/>
                </a:uFill>
                <a:latin typeface="Times New Roman"/>
                <a:ea typeface="Times New Roman"/>
                <a:cs typeface="Times New Roman"/>
                <a:sym typeface="Times New Roman"/>
                <a:hlinkClick r:id="rId5">
                  <a:extLst>
                    <a:ext uri="{A12FA001-AC4F-418D-AE19-62706E023703}">
                      <ahyp:hlinkClr val="tx"/>
                    </a:ext>
                  </a:extLst>
                </a:hlinkClick>
              </a:rPr>
              <a:t>https://www.ipl.org/essay/The-Contributions-Of-Timothy-Webster-During-The-551BE0597C951B2C#google_vignette</a:t>
            </a:r>
            <a:endParaRPr sz="1300">
              <a:solidFill>
                <a:srgbClr val="5F6368"/>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300">
                <a:solidFill>
                  <a:srgbClr val="000000"/>
                </a:solidFill>
                <a:latin typeface="Times New Roman"/>
                <a:ea typeface="Times New Roman"/>
                <a:cs typeface="Times New Roman"/>
                <a:sym typeface="Times New Roman"/>
              </a:rPr>
              <a:t>Accessed: March 20, 2024</a:t>
            </a:r>
            <a:endParaRPr sz="13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300">
                <a:solidFill>
                  <a:srgbClr val="000000"/>
                </a:solidFill>
                <a:latin typeface="Times New Roman"/>
                <a:ea typeface="Times New Roman"/>
                <a:cs typeface="Times New Roman"/>
                <a:sym typeface="Times New Roman"/>
              </a:rPr>
              <a:t>Seized Correspondence of Rose O'Neal Greenhow: </a:t>
            </a:r>
            <a:r>
              <a:rPr i="1" lang="en" sz="1300">
                <a:solidFill>
                  <a:srgbClr val="000000"/>
                </a:solidFill>
                <a:latin typeface="Times New Roman"/>
                <a:ea typeface="Times New Roman"/>
                <a:cs typeface="Times New Roman"/>
                <a:sym typeface="Times New Roman"/>
              </a:rPr>
              <a:t>“National Archives |”</a:t>
            </a:r>
            <a:endParaRPr i="1" sz="13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300">
                <a:solidFill>
                  <a:srgbClr val="1155CC"/>
                </a:solidFill>
                <a:uFill>
                  <a:noFill/>
                </a:uFill>
                <a:latin typeface="Times New Roman"/>
                <a:ea typeface="Times New Roman"/>
                <a:cs typeface="Times New Roman"/>
                <a:sym typeface="Times New Roman"/>
                <a:hlinkClick r:id="rId6">
                  <a:extLst>
                    <a:ext uri="{A12FA001-AC4F-418D-AE19-62706E023703}">
                      <ahyp:hlinkClr val="tx"/>
                    </a:ext>
                  </a:extLst>
                </a:hlinkClick>
              </a:rPr>
              <a:t>https://www.archives.gov/research/military/civil-war/greenhow</a:t>
            </a:r>
            <a:endParaRPr sz="1300">
              <a:solidFill>
                <a:srgbClr val="1155CC"/>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300">
                <a:solidFill>
                  <a:srgbClr val="000000"/>
                </a:solidFill>
                <a:latin typeface="Times New Roman"/>
                <a:ea typeface="Times New Roman"/>
                <a:cs typeface="Times New Roman"/>
                <a:sym typeface="Times New Roman"/>
              </a:rPr>
              <a:t>Published: July 22, 2019 Accessed: March 20, 2024</a:t>
            </a:r>
            <a:endParaRPr sz="13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3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300">
                <a:solidFill>
                  <a:srgbClr val="000000"/>
                </a:solidFill>
                <a:latin typeface="Times New Roman"/>
                <a:ea typeface="Times New Roman"/>
                <a:cs typeface="Times New Roman"/>
                <a:sym typeface="Times New Roman"/>
              </a:rPr>
              <a:t>Portrait of Sarah Emma Edmonds: “American Battlefield Trust”</a:t>
            </a:r>
            <a:endParaRPr sz="13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300">
                <a:solidFill>
                  <a:srgbClr val="1155CC"/>
                </a:solidFill>
                <a:uFill>
                  <a:noFill/>
                </a:uFill>
                <a:latin typeface="Times New Roman"/>
                <a:ea typeface="Times New Roman"/>
                <a:cs typeface="Times New Roman"/>
                <a:sym typeface="Times New Roman"/>
                <a:hlinkClick r:id="rId7">
                  <a:extLst>
                    <a:ext uri="{A12FA001-AC4F-418D-AE19-62706E023703}">
                      <ahyp:hlinkClr val="tx"/>
                    </a:ext>
                  </a:extLst>
                </a:hlinkClick>
              </a:rPr>
              <a:t>https://www.battlefields.org/learn/biographies/sarah-emma-edmonds</a:t>
            </a:r>
            <a:endParaRPr sz="1300">
              <a:solidFill>
                <a:srgbClr val="1155CC"/>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300">
                <a:solidFill>
                  <a:srgbClr val="000000"/>
                </a:solidFill>
                <a:latin typeface="Times New Roman"/>
                <a:ea typeface="Times New Roman"/>
                <a:cs typeface="Times New Roman"/>
                <a:sym typeface="Times New Roman"/>
              </a:rPr>
              <a:t>Accessed: March 20, 2024</a:t>
            </a:r>
            <a:endParaRPr sz="13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p:nvPr/>
        </p:nvSpPr>
        <p:spPr>
          <a:xfrm>
            <a:off x="4099184" y="1407306"/>
            <a:ext cx="945633" cy="945593"/>
          </a:xfrm>
          <a:custGeom>
            <a:rect b="b" l="l" r="r" t="t"/>
            <a:pathLst>
              <a:path extrusionOk="0" h="9643" w="9270">
                <a:moveTo>
                  <a:pt x="4831" y="1"/>
                </a:moveTo>
                <a:lnTo>
                  <a:pt x="4533" y="19"/>
                </a:lnTo>
                <a:lnTo>
                  <a:pt x="4253" y="57"/>
                </a:lnTo>
                <a:lnTo>
                  <a:pt x="3973" y="94"/>
                </a:lnTo>
                <a:lnTo>
                  <a:pt x="3694" y="169"/>
                </a:lnTo>
                <a:lnTo>
                  <a:pt x="3433" y="243"/>
                </a:lnTo>
                <a:lnTo>
                  <a:pt x="3171" y="336"/>
                </a:lnTo>
                <a:lnTo>
                  <a:pt x="2929" y="448"/>
                </a:lnTo>
                <a:lnTo>
                  <a:pt x="2668" y="560"/>
                </a:lnTo>
                <a:lnTo>
                  <a:pt x="2425" y="709"/>
                </a:lnTo>
                <a:lnTo>
                  <a:pt x="2202" y="859"/>
                </a:lnTo>
                <a:lnTo>
                  <a:pt x="1978" y="1026"/>
                </a:lnTo>
                <a:lnTo>
                  <a:pt x="1754" y="1194"/>
                </a:lnTo>
                <a:lnTo>
                  <a:pt x="1549" y="1399"/>
                </a:lnTo>
                <a:lnTo>
                  <a:pt x="1344" y="1605"/>
                </a:lnTo>
                <a:lnTo>
                  <a:pt x="1139" y="1810"/>
                </a:lnTo>
                <a:lnTo>
                  <a:pt x="952" y="2033"/>
                </a:lnTo>
                <a:lnTo>
                  <a:pt x="784" y="2276"/>
                </a:lnTo>
                <a:lnTo>
                  <a:pt x="616" y="2500"/>
                </a:lnTo>
                <a:lnTo>
                  <a:pt x="486" y="2742"/>
                </a:lnTo>
                <a:lnTo>
                  <a:pt x="374" y="2985"/>
                </a:lnTo>
                <a:lnTo>
                  <a:pt x="262" y="3246"/>
                </a:lnTo>
                <a:lnTo>
                  <a:pt x="169" y="3488"/>
                </a:lnTo>
                <a:lnTo>
                  <a:pt x="113" y="3749"/>
                </a:lnTo>
                <a:lnTo>
                  <a:pt x="57" y="4010"/>
                </a:lnTo>
                <a:lnTo>
                  <a:pt x="20" y="4271"/>
                </a:lnTo>
                <a:lnTo>
                  <a:pt x="1" y="4533"/>
                </a:lnTo>
                <a:lnTo>
                  <a:pt x="1" y="4812"/>
                </a:lnTo>
                <a:lnTo>
                  <a:pt x="38" y="5092"/>
                </a:lnTo>
                <a:lnTo>
                  <a:pt x="76" y="5372"/>
                </a:lnTo>
                <a:lnTo>
                  <a:pt x="132" y="5652"/>
                </a:lnTo>
                <a:lnTo>
                  <a:pt x="206" y="5931"/>
                </a:lnTo>
                <a:lnTo>
                  <a:pt x="281" y="6211"/>
                </a:lnTo>
                <a:lnTo>
                  <a:pt x="393" y="6491"/>
                </a:lnTo>
                <a:lnTo>
                  <a:pt x="505" y="6752"/>
                </a:lnTo>
                <a:lnTo>
                  <a:pt x="635" y="7013"/>
                </a:lnTo>
                <a:lnTo>
                  <a:pt x="766" y="7255"/>
                </a:lnTo>
                <a:lnTo>
                  <a:pt x="933" y="7479"/>
                </a:lnTo>
                <a:lnTo>
                  <a:pt x="1083" y="7703"/>
                </a:lnTo>
                <a:lnTo>
                  <a:pt x="1269" y="7927"/>
                </a:lnTo>
                <a:lnTo>
                  <a:pt x="1456" y="8132"/>
                </a:lnTo>
                <a:lnTo>
                  <a:pt x="1642" y="8319"/>
                </a:lnTo>
                <a:lnTo>
                  <a:pt x="1866" y="8505"/>
                </a:lnTo>
                <a:lnTo>
                  <a:pt x="2090" y="8673"/>
                </a:lnTo>
                <a:lnTo>
                  <a:pt x="2314" y="8841"/>
                </a:lnTo>
                <a:lnTo>
                  <a:pt x="2556" y="8990"/>
                </a:lnTo>
                <a:lnTo>
                  <a:pt x="2817" y="9120"/>
                </a:lnTo>
                <a:lnTo>
                  <a:pt x="3078" y="9251"/>
                </a:lnTo>
                <a:lnTo>
                  <a:pt x="3433" y="9400"/>
                </a:lnTo>
                <a:lnTo>
                  <a:pt x="3787" y="9512"/>
                </a:lnTo>
                <a:lnTo>
                  <a:pt x="4141" y="9587"/>
                </a:lnTo>
                <a:lnTo>
                  <a:pt x="4514" y="9643"/>
                </a:lnTo>
                <a:lnTo>
                  <a:pt x="4869" y="9643"/>
                </a:lnTo>
                <a:lnTo>
                  <a:pt x="5242" y="9624"/>
                </a:lnTo>
                <a:lnTo>
                  <a:pt x="5615" y="9568"/>
                </a:lnTo>
                <a:lnTo>
                  <a:pt x="5988" y="9475"/>
                </a:lnTo>
                <a:lnTo>
                  <a:pt x="6249" y="9363"/>
                </a:lnTo>
                <a:lnTo>
                  <a:pt x="6510" y="9251"/>
                </a:lnTo>
                <a:lnTo>
                  <a:pt x="6734" y="9120"/>
                </a:lnTo>
                <a:lnTo>
                  <a:pt x="6957" y="8953"/>
                </a:lnTo>
                <a:lnTo>
                  <a:pt x="7163" y="8785"/>
                </a:lnTo>
                <a:lnTo>
                  <a:pt x="7368" y="8598"/>
                </a:lnTo>
                <a:lnTo>
                  <a:pt x="7554" y="8393"/>
                </a:lnTo>
                <a:lnTo>
                  <a:pt x="7741" y="8188"/>
                </a:lnTo>
                <a:lnTo>
                  <a:pt x="8076" y="7778"/>
                </a:lnTo>
                <a:lnTo>
                  <a:pt x="8375" y="7330"/>
                </a:lnTo>
                <a:lnTo>
                  <a:pt x="8636" y="6882"/>
                </a:lnTo>
                <a:lnTo>
                  <a:pt x="8748" y="6640"/>
                </a:lnTo>
                <a:lnTo>
                  <a:pt x="8841" y="6398"/>
                </a:lnTo>
                <a:lnTo>
                  <a:pt x="8934" y="6155"/>
                </a:lnTo>
                <a:lnTo>
                  <a:pt x="9028" y="5894"/>
                </a:lnTo>
                <a:lnTo>
                  <a:pt x="9102" y="5633"/>
                </a:lnTo>
                <a:lnTo>
                  <a:pt x="9158" y="5372"/>
                </a:lnTo>
                <a:lnTo>
                  <a:pt x="9195" y="5111"/>
                </a:lnTo>
                <a:lnTo>
                  <a:pt x="9233" y="4831"/>
                </a:lnTo>
                <a:lnTo>
                  <a:pt x="9270" y="4533"/>
                </a:lnTo>
                <a:lnTo>
                  <a:pt x="9270" y="4253"/>
                </a:lnTo>
                <a:lnTo>
                  <a:pt x="9251" y="3917"/>
                </a:lnTo>
                <a:lnTo>
                  <a:pt x="9195" y="3488"/>
                </a:lnTo>
                <a:lnTo>
                  <a:pt x="9083" y="3078"/>
                </a:lnTo>
                <a:lnTo>
                  <a:pt x="8972" y="2686"/>
                </a:lnTo>
                <a:lnTo>
                  <a:pt x="8822" y="2332"/>
                </a:lnTo>
                <a:lnTo>
                  <a:pt x="8636" y="1996"/>
                </a:lnTo>
                <a:lnTo>
                  <a:pt x="8431" y="1679"/>
                </a:lnTo>
                <a:lnTo>
                  <a:pt x="8207" y="1399"/>
                </a:lnTo>
                <a:lnTo>
                  <a:pt x="7964" y="1138"/>
                </a:lnTo>
                <a:lnTo>
                  <a:pt x="7703" y="896"/>
                </a:lnTo>
                <a:lnTo>
                  <a:pt x="7424" y="691"/>
                </a:lnTo>
                <a:lnTo>
                  <a:pt x="7125" y="523"/>
                </a:lnTo>
                <a:lnTo>
                  <a:pt x="6808" y="355"/>
                </a:lnTo>
                <a:lnTo>
                  <a:pt x="6491" y="243"/>
                </a:lnTo>
                <a:lnTo>
                  <a:pt x="6155" y="131"/>
                </a:lnTo>
                <a:lnTo>
                  <a:pt x="5820" y="57"/>
                </a:lnTo>
                <a:lnTo>
                  <a:pt x="5465" y="19"/>
                </a:lnTo>
                <a:lnTo>
                  <a:pt x="51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4"/>
          <p:cNvSpPr txBox="1"/>
          <p:nvPr>
            <p:ph type="title"/>
          </p:nvPr>
        </p:nvSpPr>
        <p:spPr>
          <a:xfrm>
            <a:off x="2057400" y="2578314"/>
            <a:ext cx="5029200" cy="41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Spies &amp; Background</a:t>
            </a:r>
            <a:endParaRPr/>
          </a:p>
        </p:txBody>
      </p:sp>
      <p:sp>
        <p:nvSpPr>
          <p:cNvPr id="197" name="Google Shape;197;p34"/>
          <p:cNvSpPr txBox="1"/>
          <p:nvPr>
            <p:ph idx="2" type="title"/>
          </p:nvPr>
        </p:nvSpPr>
        <p:spPr>
          <a:xfrm>
            <a:off x="4027950" y="1642353"/>
            <a:ext cx="1088100" cy="47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5"/>
          <p:cNvSpPr txBox="1"/>
          <p:nvPr>
            <p:ph type="title"/>
          </p:nvPr>
        </p:nvSpPr>
        <p:spPr>
          <a:xfrm>
            <a:off x="713250" y="498300"/>
            <a:ext cx="7717500" cy="51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Rose Greenhow:</a:t>
            </a:r>
            <a:endParaRPr>
              <a:solidFill>
                <a:schemeClr val="accent1"/>
              </a:solidFill>
            </a:endParaRPr>
          </a:p>
        </p:txBody>
      </p:sp>
      <p:sp>
        <p:nvSpPr>
          <p:cNvPr id="203" name="Google Shape;203;p35"/>
          <p:cNvSpPr txBox="1"/>
          <p:nvPr/>
        </p:nvSpPr>
        <p:spPr>
          <a:xfrm>
            <a:off x="909575" y="1201950"/>
            <a:ext cx="7385100" cy="26475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ABeeZee"/>
              <a:buChar char="●"/>
            </a:pPr>
            <a:r>
              <a:rPr lang="en" sz="1600">
                <a:solidFill>
                  <a:schemeClr val="dk1"/>
                </a:solidFill>
                <a:latin typeface="ABeeZee"/>
                <a:ea typeface="ABeeZee"/>
                <a:cs typeface="ABeeZee"/>
                <a:sym typeface="ABeeZee"/>
              </a:rPr>
              <a:t>Ross O’Neal </a:t>
            </a:r>
            <a:r>
              <a:rPr lang="en" sz="1600">
                <a:solidFill>
                  <a:schemeClr val="dk1"/>
                </a:solidFill>
                <a:latin typeface="ABeeZee"/>
                <a:ea typeface="ABeeZee"/>
                <a:cs typeface="ABeeZee"/>
                <a:sym typeface="ABeeZee"/>
              </a:rPr>
              <a:t>Greenhow</a:t>
            </a:r>
            <a:r>
              <a:rPr lang="en" sz="1600">
                <a:solidFill>
                  <a:schemeClr val="dk1"/>
                </a:solidFill>
                <a:latin typeface="ABeeZee"/>
                <a:ea typeface="ABeeZee"/>
                <a:cs typeface="ABeeZee"/>
                <a:sym typeface="ABeeZee"/>
              </a:rPr>
              <a:t> </a:t>
            </a:r>
            <a:endParaRPr sz="1600">
              <a:solidFill>
                <a:schemeClr val="dk1"/>
              </a:solidFill>
              <a:latin typeface="ABeeZee"/>
              <a:ea typeface="ABeeZee"/>
              <a:cs typeface="ABeeZee"/>
              <a:sym typeface="ABeeZee"/>
            </a:endParaRPr>
          </a:p>
          <a:p>
            <a:pPr indent="-330200" lvl="0" marL="457200" rtl="0" algn="l">
              <a:spcBef>
                <a:spcPts val="0"/>
              </a:spcBef>
              <a:spcAft>
                <a:spcPts val="0"/>
              </a:spcAft>
              <a:buClr>
                <a:schemeClr val="dk1"/>
              </a:buClr>
              <a:buSzPts val="1600"/>
              <a:buFont typeface="ABeeZee"/>
              <a:buChar char="●"/>
            </a:pPr>
            <a:r>
              <a:rPr lang="en" sz="1600">
                <a:solidFill>
                  <a:schemeClr val="dk1"/>
                </a:solidFill>
                <a:latin typeface="ABeeZee"/>
                <a:ea typeface="ABeeZee"/>
                <a:cs typeface="ABeeZee"/>
                <a:sym typeface="ABeeZee"/>
              </a:rPr>
              <a:t>Birth= 1804</a:t>
            </a:r>
            <a:endParaRPr sz="1600">
              <a:solidFill>
                <a:schemeClr val="dk1"/>
              </a:solidFill>
              <a:latin typeface="ABeeZee"/>
              <a:ea typeface="ABeeZee"/>
              <a:cs typeface="ABeeZee"/>
              <a:sym typeface="ABeeZee"/>
            </a:endParaRPr>
          </a:p>
          <a:p>
            <a:pPr indent="-330200" lvl="0" marL="457200" rtl="0" algn="l">
              <a:spcBef>
                <a:spcPts val="0"/>
              </a:spcBef>
              <a:spcAft>
                <a:spcPts val="0"/>
              </a:spcAft>
              <a:buClr>
                <a:schemeClr val="dk1"/>
              </a:buClr>
              <a:buSzPts val="1600"/>
              <a:buFont typeface="ABeeZee"/>
              <a:buChar char="●"/>
            </a:pPr>
            <a:r>
              <a:rPr lang="en" sz="1600">
                <a:solidFill>
                  <a:schemeClr val="dk1"/>
                </a:solidFill>
                <a:latin typeface="ABeeZee"/>
                <a:ea typeface="ABeeZee"/>
                <a:cs typeface="ABeeZee"/>
                <a:sym typeface="ABeeZee"/>
              </a:rPr>
              <a:t>Died= October 1st, 1864</a:t>
            </a:r>
            <a:endParaRPr sz="1600">
              <a:solidFill>
                <a:schemeClr val="dk1"/>
              </a:solidFill>
              <a:latin typeface="ABeeZee"/>
              <a:ea typeface="ABeeZee"/>
              <a:cs typeface="ABeeZee"/>
              <a:sym typeface="ABeeZee"/>
            </a:endParaRPr>
          </a:p>
          <a:p>
            <a:pPr indent="-330200" lvl="0" marL="457200" rtl="0" algn="l">
              <a:spcBef>
                <a:spcPts val="0"/>
              </a:spcBef>
              <a:spcAft>
                <a:spcPts val="0"/>
              </a:spcAft>
              <a:buClr>
                <a:schemeClr val="dk1"/>
              </a:buClr>
              <a:buSzPts val="1600"/>
              <a:buFont typeface="ABeeZee"/>
              <a:buChar char="●"/>
            </a:pPr>
            <a:r>
              <a:rPr lang="en" sz="1600">
                <a:solidFill>
                  <a:schemeClr val="dk1"/>
                </a:solidFill>
                <a:latin typeface="ABeeZee"/>
                <a:ea typeface="ABeeZee"/>
                <a:cs typeface="ABeeZee"/>
                <a:sym typeface="ABeeZee"/>
              </a:rPr>
              <a:t>Rose wrote cipered (secret note) messages to the </a:t>
            </a:r>
            <a:r>
              <a:rPr lang="en" sz="1600">
                <a:solidFill>
                  <a:schemeClr val="dk1"/>
                </a:solidFill>
                <a:latin typeface="ABeeZee"/>
                <a:ea typeface="ABeeZee"/>
                <a:cs typeface="ABeeZee"/>
                <a:sym typeface="ABeeZee"/>
              </a:rPr>
              <a:t>confederates provided</a:t>
            </a:r>
            <a:r>
              <a:rPr lang="en" sz="1600">
                <a:solidFill>
                  <a:schemeClr val="dk1"/>
                </a:solidFill>
                <a:latin typeface="ABeeZee"/>
                <a:ea typeface="ABeeZee"/>
                <a:cs typeface="ABeeZee"/>
                <a:sym typeface="ABeeZee"/>
              </a:rPr>
              <a:t> information about the Union Military Plans. </a:t>
            </a:r>
            <a:endParaRPr sz="1600">
              <a:solidFill>
                <a:schemeClr val="dk1"/>
              </a:solidFill>
              <a:latin typeface="ABeeZee"/>
              <a:ea typeface="ABeeZee"/>
              <a:cs typeface="ABeeZee"/>
              <a:sym typeface="ABeeZee"/>
            </a:endParaRPr>
          </a:p>
          <a:p>
            <a:pPr indent="-330200" lvl="0" marL="457200" rtl="0" algn="l">
              <a:spcBef>
                <a:spcPts val="0"/>
              </a:spcBef>
              <a:spcAft>
                <a:spcPts val="0"/>
              </a:spcAft>
              <a:buClr>
                <a:schemeClr val="dk1"/>
              </a:buClr>
              <a:buSzPts val="1600"/>
              <a:buFont typeface="ABeeZee"/>
              <a:buChar char="●"/>
            </a:pPr>
            <a:r>
              <a:rPr lang="en" sz="1600">
                <a:solidFill>
                  <a:schemeClr val="dk1"/>
                </a:solidFill>
                <a:latin typeface="ABeeZee"/>
                <a:ea typeface="ABeeZee"/>
                <a:cs typeface="ABeeZee"/>
                <a:sym typeface="ABeeZee"/>
              </a:rPr>
              <a:t>Rose died by drowning, she was drowned when the boat capsized near Fort Fisher, North Carolina, The weight of the gold dragged her down</a:t>
            </a:r>
            <a:endParaRPr sz="1600">
              <a:solidFill>
                <a:schemeClr val="dk1"/>
              </a:solidFill>
              <a:latin typeface="ABeeZee"/>
              <a:ea typeface="ABeeZee"/>
              <a:cs typeface="ABeeZee"/>
              <a:sym typeface="ABeeZee"/>
            </a:endParaRPr>
          </a:p>
          <a:p>
            <a:pPr indent="-330200" lvl="0" marL="457200" rtl="0" algn="l">
              <a:spcBef>
                <a:spcPts val="0"/>
              </a:spcBef>
              <a:spcAft>
                <a:spcPts val="0"/>
              </a:spcAft>
              <a:buClr>
                <a:schemeClr val="dk1"/>
              </a:buClr>
              <a:buSzPts val="1600"/>
              <a:buFont typeface="ABeeZee"/>
              <a:buChar char="●"/>
            </a:pPr>
            <a:r>
              <a:rPr lang="en" sz="1600">
                <a:solidFill>
                  <a:schemeClr val="dk1"/>
                </a:solidFill>
                <a:latin typeface="ABeeZee"/>
                <a:ea typeface="ABeeZee"/>
                <a:cs typeface="ABeeZee"/>
                <a:sym typeface="ABeeZee"/>
              </a:rPr>
              <a:t>Rose was asked by Lieutenant Colonel Thomas to get information on the Union Military Plans </a:t>
            </a:r>
            <a:endParaRPr b="1" sz="1600">
              <a:solidFill>
                <a:schemeClr val="dk1"/>
              </a:solidFill>
              <a:latin typeface="ABeeZee"/>
              <a:ea typeface="ABeeZee"/>
              <a:cs typeface="ABeeZee"/>
              <a:sym typeface="ABeeZee"/>
            </a:endParaRPr>
          </a:p>
        </p:txBody>
      </p:sp>
      <p:sp>
        <p:nvSpPr>
          <p:cNvPr id="204" name="Google Shape;204;p35"/>
          <p:cNvSpPr txBox="1"/>
          <p:nvPr/>
        </p:nvSpPr>
        <p:spPr>
          <a:xfrm>
            <a:off x="2949325" y="3587300"/>
            <a:ext cx="6210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dk1"/>
              </a:solidFill>
              <a:latin typeface="ABeeZee"/>
              <a:ea typeface="ABeeZee"/>
              <a:cs typeface="ABeeZee"/>
              <a:sym typeface="ABeeZee"/>
            </a:endParaRPr>
          </a:p>
        </p:txBody>
      </p:sp>
      <p:sp>
        <p:nvSpPr>
          <p:cNvPr id="205" name="Google Shape;205;p35"/>
          <p:cNvSpPr txBox="1"/>
          <p:nvPr/>
        </p:nvSpPr>
        <p:spPr>
          <a:xfrm>
            <a:off x="4187700" y="3983525"/>
            <a:ext cx="4956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ABeeZee"/>
                <a:ea typeface="ABeeZee"/>
                <a:cs typeface="ABeeZee"/>
                <a:sym typeface="ABeeZee"/>
              </a:rPr>
              <a:t>By: Mariana</a:t>
            </a:r>
            <a:endParaRPr sz="1600">
              <a:solidFill>
                <a:schemeClr val="dk1"/>
              </a:solidFill>
              <a:latin typeface="ABeeZee"/>
              <a:ea typeface="ABeeZee"/>
              <a:cs typeface="ABeeZee"/>
              <a:sym typeface="ABeeZe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6"/>
          <p:cNvSpPr txBox="1"/>
          <p:nvPr>
            <p:ph type="title"/>
          </p:nvPr>
        </p:nvSpPr>
        <p:spPr>
          <a:xfrm>
            <a:off x="713225" y="399775"/>
            <a:ext cx="7717500" cy="51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Belle Boyd</a:t>
            </a:r>
            <a:endParaRPr/>
          </a:p>
        </p:txBody>
      </p:sp>
      <p:sp>
        <p:nvSpPr>
          <p:cNvPr id="211" name="Google Shape;211;p36"/>
          <p:cNvSpPr txBox="1"/>
          <p:nvPr/>
        </p:nvSpPr>
        <p:spPr>
          <a:xfrm>
            <a:off x="833800" y="1082850"/>
            <a:ext cx="6009900" cy="28938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ABeeZee"/>
              <a:buChar char="●"/>
            </a:pPr>
            <a:r>
              <a:rPr lang="en" sz="1600">
                <a:solidFill>
                  <a:schemeClr val="dk1"/>
                </a:solidFill>
                <a:latin typeface="ABeeZee"/>
                <a:ea typeface="ABeeZee"/>
                <a:cs typeface="ABeeZee"/>
                <a:sym typeface="ABeeZee"/>
              </a:rPr>
              <a:t>Maria Isabella Boyd</a:t>
            </a:r>
            <a:endParaRPr sz="1600">
              <a:solidFill>
                <a:schemeClr val="dk1"/>
              </a:solidFill>
              <a:latin typeface="ABeeZee"/>
              <a:ea typeface="ABeeZee"/>
              <a:cs typeface="ABeeZee"/>
              <a:sym typeface="ABeeZee"/>
            </a:endParaRPr>
          </a:p>
          <a:p>
            <a:pPr indent="-330200" lvl="0" marL="457200" rtl="0" algn="l">
              <a:spcBef>
                <a:spcPts val="0"/>
              </a:spcBef>
              <a:spcAft>
                <a:spcPts val="0"/>
              </a:spcAft>
              <a:buClr>
                <a:schemeClr val="dk1"/>
              </a:buClr>
              <a:buSzPts val="1600"/>
              <a:buFont typeface="ABeeZee"/>
              <a:buChar char="●"/>
            </a:pPr>
            <a:r>
              <a:rPr lang="en" sz="1600">
                <a:solidFill>
                  <a:schemeClr val="dk1"/>
                </a:solidFill>
                <a:latin typeface="ABeeZee"/>
                <a:ea typeface="ABeeZee"/>
                <a:cs typeface="ABeeZee"/>
                <a:sym typeface="ABeeZee"/>
              </a:rPr>
              <a:t>Birth: 1844</a:t>
            </a:r>
            <a:endParaRPr sz="1600">
              <a:solidFill>
                <a:schemeClr val="dk1"/>
              </a:solidFill>
              <a:latin typeface="ABeeZee"/>
              <a:ea typeface="ABeeZee"/>
              <a:cs typeface="ABeeZee"/>
              <a:sym typeface="ABeeZee"/>
            </a:endParaRPr>
          </a:p>
          <a:p>
            <a:pPr indent="-330200" lvl="0" marL="457200" rtl="0" algn="l">
              <a:spcBef>
                <a:spcPts val="0"/>
              </a:spcBef>
              <a:spcAft>
                <a:spcPts val="0"/>
              </a:spcAft>
              <a:buClr>
                <a:schemeClr val="dk1"/>
              </a:buClr>
              <a:buSzPts val="1600"/>
              <a:buFont typeface="ABeeZee"/>
              <a:buChar char="●"/>
            </a:pPr>
            <a:r>
              <a:rPr lang="en" sz="1600">
                <a:solidFill>
                  <a:schemeClr val="dk1"/>
                </a:solidFill>
                <a:latin typeface="ABeeZee"/>
                <a:ea typeface="ABeeZee"/>
                <a:cs typeface="ABeeZee"/>
                <a:sym typeface="ABeeZee"/>
              </a:rPr>
              <a:t>Died: June 11 1900</a:t>
            </a:r>
            <a:endParaRPr sz="1600">
              <a:solidFill>
                <a:schemeClr val="dk1"/>
              </a:solidFill>
              <a:latin typeface="ABeeZee"/>
              <a:ea typeface="ABeeZee"/>
              <a:cs typeface="ABeeZee"/>
              <a:sym typeface="ABeeZee"/>
            </a:endParaRPr>
          </a:p>
          <a:p>
            <a:pPr indent="-330200" lvl="0" marL="457200" rtl="0" algn="l">
              <a:spcBef>
                <a:spcPts val="0"/>
              </a:spcBef>
              <a:spcAft>
                <a:spcPts val="0"/>
              </a:spcAft>
              <a:buClr>
                <a:schemeClr val="dk1"/>
              </a:buClr>
              <a:buSzPts val="1600"/>
              <a:buFont typeface="ABeeZee"/>
              <a:buChar char="●"/>
            </a:pPr>
            <a:r>
              <a:rPr lang="en" sz="1600">
                <a:solidFill>
                  <a:schemeClr val="dk1"/>
                </a:solidFill>
                <a:latin typeface="ABeeZee"/>
                <a:ea typeface="ABeeZee"/>
                <a:cs typeface="ABeeZee"/>
                <a:sym typeface="ABeeZee"/>
              </a:rPr>
              <a:t> Boyd would use her flirtatious skills and flirt with the union officers so that they would give her private information </a:t>
            </a:r>
            <a:endParaRPr sz="1600">
              <a:solidFill>
                <a:schemeClr val="dk1"/>
              </a:solidFill>
              <a:latin typeface="ABeeZee"/>
              <a:ea typeface="ABeeZee"/>
              <a:cs typeface="ABeeZee"/>
              <a:sym typeface="ABeeZee"/>
            </a:endParaRPr>
          </a:p>
          <a:p>
            <a:pPr indent="-330200" lvl="0" marL="457200" rtl="0" algn="l">
              <a:spcBef>
                <a:spcPts val="0"/>
              </a:spcBef>
              <a:spcAft>
                <a:spcPts val="0"/>
              </a:spcAft>
              <a:buClr>
                <a:schemeClr val="dk1"/>
              </a:buClr>
              <a:buSzPts val="1600"/>
              <a:buFont typeface="ABeeZee"/>
              <a:buChar char="●"/>
            </a:pPr>
            <a:r>
              <a:rPr lang="en" sz="1600">
                <a:solidFill>
                  <a:schemeClr val="dk1"/>
                </a:solidFill>
                <a:latin typeface="ABeeZee"/>
                <a:ea typeface="ABeeZee"/>
                <a:cs typeface="ABeeZee"/>
                <a:sym typeface="ABeeZee"/>
              </a:rPr>
              <a:t>In 1900 Belle Boyd went on a speaking tour in Wisconsin and went into cardiac arrest. Which she </a:t>
            </a:r>
            <a:r>
              <a:rPr lang="en" sz="1600">
                <a:solidFill>
                  <a:schemeClr val="dk1"/>
                </a:solidFill>
                <a:latin typeface="ABeeZee"/>
                <a:ea typeface="ABeeZee"/>
                <a:cs typeface="ABeeZee"/>
                <a:sym typeface="ABeeZee"/>
              </a:rPr>
              <a:t>unfortunately</a:t>
            </a:r>
            <a:r>
              <a:rPr lang="en" sz="1600">
                <a:solidFill>
                  <a:schemeClr val="dk1"/>
                </a:solidFill>
                <a:latin typeface="ABeeZee"/>
                <a:ea typeface="ABeeZee"/>
                <a:cs typeface="ABeeZee"/>
                <a:sym typeface="ABeeZee"/>
              </a:rPr>
              <a:t> passed away from a heart attack</a:t>
            </a:r>
            <a:endParaRPr sz="1600">
              <a:solidFill>
                <a:schemeClr val="dk1"/>
              </a:solidFill>
              <a:latin typeface="ABeeZee"/>
              <a:ea typeface="ABeeZee"/>
              <a:cs typeface="ABeeZee"/>
              <a:sym typeface="ABeeZee"/>
            </a:endParaRPr>
          </a:p>
          <a:p>
            <a:pPr indent="-330200" lvl="0" marL="457200" rtl="0" algn="l">
              <a:spcBef>
                <a:spcPts val="0"/>
              </a:spcBef>
              <a:spcAft>
                <a:spcPts val="0"/>
              </a:spcAft>
              <a:buClr>
                <a:schemeClr val="dk1"/>
              </a:buClr>
              <a:buSzPts val="1600"/>
              <a:buFont typeface="ABeeZee"/>
              <a:buChar char="●"/>
            </a:pPr>
            <a:r>
              <a:rPr lang="en" sz="1600">
                <a:solidFill>
                  <a:schemeClr val="dk1"/>
                </a:solidFill>
                <a:latin typeface="ABeeZee"/>
                <a:ea typeface="ABeeZee"/>
                <a:cs typeface="ABeeZee"/>
                <a:sym typeface="ABeeZee"/>
              </a:rPr>
              <a:t>Her last words were “I thank God that I can say on my deathbed that I am a </a:t>
            </a:r>
            <a:r>
              <a:rPr lang="en" sz="1600">
                <a:solidFill>
                  <a:schemeClr val="dk1"/>
                </a:solidFill>
                <a:latin typeface="ABeeZee"/>
                <a:ea typeface="ABeeZee"/>
                <a:cs typeface="ABeeZee"/>
                <a:sym typeface="ABeeZee"/>
              </a:rPr>
              <a:t>virtuous</a:t>
            </a:r>
            <a:r>
              <a:rPr lang="en" sz="1600">
                <a:solidFill>
                  <a:schemeClr val="dk1"/>
                </a:solidFill>
                <a:latin typeface="ABeeZee"/>
                <a:ea typeface="ABeeZee"/>
                <a:cs typeface="ABeeZee"/>
                <a:sym typeface="ABeeZee"/>
              </a:rPr>
              <a:t> woman.”</a:t>
            </a:r>
            <a:endParaRPr sz="1600">
              <a:solidFill>
                <a:schemeClr val="dk1"/>
              </a:solidFill>
              <a:latin typeface="ABeeZee"/>
              <a:ea typeface="ABeeZee"/>
              <a:cs typeface="ABeeZee"/>
              <a:sym typeface="ABeeZee"/>
            </a:endParaRPr>
          </a:p>
        </p:txBody>
      </p:sp>
      <p:sp>
        <p:nvSpPr>
          <p:cNvPr id="212" name="Google Shape;212;p36"/>
          <p:cNvSpPr txBox="1"/>
          <p:nvPr/>
        </p:nvSpPr>
        <p:spPr>
          <a:xfrm>
            <a:off x="4828200" y="3898925"/>
            <a:ext cx="3468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ABeeZee"/>
                <a:ea typeface="ABeeZee"/>
                <a:cs typeface="ABeeZee"/>
                <a:sym typeface="ABeeZee"/>
              </a:rPr>
              <a:t>By: Lexi &amp; Mariana</a:t>
            </a:r>
            <a:endParaRPr sz="1600">
              <a:solidFill>
                <a:schemeClr val="dk1"/>
              </a:solidFill>
              <a:latin typeface="ABeeZee"/>
              <a:ea typeface="ABeeZee"/>
              <a:cs typeface="ABeeZee"/>
              <a:sym typeface="ABeeZe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7"/>
          <p:cNvSpPr txBox="1"/>
          <p:nvPr>
            <p:ph type="title"/>
          </p:nvPr>
        </p:nvSpPr>
        <p:spPr>
          <a:xfrm>
            <a:off x="713225" y="399775"/>
            <a:ext cx="7717500" cy="51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Sarah Edmonds</a:t>
            </a:r>
            <a:endParaRPr/>
          </a:p>
        </p:txBody>
      </p:sp>
      <p:sp>
        <p:nvSpPr>
          <p:cNvPr id="218" name="Google Shape;218;p37"/>
          <p:cNvSpPr txBox="1"/>
          <p:nvPr/>
        </p:nvSpPr>
        <p:spPr>
          <a:xfrm>
            <a:off x="713225" y="1008500"/>
            <a:ext cx="8116800" cy="3140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ABeeZee"/>
              <a:buChar char="●"/>
            </a:pPr>
            <a:r>
              <a:rPr lang="en" sz="1600">
                <a:solidFill>
                  <a:schemeClr val="dk1"/>
                </a:solidFill>
                <a:latin typeface="ABeeZee"/>
                <a:ea typeface="ABeeZee"/>
                <a:cs typeface="ABeeZee"/>
                <a:sym typeface="ABeeZee"/>
              </a:rPr>
              <a:t>Sarah Emma Edmonds</a:t>
            </a:r>
            <a:endParaRPr sz="1600">
              <a:solidFill>
                <a:schemeClr val="dk1"/>
              </a:solidFill>
              <a:latin typeface="ABeeZee"/>
              <a:ea typeface="ABeeZee"/>
              <a:cs typeface="ABeeZee"/>
              <a:sym typeface="ABeeZee"/>
            </a:endParaRPr>
          </a:p>
          <a:p>
            <a:pPr indent="-330200" lvl="0" marL="457200" rtl="0" algn="l">
              <a:spcBef>
                <a:spcPts val="0"/>
              </a:spcBef>
              <a:spcAft>
                <a:spcPts val="0"/>
              </a:spcAft>
              <a:buClr>
                <a:schemeClr val="dk1"/>
              </a:buClr>
              <a:buSzPts val="1600"/>
              <a:buFont typeface="ABeeZee"/>
              <a:buChar char="●"/>
            </a:pPr>
            <a:r>
              <a:rPr lang="en" sz="1600">
                <a:solidFill>
                  <a:schemeClr val="dk1"/>
                </a:solidFill>
                <a:latin typeface="ABeeZee"/>
                <a:ea typeface="ABeeZee"/>
                <a:cs typeface="ABeeZee"/>
                <a:sym typeface="ABeeZee"/>
              </a:rPr>
              <a:t>Born:</a:t>
            </a:r>
            <a:r>
              <a:rPr lang="en" sz="1600">
                <a:solidFill>
                  <a:schemeClr val="dk1"/>
                </a:solidFill>
                <a:latin typeface="ABeeZee"/>
                <a:ea typeface="ABeeZee"/>
                <a:cs typeface="ABeeZee"/>
                <a:sym typeface="ABeeZee"/>
              </a:rPr>
              <a:t> </a:t>
            </a:r>
            <a:r>
              <a:rPr lang="en" sz="1600">
                <a:solidFill>
                  <a:schemeClr val="dk1"/>
                </a:solidFill>
                <a:latin typeface="ABeeZee"/>
                <a:ea typeface="ABeeZee"/>
                <a:cs typeface="ABeeZee"/>
                <a:sym typeface="ABeeZee"/>
              </a:rPr>
              <a:t>1841</a:t>
            </a:r>
            <a:endParaRPr sz="1600">
              <a:solidFill>
                <a:schemeClr val="dk1"/>
              </a:solidFill>
              <a:latin typeface="ABeeZee"/>
              <a:ea typeface="ABeeZee"/>
              <a:cs typeface="ABeeZee"/>
              <a:sym typeface="ABeeZee"/>
            </a:endParaRPr>
          </a:p>
          <a:p>
            <a:pPr indent="-330200" lvl="0" marL="457200" rtl="0" algn="l">
              <a:spcBef>
                <a:spcPts val="0"/>
              </a:spcBef>
              <a:spcAft>
                <a:spcPts val="0"/>
              </a:spcAft>
              <a:buClr>
                <a:schemeClr val="dk1"/>
              </a:buClr>
              <a:buSzPts val="1600"/>
              <a:buFont typeface="ABeeZee"/>
              <a:buChar char="●"/>
            </a:pPr>
            <a:r>
              <a:rPr lang="en" sz="1600">
                <a:solidFill>
                  <a:schemeClr val="dk1"/>
                </a:solidFill>
                <a:latin typeface="ABeeZee"/>
                <a:ea typeface="ABeeZee"/>
                <a:cs typeface="ABeeZee"/>
                <a:sym typeface="ABeeZee"/>
              </a:rPr>
              <a:t>Edmonds liked to go by Franklin Thompson </a:t>
            </a:r>
            <a:endParaRPr sz="1600">
              <a:solidFill>
                <a:schemeClr val="dk1"/>
              </a:solidFill>
              <a:latin typeface="ABeeZee"/>
              <a:ea typeface="ABeeZee"/>
              <a:cs typeface="ABeeZee"/>
              <a:sym typeface="ABeeZee"/>
            </a:endParaRPr>
          </a:p>
          <a:p>
            <a:pPr indent="-330200" lvl="0" marL="457200" rtl="0" algn="l">
              <a:spcBef>
                <a:spcPts val="0"/>
              </a:spcBef>
              <a:spcAft>
                <a:spcPts val="0"/>
              </a:spcAft>
              <a:buClr>
                <a:schemeClr val="dk1"/>
              </a:buClr>
              <a:buSzPts val="1600"/>
              <a:buFont typeface="ABeeZee"/>
              <a:buChar char="●"/>
            </a:pPr>
            <a:r>
              <a:rPr lang="en" sz="1600">
                <a:solidFill>
                  <a:schemeClr val="dk1"/>
                </a:solidFill>
                <a:latin typeface="ABeeZee"/>
                <a:ea typeface="ABeeZee"/>
                <a:cs typeface="ABeeZee"/>
                <a:sym typeface="ABeeZee"/>
              </a:rPr>
              <a:t>Sarah Edmonds was an American Soldier who fought in the war disguised as a man</a:t>
            </a:r>
            <a:endParaRPr sz="1600">
              <a:solidFill>
                <a:schemeClr val="dk1"/>
              </a:solidFill>
              <a:latin typeface="ABeeZee"/>
              <a:ea typeface="ABeeZee"/>
              <a:cs typeface="ABeeZee"/>
              <a:sym typeface="ABeeZee"/>
            </a:endParaRPr>
          </a:p>
          <a:p>
            <a:pPr indent="-330200" lvl="0" marL="457200" rtl="0" algn="l">
              <a:spcBef>
                <a:spcPts val="0"/>
              </a:spcBef>
              <a:spcAft>
                <a:spcPts val="0"/>
              </a:spcAft>
              <a:buClr>
                <a:schemeClr val="dk1"/>
              </a:buClr>
              <a:buSzPts val="1600"/>
              <a:buFont typeface="ABeeZee"/>
              <a:buChar char="●"/>
            </a:pPr>
            <a:r>
              <a:rPr lang="en" sz="1600">
                <a:solidFill>
                  <a:schemeClr val="dk1"/>
                </a:solidFill>
                <a:latin typeface="ABeeZee"/>
                <a:ea typeface="ABeeZee"/>
                <a:cs typeface="ABeeZee"/>
                <a:sym typeface="ABeeZee"/>
              </a:rPr>
              <a:t>Edmonds liked to go by Franklin Thompson</a:t>
            </a:r>
            <a:endParaRPr sz="1600">
              <a:solidFill>
                <a:schemeClr val="dk1"/>
              </a:solidFill>
              <a:latin typeface="ABeeZee"/>
              <a:ea typeface="ABeeZee"/>
              <a:cs typeface="ABeeZee"/>
              <a:sym typeface="ABeeZee"/>
            </a:endParaRPr>
          </a:p>
          <a:p>
            <a:pPr indent="-330200" lvl="0" marL="457200" rtl="0" algn="l">
              <a:spcBef>
                <a:spcPts val="0"/>
              </a:spcBef>
              <a:spcAft>
                <a:spcPts val="0"/>
              </a:spcAft>
              <a:buClr>
                <a:schemeClr val="dk1"/>
              </a:buClr>
              <a:buSzPts val="1600"/>
              <a:buFont typeface="ABeeZee"/>
              <a:buChar char="●"/>
            </a:pPr>
            <a:r>
              <a:rPr lang="en" sz="1600">
                <a:solidFill>
                  <a:schemeClr val="dk1"/>
                </a:solidFill>
                <a:latin typeface="ABeeZee"/>
                <a:ea typeface="ABeeZee"/>
                <a:cs typeface="ABeeZee"/>
                <a:sym typeface="ABeeZee"/>
              </a:rPr>
              <a:t>Edmonds escaped an abusive father and an abusive </a:t>
            </a:r>
            <a:r>
              <a:rPr lang="en" sz="1600">
                <a:solidFill>
                  <a:schemeClr val="dk1"/>
                </a:solidFill>
                <a:latin typeface="ABeeZee"/>
                <a:ea typeface="ABeeZee"/>
                <a:cs typeface="ABeeZee"/>
                <a:sym typeface="ABeeZee"/>
              </a:rPr>
              <a:t>marriage</a:t>
            </a:r>
            <a:r>
              <a:rPr lang="en" sz="1600">
                <a:solidFill>
                  <a:schemeClr val="dk1"/>
                </a:solidFill>
                <a:latin typeface="ABeeZee"/>
                <a:ea typeface="ABeeZee"/>
                <a:cs typeface="ABeeZee"/>
                <a:sym typeface="ABeeZee"/>
              </a:rPr>
              <a:t> </a:t>
            </a:r>
            <a:endParaRPr sz="1600">
              <a:solidFill>
                <a:schemeClr val="dk1"/>
              </a:solidFill>
              <a:latin typeface="ABeeZee"/>
              <a:ea typeface="ABeeZee"/>
              <a:cs typeface="ABeeZee"/>
              <a:sym typeface="ABeeZee"/>
            </a:endParaRPr>
          </a:p>
          <a:p>
            <a:pPr indent="-330200" lvl="0" marL="457200" rtl="0" algn="l">
              <a:spcBef>
                <a:spcPts val="0"/>
              </a:spcBef>
              <a:spcAft>
                <a:spcPts val="0"/>
              </a:spcAft>
              <a:buClr>
                <a:schemeClr val="dk1"/>
              </a:buClr>
              <a:buSzPts val="1600"/>
              <a:buFont typeface="ABeeZee"/>
              <a:buChar char="-"/>
            </a:pPr>
            <a:r>
              <a:rPr lang="en" sz="1600">
                <a:solidFill>
                  <a:schemeClr val="dk1"/>
                </a:solidFill>
                <a:latin typeface="ABeeZee"/>
                <a:ea typeface="ABeeZee"/>
                <a:cs typeface="ABeeZee"/>
                <a:sym typeface="ABeeZee"/>
              </a:rPr>
              <a:t>When she moved to Michigan in 1856 she discovered life was easier disguise  as a man </a:t>
            </a:r>
            <a:endParaRPr sz="1600">
              <a:solidFill>
                <a:schemeClr val="dk1"/>
              </a:solidFill>
              <a:latin typeface="ABeeZee"/>
              <a:ea typeface="ABeeZee"/>
              <a:cs typeface="ABeeZee"/>
              <a:sym typeface="ABeeZee"/>
            </a:endParaRPr>
          </a:p>
          <a:p>
            <a:pPr indent="-330200" lvl="0" marL="457200" rtl="0" algn="l">
              <a:spcBef>
                <a:spcPts val="0"/>
              </a:spcBef>
              <a:spcAft>
                <a:spcPts val="0"/>
              </a:spcAft>
              <a:buClr>
                <a:schemeClr val="dk1"/>
              </a:buClr>
              <a:buSzPts val="1600"/>
              <a:buFont typeface="ABeeZee"/>
              <a:buChar char="●"/>
            </a:pPr>
            <a:r>
              <a:rPr lang="en" sz="1600">
                <a:solidFill>
                  <a:schemeClr val="dk1"/>
                </a:solidFill>
                <a:latin typeface="ABeeZee"/>
                <a:ea typeface="ABeeZee"/>
                <a:cs typeface="ABeeZee"/>
                <a:sym typeface="ABeeZee"/>
              </a:rPr>
              <a:t>Edmonds died due to a severe case of </a:t>
            </a:r>
            <a:r>
              <a:rPr lang="en" sz="1600">
                <a:solidFill>
                  <a:schemeClr val="dk1"/>
                </a:solidFill>
                <a:latin typeface="ABeeZee"/>
                <a:ea typeface="ABeeZee"/>
                <a:cs typeface="ABeeZee"/>
                <a:sym typeface="ABeeZee"/>
              </a:rPr>
              <a:t>Malaria</a:t>
            </a:r>
            <a:r>
              <a:rPr lang="en" sz="1600">
                <a:solidFill>
                  <a:schemeClr val="dk1"/>
                </a:solidFill>
                <a:latin typeface="ABeeZee"/>
                <a:ea typeface="ABeeZee"/>
                <a:cs typeface="ABeeZee"/>
                <a:sym typeface="ABeeZee"/>
              </a:rPr>
              <a:t> she contracted when she was 56</a:t>
            </a:r>
            <a:endParaRPr sz="1600">
              <a:solidFill>
                <a:schemeClr val="dk1"/>
              </a:solidFill>
              <a:latin typeface="ABeeZee"/>
              <a:ea typeface="ABeeZee"/>
              <a:cs typeface="ABeeZee"/>
              <a:sym typeface="ABeeZee"/>
            </a:endParaRPr>
          </a:p>
          <a:p>
            <a:pPr indent="-330200" lvl="0" marL="457200" rtl="0" algn="l">
              <a:spcBef>
                <a:spcPts val="0"/>
              </a:spcBef>
              <a:spcAft>
                <a:spcPts val="0"/>
              </a:spcAft>
              <a:buClr>
                <a:schemeClr val="dk1"/>
              </a:buClr>
              <a:buSzPts val="1600"/>
              <a:buFont typeface="ABeeZee"/>
              <a:buChar char="●"/>
            </a:pPr>
            <a:r>
              <a:rPr lang="en" sz="1600">
                <a:solidFill>
                  <a:schemeClr val="dk1"/>
                </a:solidFill>
                <a:latin typeface="ABeeZee"/>
                <a:ea typeface="ABeeZee"/>
                <a:cs typeface="ABeeZee"/>
                <a:sym typeface="ABeeZee"/>
              </a:rPr>
              <a:t>Edmonds was also a </a:t>
            </a:r>
            <a:r>
              <a:rPr lang="en" sz="1600">
                <a:solidFill>
                  <a:schemeClr val="dk1"/>
                </a:solidFill>
                <a:latin typeface="ABeeZee"/>
                <a:ea typeface="ABeeZee"/>
                <a:cs typeface="ABeeZee"/>
                <a:sym typeface="ABeeZee"/>
              </a:rPr>
              <a:t>field</a:t>
            </a:r>
            <a:r>
              <a:rPr lang="en" sz="1600">
                <a:solidFill>
                  <a:schemeClr val="dk1"/>
                </a:solidFill>
                <a:latin typeface="ABeeZee"/>
                <a:ea typeface="ABeeZee"/>
                <a:cs typeface="ABeeZee"/>
                <a:sym typeface="ABeeZee"/>
              </a:rPr>
              <a:t> nurse, mail carrier and soldier </a:t>
            </a:r>
            <a:endParaRPr sz="1600">
              <a:solidFill>
                <a:schemeClr val="dk1"/>
              </a:solidFill>
              <a:latin typeface="ABeeZee"/>
              <a:ea typeface="ABeeZee"/>
              <a:cs typeface="ABeeZee"/>
              <a:sym typeface="ABeeZee"/>
            </a:endParaRPr>
          </a:p>
        </p:txBody>
      </p:sp>
      <p:sp>
        <p:nvSpPr>
          <p:cNvPr id="219" name="Google Shape;219;p37"/>
          <p:cNvSpPr txBox="1"/>
          <p:nvPr/>
        </p:nvSpPr>
        <p:spPr>
          <a:xfrm>
            <a:off x="5858175" y="4103950"/>
            <a:ext cx="3096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ABeeZee"/>
                <a:ea typeface="ABeeZee"/>
                <a:cs typeface="ABeeZee"/>
                <a:sym typeface="ABeeZee"/>
              </a:rPr>
              <a:t>By: Mariana</a:t>
            </a:r>
            <a:endParaRPr sz="1600">
              <a:solidFill>
                <a:schemeClr val="dk1"/>
              </a:solidFill>
              <a:latin typeface="ABeeZee"/>
              <a:ea typeface="ABeeZee"/>
              <a:cs typeface="ABeeZee"/>
              <a:sym typeface="ABeeZe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8"/>
          <p:cNvSpPr txBox="1"/>
          <p:nvPr>
            <p:ph type="title"/>
          </p:nvPr>
        </p:nvSpPr>
        <p:spPr>
          <a:xfrm>
            <a:off x="713225" y="399775"/>
            <a:ext cx="7717500" cy="51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Timothy</a:t>
            </a:r>
            <a:r>
              <a:rPr lang="en"/>
              <a:t> Webster</a:t>
            </a:r>
            <a:endParaRPr/>
          </a:p>
        </p:txBody>
      </p:sp>
      <p:sp>
        <p:nvSpPr>
          <p:cNvPr id="225" name="Google Shape;225;p38"/>
          <p:cNvSpPr txBox="1"/>
          <p:nvPr/>
        </p:nvSpPr>
        <p:spPr>
          <a:xfrm>
            <a:off x="713225" y="914275"/>
            <a:ext cx="77175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ABeeZee"/>
                <a:ea typeface="ABeeZee"/>
                <a:cs typeface="ABeeZee"/>
                <a:sym typeface="ABeeZee"/>
              </a:rPr>
              <a:t>Born: March 12, 1822</a:t>
            </a:r>
            <a:endParaRPr sz="1600">
              <a:solidFill>
                <a:schemeClr val="dk1"/>
              </a:solidFill>
              <a:latin typeface="ABeeZee"/>
              <a:ea typeface="ABeeZee"/>
              <a:cs typeface="ABeeZee"/>
              <a:sym typeface="ABeeZee"/>
            </a:endParaRPr>
          </a:p>
          <a:p>
            <a:pPr indent="0" lvl="0" marL="0" rtl="0" algn="l">
              <a:spcBef>
                <a:spcPts val="0"/>
              </a:spcBef>
              <a:spcAft>
                <a:spcPts val="0"/>
              </a:spcAft>
              <a:buNone/>
            </a:pPr>
            <a:r>
              <a:rPr lang="en" sz="1600">
                <a:solidFill>
                  <a:schemeClr val="dk1"/>
                </a:solidFill>
                <a:latin typeface="ABeeZee"/>
                <a:ea typeface="ABeeZee"/>
                <a:cs typeface="ABeeZee"/>
                <a:sym typeface="ABeeZee"/>
              </a:rPr>
              <a:t>Died: April 29, 1862</a:t>
            </a:r>
            <a:endParaRPr sz="1600">
              <a:solidFill>
                <a:schemeClr val="dk1"/>
              </a:solidFill>
              <a:latin typeface="ABeeZee"/>
              <a:ea typeface="ABeeZee"/>
              <a:cs typeface="ABeeZee"/>
              <a:sym typeface="ABeeZee"/>
            </a:endParaRPr>
          </a:p>
          <a:p>
            <a:pPr indent="-330200" lvl="0" marL="457200" rtl="0" algn="l">
              <a:spcBef>
                <a:spcPts val="0"/>
              </a:spcBef>
              <a:spcAft>
                <a:spcPts val="0"/>
              </a:spcAft>
              <a:buClr>
                <a:schemeClr val="dk1"/>
              </a:buClr>
              <a:buSzPts val="1600"/>
              <a:buFont typeface="ABeeZee"/>
              <a:buChar char="●"/>
            </a:pPr>
            <a:r>
              <a:rPr lang="en" sz="1600">
                <a:solidFill>
                  <a:schemeClr val="dk1"/>
                </a:solidFill>
                <a:latin typeface="ABeeZee"/>
                <a:ea typeface="ABeeZee"/>
                <a:cs typeface="ABeeZee"/>
                <a:sym typeface="ABeeZee"/>
              </a:rPr>
              <a:t>Webster was a British-Born American Lawyer who served as a Pinkerton (american independent police force) agent and union spy </a:t>
            </a:r>
            <a:endParaRPr sz="1600">
              <a:solidFill>
                <a:schemeClr val="dk1"/>
              </a:solidFill>
              <a:latin typeface="ABeeZee"/>
              <a:ea typeface="ABeeZee"/>
              <a:cs typeface="ABeeZee"/>
              <a:sym typeface="ABeeZee"/>
            </a:endParaRPr>
          </a:p>
          <a:p>
            <a:pPr indent="-330200" lvl="0" marL="457200" rtl="0" algn="l">
              <a:spcBef>
                <a:spcPts val="0"/>
              </a:spcBef>
              <a:spcAft>
                <a:spcPts val="0"/>
              </a:spcAft>
              <a:buClr>
                <a:schemeClr val="dk1"/>
              </a:buClr>
              <a:buSzPts val="1600"/>
              <a:buFont typeface="ABeeZee"/>
              <a:buChar char="●"/>
            </a:pPr>
            <a:r>
              <a:rPr lang="en" sz="1600">
                <a:solidFill>
                  <a:schemeClr val="dk1"/>
                </a:solidFill>
                <a:latin typeface="ABeeZee"/>
                <a:ea typeface="ABeeZee"/>
                <a:cs typeface="ABeeZee"/>
                <a:sym typeface="ABeeZee"/>
              </a:rPr>
              <a:t>WEBSTER WAS THE FIRST SPY TO BE </a:t>
            </a:r>
            <a:r>
              <a:rPr lang="en" sz="1600">
                <a:solidFill>
                  <a:schemeClr val="dk1"/>
                </a:solidFill>
                <a:latin typeface="ABeeZee"/>
                <a:ea typeface="ABeeZee"/>
                <a:cs typeface="ABeeZee"/>
                <a:sym typeface="ABeeZee"/>
              </a:rPr>
              <a:t>EXECUTED</a:t>
            </a:r>
            <a:r>
              <a:rPr lang="en" sz="1600">
                <a:solidFill>
                  <a:schemeClr val="dk1"/>
                </a:solidFill>
                <a:latin typeface="ABeeZee"/>
                <a:ea typeface="ABeeZee"/>
                <a:cs typeface="ABeeZee"/>
                <a:sym typeface="ABeeZee"/>
              </a:rPr>
              <a:t>* </a:t>
            </a:r>
            <a:endParaRPr sz="1600">
              <a:solidFill>
                <a:schemeClr val="dk1"/>
              </a:solidFill>
              <a:latin typeface="ABeeZee"/>
              <a:ea typeface="ABeeZee"/>
              <a:cs typeface="ABeeZee"/>
              <a:sym typeface="ABeeZee"/>
            </a:endParaRPr>
          </a:p>
          <a:p>
            <a:pPr indent="-330200" lvl="0" marL="457200" rtl="0" algn="l">
              <a:spcBef>
                <a:spcPts val="0"/>
              </a:spcBef>
              <a:spcAft>
                <a:spcPts val="0"/>
              </a:spcAft>
              <a:buClr>
                <a:schemeClr val="dk1"/>
              </a:buClr>
              <a:buSzPts val="1600"/>
              <a:buFont typeface="ABeeZee"/>
              <a:buChar char="-"/>
            </a:pPr>
            <a:r>
              <a:rPr lang="en" sz="1600">
                <a:solidFill>
                  <a:schemeClr val="dk1"/>
                </a:solidFill>
                <a:latin typeface="ABeeZee"/>
                <a:ea typeface="ABeeZee"/>
                <a:cs typeface="ABeeZee"/>
                <a:sym typeface="ABeeZee"/>
              </a:rPr>
              <a:t>Confederate </a:t>
            </a:r>
            <a:r>
              <a:rPr lang="en" sz="1600">
                <a:solidFill>
                  <a:schemeClr val="dk1"/>
                </a:solidFill>
                <a:latin typeface="ABeeZee"/>
                <a:ea typeface="ABeeZee"/>
                <a:cs typeface="ABeeZee"/>
                <a:sym typeface="ABeeZee"/>
              </a:rPr>
              <a:t>officials </a:t>
            </a:r>
            <a:r>
              <a:rPr lang="en" sz="1600">
                <a:solidFill>
                  <a:schemeClr val="dk1"/>
                </a:solidFill>
                <a:latin typeface="ABeeZee"/>
                <a:ea typeface="ABeeZee"/>
                <a:cs typeface="ABeeZee"/>
                <a:sym typeface="ABeeZee"/>
              </a:rPr>
              <a:t>hung Webster at Camp Lee at Richmond Virginia</a:t>
            </a:r>
            <a:endParaRPr sz="1600">
              <a:solidFill>
                <a:schemeClr val="dk1"/>
              </a:solidFill>
              <a:latin typeface="ABeeZee"/>
              <a:ea typeface="ABeeZee"/>
              <a:cs typeface="ABeeZee"/>
              <a:sym typeface="ABeeZee"/>
            </a:endParaRPr>
          </a:p>
          <a:p>
            <a:pPr indent="-330200" lvl="0" marL="457200" rtl="0" algn="l">
              <a:spcBef>
                <a:spcPts val="0"/>
              </a:spcBef>
              <a:spcAft>
                <a:spcPts val="0"/>
              </a:spcAft>
              <a:buClr>
                <a:schemeClr val="dk1"/>
              </a:buClr>
              <a:buSzPts val="1600"/>
              <a:buFont typeface="ABeeZee"/>
              <a:buChar char="●"/>
            </a:pPr>
            <a:r>
              <a:rPr lang="en" sz="1600">
                <a:solidFill>
                  <a:schemeClr val="dk1"/>
                </a:solidFill>
                <a:latin typeface="ABeeZee"/>
                <a:ea typeface="ABeeZee"/>
                <a:cs typeface="ABeeZee"/>
                <a:sym typeface="ABeeZee"/>
              </a:rPr>
              <a:t>Webster was hung </a:t>
            </a:r>
            <a:r>
              <a:rPr lang="en" sz="1600">
                <a:solidFill>
                  <a:schemeClr val="dk1"/>
                </a:solidFill>
                <a:latin typeface="ABeeZee"/>
                <a:ea typeface="ABeeZee"/>
                <a:cs typeface="ABeeZee"/>
                <a:sym typeface="ABeeZee"/>
              </a:rPr>
              <a:t>because</a:t>
            </a:r>
            <a:r>
              <a:rPr lang="en" sz="1600">
                <a:solidFill>
                  <a:schemeClr val="dk1"/>
                </a:solidFill>
                <a:latin typeface="ABeeZee"/>
                <a:ea typeface="ABeeZee"/>
                <a:cs typeface="ABeeZee"/>
                <a:sym typeface="ABeeZee"/>
              </a:rPr>
              <a:t> he was found guilty of espionage</a:t>
            </a:r>
            <a:endParaRPr sz="1600">
              <a:solidFill>
                <a:schemeClr val="dk1"/>
              </a:solidFill>
              <a:latin typeface="ABeeZee"/>
              <a:ea typeface="ABeeZee"/>
              <a:cs typeface="ABeeZee"/>
              <a:sym typeface="ABeeZee"/>
            </a:endParaRPr>
          </a:p>
          <a:p>
            <a:pPr indent="0" lvl="0" marL="0" rtl="0" algn="l">
              <a:spcBef>
                <a:spcPts val="0"/>
              </a:spcBef>
              <a:spcAft>
                <a:spcPts val="0"/>
              </a:spcAft>
              <a:buNone/>
            </a:pPr>
            <a:r>
              <a:t/>
            </a:r>
            <a:endParaRPr sz="1600">
              <a:solidFill>
                <a:schemeClr val="dk1"/>
              </a:solidFill>
              <a:latin typeface="ABeeZee"/>
              <a:ea typeface="ABeeZee"/>
              <a:cs typeface="ABeeZee"/>
              <a:sym typeface="ABeeZee"/>
            </a:endParaRPr>
          </a:p>
        </p:txBody>
      </p:sp>
      <p:sp>
        <p:nvSpPr>
          <p:cNvPr id="226" name="Google Shape;226;p38"/>
          <p:cNvSpPr txBox="1"/>
          <p:nvPr/>
        </p:nvSpPr>
        <p:spPr>
          <a:xfrm>
            <a:off x="4926925" y="4125625"/>
            <a:ext cx="4233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ABeeZee"/>
                <a:ea typeface="ABeeZee"/>
                <a:cs typeface="ABeeZee"/>
                <a:sym typeface="ABeeZee"/>
              </a:rPr>
              <a:t>By: Mariana</a:t>
            </a:r>
            <a:endParaRPr sz="1600">
              <a:solidFill>
                <a:schemeClr val="dk1"/>
              </a:solidFill>
              <a:latin typeface="ABeeZee"/>
              <a:ea typeface="ABeeZee"/>
              <a:cs typeface="ABeeZee"/>
              <a:sym typeface="ABeeZe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9"/>
          <p:cNvSpPr/>
          <p:nvPr/>
        </p:nvSpPr>
        <p:spPr>
          <a:xfrm>
            <a:off x="2425719" y="2098954"/>
            <a:ext cx="945633" cy="945593"/>
          </a:xfrm>
          <a:custGeom>
            <a:rect b="b" l="l" r="r" t="t"/>
            <a:pathLst>
              <a:path extrusionOk="0" h="9643" w="9270">
                <a:moveTo>
                  <a:pt x="4831" y="1"/>
                </a:moveTo>
                <a:lnTo>
                  <a:pt x="4533" y="19"/>
                </a:lnTo>
                <a:lnTo>
                  <a:pt x="4253" y="57"/>
                </a:lnTo>
                <a:lnTo>
                  <a:pt x="3973" y="94"/>
                </a:lnTo>
                <a:lnTo>
                  <a:pt x="3694" y="169"/>
                </a:lnTo>
                <a:lnTo>
                  <a:pt x="3433" y="243"/>
                </a:lnTo>
                <a:lnTo>
                  <a:pt x="3171" y="336"/>
                </a:lnTo>
                <a:lnTo>
                  <a:pt x="2929" y="448"/>
                </a:lnTo>
                <a:lnTo>
                  <a:pt x="2668" y="560"/>
                </a:lnTo>
                <a:lnTo>
                  <a:pt x="2425" y="709"/>
                </a:lnTo>
                <a:lnTo>
                  <a:pt x="2202" y="859"/>
                </a:lnTo>
                <a:lnTo>
                  <a:pt x="1978" y="1026"/>
                </a:lnTo>
                <a:lnTo>
                  <a:pt x="1754" y="1194"/>
                </a:lnTo>
                <a:lnTo>
                  <a:pt x="1549" y="1399"/>
                </a:lnTo>
                <a:lnTo>
                  <a:pt x="1344" y="1605"/>
                </a:lnTo>
                <a:lnTo>
                  <a:pt x="1139" y="1810"/>
                </a:lnTo>
                <a:lnTo>
                  <a:pt x="952" y="2033"/>
                </a:lnTo>
                <a:lnTo>
                  <a:pt x="784" y="2276"/>
                </a:lnTo>
                <a:lnTo>
                  <a:pt x="616" y="2500"/>
                </a:lnTo>
                <a:lnTo>
                  <a:pt x="486" y="2742"/>
                </a:lnTo>
                <a:lnTo>
                  <a:pt x="374" y="2985"/>
                </a:lnTo>
                <a:lnTo>
                  <a:pt x="262" y="3246"/>
                </a:lnTo>
                <a:lnTo>
                  <a:pt x="169" y="3488"/>
                </a:lnTo>
                <a:lnTo>
                  <a:pt x="113" y="3749"/>
                </a:lnTo>
                <a:lnTo>
                  <a:pt x="57" y="4010"/>
                </a:lnTo>
                <a:lnTo>
                  <a:pt x="20" y="4271"/>
                </a:lnTo>
                <a:lnTo>
                  <a:pt x="1" y="4533"/>
                </a:lnTo>
                <a:lnTo>
                  <a:pt x="1" y="4812"/>
                </a:lnTo>
                <a:lnTo>
                  <a:pt x="38" y="5092"/>
                </a:lnTo>
                <a:lnTo>
                  <a:pt x="76" y="5372"/>
                </a:lnTo>
                <a:lnTo>
                  <a:pt x="132" y="5652"/>
                </a:lnTo>
                <a:lnTo>
                  <a:pt x="206" y="5931"/>
                </a:lnTo>
                <a:lnTo>
                  <a:pt x="281" y="6211"/>
                </a:lnTo>
                <a:lnTo>
                  <a:pt x="393" y="6491"/>
                </a:lnTo>
                <a:lnTo>
                  <a:pt x="505" y="6752"/>
                </a:lnTo>
                <a:lnTo>
                  <a:pt x="635" y="7013"/>
                </a:lnTo>
                <a:lnTo>
                  <a:pt x="766" y="7255"/>
                </a:lnTo>
                <a:lnTo>
                  <a:pt x="933" y="7479"/>
                </a:lnTo>
                <a:lnTo>
                  <a:pt x="1083" y="7703"/>
                </a:lnTo>
                <a:lnTo>
                  <a:pt x="1269" y="7927"/>
                </a:lnTo>
                <a:lnTo>
                  <a:pt x="1456" y="8132"/>
                </a:lnTo>
                <a:lnTo>
                  <a:pt x="1642" y="8319"/>
                </a:lnTo>
                <a:lnTo>
                  <a:pt x="1866" y="8505"/>
                </a:lnTo>
                <a:lnTo>
                  <a:pt x="2090" y="8673"/>
                </a:lnTo>
                <a:lnTo>
                  <a:pt x="2314" y="8841"/>
                </a:lnTo>
                <a:lnTo>
                  <a:pt x="2556" y="8990"/>
                </a:lnTo>
                <a:lnTo>
                  <a:pt x="2817" y="9120"/>
                </a:lnTo>
                <a:lnTo>
                  <a:pt x="3078" y="9251"/>
                </a:lnTo>
                <a:lnTo>
                  <a:pt x="3433" y="9400"/>
                </a:lnTo>
                <a:lnTo>
                  <a:pt x="3787" y="9512"/>
                </a:lnTo>
                <a:lnTo>
                  <a:pt x="4141" y="9587"/>
                </a:lnTo>
                <a:lnTo>
                  <a:pt x="4514" y="9643"/>
                </a:lnTo>
                <a:lnTo>
                  <a:pt x="4869" y="9643"/>
                </a:lnTo>
                <a:lnTo>
                  <a:pt x="5242" y="9624"/>
                </a:lnTo>
                <a:lnTo>
                  <a:pt x="5615" y="9568"/>
                </a:lnTo>
                <a:lnTo>
                  <a:pt x="5988" y="9475"/>
                </a:lnTo>
                <a:lnTo>
                  <a:pt x="6249" y="9363"/>
                </a:lnTo>
                <a:lnTo>
                  <a:pt x="6510" y="9251"/>
                </a:lnTo>
                <a:lnTo>
                  <a:pt x="6734" y="9120"/>
                </a:lnTo>
                <a:lnTo>
                  <a:pt x="6957" y="8953"/>
                </a:lnTo>
                <a:lnTo>
                  <a:pt x="7163" y="8785"/>
                </a:lnTo>
                <a:lnTo>
                  <a:pt x="7368" y="8598"/>
                </a:lnTo>
                <a:lnTo>
                  <a:pt x="7554" y="8393"/>
                </a:lnTo>
                <a:lnTo>
                  <a:pt x="7741" y="8188"/>
                </a:lnTo>
                <a:lnTo>
                  <a:pt x="8076" y="7778"/>
                </a:lnTo>
                <a:lnTo>
                  <a:pt x="8375" y="7330"/>
                </a:lnTo>
                <a:lnTo>
                  <a:pt x="8636" y="6882"/>
                </a:lnTo>
                <a:lnTo>
                  <a:pt x="8748" y="6640"/>
                </a:lnTo>
                <a:lnTo>
                  <a:pt x="8841" y="6398"/>
                </a:lnTo>
                <a:lnTo>
                  <a:pt x="8934" y="6155"/>
                </a:lnTo>
                <a:lnTo>
                  <a:pt x="9028" y="5894"/>
                </a:lnTo>
                <a:lnTo>
                  <a:pt x="9102" y="5633"/>
                </a:lnTo>
                <a:lnTo>
                  <a:pt x="9158" y="5372"/>
                </a:lnTo>
                <a:lnTo>
                  <a:pt x="9195" y="5111"/>
                </a:lnTo>
                <a:lnTo>
                  <a:pt x="9233" y="4831"/>
                </a:lnTo>
                <a:lnTo>
                  <a:pt x="9270" y="4533"/>
                </a:lnTo>
                <a:lnTo>
                  <a:pt x="9270" y="4253"/>
                </a:lnTo>
                <a:lnTo>
                  <a:pt x="9251" y="3917"/>
                </a:lnTo>
                <a:lnTo>
                  <a:pt x="9195" y="3488"/>
                </a:lnTo>
                <a:lnTo>
                  <a:pt x="9083" y="3078"/>
                </a:lnTo>
                <a:lnTo>
                  <a:pt x="8972" y="2686"/>
                </a:lnTo>
                <a:lnTo>
                  <a:pt x="8822" y="2332"/>
                </a:lnTo>
                <a:lnTo>
                  <a:pt x="8636" y="1996"/>
                </a:lnTo>
                <a:lnTo>
                  <a:pt x="8431" y="1679"/>
                </a:lnTo>
                <a:lnTo>
                  <a:pt x="8207" y="1399"/>
                </a:lnTo>
                <a:lnTo>
                  <a:pt x="7964" y="1138"/>
                </a:lnTo>
                <a:lnTo>
                  <a:pt x="7703" y="896"/>
                </a:lnTo>
                <a:lnTo>
                  <a:pt x="7424" y="691"/>
                </a:lnTo>
                <a:lnTo>
                  <a:pt x="7125" y="523"/>
                </a:lnTo>
                <a:lnTo>
                  <a:pt x="6808" y="355"/>
                </a:lnTo>
                <a:lnTo>
                  <a:pt x="6491" y="243"/>
                </a:lnTo>
                <a:lnTo>
                  <a:pt x="6155" y="131"/>
                </a:lnTo>
                <a:lnTo>
                  <a:pt x="5820" y="57"/>
                </a:lnTo>
                <a:lnTo>
                  <a:pt x="5465" y="19"/>
                </a:lnTo>
                <a:lnTo>
                  <a:pt x="51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9"/>
          <p:cNvSpPr txBox="1"/>
          <p:nvPr>
            <p:ph type="title"/>
          </p:nvPr>
        </p:nvSpPr>
        <p:spPr>
          <a:xfrm>
            <a:off x="3693098" y="2297400"/>
            <a:ext cx="3189300" cy="5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100"/>
              <a:t>Contributions</a:t>
            </a:r>
            <a:endParaRPr sz="3100"/>
          </a:p>
        </p:txBody>
      </p:sp>
      <p:sp>
        <p:nvSpPr>
          <p:cNvPr id="233" name="Google Shape;233;p39"/>
          <p:cNvSpPr txBox="1"/>
          <p:nvPr>
            <p:ph idx="2" type="title"/>
          </p:nvPr>
        </p:nvSpPr>
        <p:spPr>
          <a:xfrm>
            <a:off x="2283252" y="2334000"/>
            <a:ext cx="1088100" cy="47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0"/>
          <p:cNvSpPr txBox="1"/>
          <p:nvPr>
            <p:ph type="title"/>
          </p:nvPr>
        </p:nvSpPr>
        <p:spPr>
          <a:xfrm>
            <a:off x="713225" y="399775"/>
            <a:ext cx="7717500" cy="51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Rose Greenhow</a:t>
            </a:r>
            <a:endParaRPr/>
          </a:p>
        </p:txBody>
      </p:sp>
      <p:sp>
        <p:nvSpPr>
          <p:cNvPr id="239" name="Google Shape;239;p40"/>
          <p:cNvSpPr txBox="1"/>
          <p:nvPr/>
        </p:nvSpPr>
        <p:spPr>
          <a:xfrm>
            <a:off x="637025" y="1036675"/>
            <a:ext cx="8116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ABeeZee"/>
                <a:ea typeface="ABeeZee"/>
                <a:cs typeface="ABeeZee"/>
                <a:sym typeface="ABeeZee"/>
              </a:rPr>
              <a:t>						     Contributions</a:t>
            </a:r>
            <a:endParaRPr sz="1600">
              <a:solidFill>
                <a:schemeClr val="dk1"/>
              </a:solidFill>
              <a:latin typeface="ABeeZee"/>
              <a:ea typeface="ABeeZee"/>
              <a:cs typeface="ABeeZee"/>
              <a:sym typeface="ABeeZee"/>
            </a:endParaRPr>
          </a:p>
        </p:txBody>
      </p:sp>
      <p:sp>
        <p:nvSpPr>
          <p:cNvPr id="240" name="Google Shape;240;p40"/>
          <p:cNvSpPr txBox="1"/>
          <p:nvPr/>
        </p:nvSpPr>
        <p:spPr>
          <a:xfrm>
            <a:off x="713225" y="1467775"/>
            <a:ext cx="8116800" cy="24012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ABeeZee"/>
              <a:buChar char="●"/>
            </a:pPr>
            <a:r>
              <a:rPr lang="en" sz="1600">
                <a:solidFill>
                  <a:schemeClr val="dk1"/>
                </a:solidFill>
                <a:latin typeface="ABeeZee"/>
                <a:ea typeface="ABeeZee"/>
                <a:cs typeface="ABeeZee"/>
                <a:sym typeface="ABeeZee"/>
              </a:rPr>
              <a:t>Greenhow was recruited as a confederate spy. </a:t>
            </a:r>
            <a:endParaRPr sz="1600">
              <a:solidFill>
                <a:schemeClr val="dk1"/>
              </a:solidFill>
              <a:latin typeface="ABeeZee"/>
              <a:ea typeface="ABeeZee"/>
              <a:cs typeface="ABeeZee"/>
              <a:sym typeface="ABeeZee"/>
            </a:endParaRPr>
          </a:p>
          <a:p>
            <a:pPr indent="-330200" lvl="0" marL="457200" rtl="0" algn="l">
              <a:spcBef>
                <a:spcPts val="0"/>
              </a:spcBef>
              <a:spcAft>
                <a:spcPts val="0"/>
              </a:spcAft>
              <a:buClr>
                <a:schemeClr val="dk1"/>
              </a:buClr>
              <a:buSzPts val="1600"/>
              <a:buFont typeface="ABeeZee"/>
              <a:buChar char="●"/>
            </a:pPr>
            <a:r>
              <a:rPr lang="en" sz="1600">
                <a:solidFill>
                  <a:schemeClr val="dk1"/>
                </a:solidFill>
                <a:latin typeface="ABeeZee"/>
                <a:ea typeface="ABeeZee"/>
                <a:cs typeface="ABeeZee"/>
                <a:sym typeface="ABeeZee"/>
              </a:rPr>
              <a:t>In July 1861 she secured and </a:t>
            </a:r>
            <a:r>
              <a:rPr lang="en" sz="1600">
                <a:solidFill>
                  <a:schemeClr val="dk1"/>
                </a:solidFill>
                <a:latin typeface="ABeeZee"/>
                <a:ea typeface="ABeeZee"/>
                <a:cs typeface="ABeeZee"/>
                <a:sym typeface="ABeeZee"/>
              </a:rPr>
              <a:t>forward</a:t>
            </a:r>
            <a:r>
              <a:rPr lang="en" sz="1600">
                <a:solidFill>
                  <a:schemeClr val="dk1"/>
                </a:solidFill>
                <a:latin typeface="ABeeZee"/>
                <a:ea typeface="ABeeZee"/>
                <a:cs typeface="ABeeZee"/>
                <a:sym typeface="ABeeZee"/>
              </a:rPr>
              <a:t> the movements of General Irvin </a:t>
            </a:r>
            <a:endParaRPr sz="1600">
              <a:solidFill>
                <a:schemeClr val="dk1"/>
              </a:solidFill>
              <a:latin typeface="ABeeZee"/>
              <a:ea typeface="ABeeZee"/>
              <a:cs typeface="ABeeZee"/>
              <a:sym typeface="ABeeZee"/>
            </a:endParaRPr>
          </a:p>
          <a:p>
            <a:pPr indent="457200" lvl="0" marL="0" rtl="0" algn="l">
              <a:spcBef>
                <a:spcPts val="0"/>
              </a:spcBef>
              <a:spcAft>
                <a:spcPts val="0"/>
              </a:spcAft>
              <a:buNone/>
            </a:pPr>
            <a:r>
              <a:rPr lang="en" sz="1600">
                <a:solidFill>
                  <a:schemeClr val="dk1"/>
                </a:solidFill>
                <a:latin typeface="ABeeZee"/>
                <a:ea typeface="ABeeZee"/>
                <a:cs typeface="ABeeZee"/>
                <a:sym typeface="ABeeZee"/>
              </a:rPr>
              <a:t>McDowell’s army toward Manassas Junction, </a:t>
            </a:r>
            <a:r>
              <a:rPr lang="en" sz="1600">
                <a:solidFill>
                  <a:schemeClr val="dk1"/>
                </a:solidFill>
                <a:latin typeface="ABeeZee"/>
                <a:ea typeface="ABeeZee"/>
                <a:cs typeface="ABeeZee"/>
                <a:sym typeface="ABeeZee"/>
              </a:rPr>
              <a:t>Virginia</a:t>
            </a:r>
            <a:r>
              <a:rPr lang="en" sz="1600">
                <a:solidFill>
                  <a:schemeClr val="dk1"/>
                </a:solidFill>
                <a:latin typeface="ABeeZee"/>
                <a:ea typeface="ABeeZee"/>
                <a:cs typeface="ABeeZee"/>
                <a:sym typeface="ABeeZee"/>
              </a:rPr>
              <a:t>.</a:t>
            </a:r>
            <a:endParaRPr sz="1600">
              <a:solidFill>
                <a:schemeClr val="dk1"/>
              </a:solidFill>
              <a:latin typeface="ABeeZee"/>
              <a:ea typeface="ABeeZee"/>
              <a:cs typeface="ABeeZee"/>
              <a:sym typeface="ABeeZee"/>
            </a:endParaRPr>
          </a:p>
          <a:p>
            <a:pPr indent="-330200" lvl="0" marL="457200" rtl="0" algn="l">
              <a:spcBef>
                <a:spcPts val="0"/>
              </a:spcBef>
              <a:spcAft>
                <a:spcPts val="0"/>
              </a:spcAft>
              <a:buClr>
                <a:schemeClr val="dk1"/>
              </a:buClr>
              <a:buSzPts val="1600"/>
              <a:buFont typeface="ABeeZee"/>
              <a:buChar char="●"/>
            </a:pPr>
            <a:r>
              <a:rPr lang="en" sz="1600">
                <a:solidFill>
                  <a:schemeClr val="dk1"/>
                </a:solidFill>
                <a:latin typeface="ABeeZee"/>
                <a:ea typeface="ABeeZee"/>
                <a:cs typeface="ABeeZee"/>
                <a:sym typeface="ABeeZee"/>
              </a:rPr>
              <a:t>Wrote encrypted messages to confederates and told them </a:t>
            </a:r>
            <a:r>
              <a:rPr lang="en" sz="1600">
                <a:solidFill>
                  <a:schemeClr val="dk1"/>
                </a:solidFill>
                <a:latin typeface="ABeeZee"/>
                <a:ea typeface="ABeeZee"/>
                <a:cs typeface="ABeeZee"/>
                <a:sym typeface="ABeeZee"/>
              </a:rPr>
              <a:t>about</a:t>
            </a:r>
            <a:r>
              <a:rPr lang="en" sz="1600">
                <a:solidFill>
                  <a:schemeClr val="dk1"/>
                </a:solidFill>
                <a:latin typeface="ABeeZee"/>
                <a:ea typeface="ABeeZee"/>
                <a:cs typeface="ABeeZee"/>
                <a:sym typeface="ABeeZee"/>
              </a:rPr>
              <a:t> the </a:t>
            </a:r>
            <a:endParaRPr sz="1600">
              <a:solidFill>
                <a:schemeClr val="dk1"/>
              </a:solidFill>
              <a:latin typeface="ABeeZee"/>
              <a:ea typeface="ABeeZee"/>
              <a:cs typeface="ABeeZee"/>
              <a:sym typeface="ABeeZee"/>
            </a:endParaRPr>
          </a:p>
          <a:p>
            <a:pPr indent="0" lvl="0" marL="457200" rtl="0" algn="l">
              <a:spcBef>
                <a:spcPts val="0"/>
              </a:spcBef>
              <a:spcAft>
                <a:spcPts val="0"/>
              </a:spcAft>
              <a:buNone/>
            </a:pPr>
            <a:r>
              <a:rPr lang="en" sz="1600">
                <a:solidFill>
                  <a:schemeClr val="dk1"/>
                </a:solidFill>
                <a:latin typeface="ABeeZee"/>
                <a:ea typeface="ABeeZee"/>
                <a:cs typeface="ABeeZee"/>
                <a:sym typeface="ABeeZee"/>
              </a:rPr>
              <a:t>Unions military plans. </a:t>
            </a:r>
            <a:endParaRPr sz="1600">
              <a:solidFill>
                <a:schemeClr val="dk1"/>
              </a:solidFill>
              <a:latin typeface="ABeeZee"/>
              <a:ea typeface="ABeeZee"/>
              <a:cs typeface="ABeeZee"/>
              <a:sym typeface="ABeeZee"/>
            </a:endParaRPr>
          </a:p>
          <a:p>
            <a:pPr indent="-330200" lvl="0" marL="457200" rtl="0" algn="l">
              <a:spcBef>
                <a:spcPts val="0"/>
              </a:spcBef>
              <a:spcAft>
                <a:spcPts val="0"/>
              </a:spcAft>
              <a:buClr>
                <a:schemeClr val="dk1"/>
              </a:buClr>
              <a:buSzPts val="1600"/>
              <a:buFont typeface="ABeeZee"/>
              <a:buChar char="●"/>
            </a:pPr>
            <a:r>
              <a:rPr lang="en" sz="1600">
                <a:solidFill>
                  <a:schemeClr val="dk1"/>
                </a:solidFill>
                <a:latin typeface="ABeeZee"/>
                <a:ea typeface="ABeeZee"/>
                <a:cs typeface="ABeeZee"/>
                <a:sym typeface="ABeeZee"/>
              </a:rPr>
              <a:t>She was credited with helping the South win the First Battle </a:t>
            </a:r>
            <a:r>
              <a:rPr lang="en" sz="1600">
                <a:solidFill>
                  <a:schemeClr val="dk1"/>
                </a:solidFill>
                <a:latin typeface="ABeeZee"/>
                <a:ea typeface="ABeeZee"/>
                <a:cs typeface="ABeeZee"/>
                <a:sym typeface="ABeeZee"/>
              </a:rPr>
              <a:t>of</a:t>
            </a:r>
            <a:r>
              <a:rPr lang="en" sz="1600">
                <a:solidFill>
                  <a:schemeClr val="dk1"/>
                </a:solidFill>
                <a:latin typeface="ABeeZee"/>
                <a:ea typeface="ABeeZee"/>
                <a:cs typeface="ABeeZee"/>
                <a:sym typeface="ABeeZee"/>
              </a:rPr>
              <a:t> Bull Run. </a:t>
            </a:r>
            <a:endParaRPr sz="1600">
              <a:solidFill>
                <a:schemeClr val="dk1"/>
              </a:solidFill>
              <a:latin typeface="ABeeZee"/>
              <a:ea typeface="ABeeZee"/>
              <a:cs typeface="ABeeZee"/>
              <a:sym typeface="ABeeZee"/>
            </a:endParaRPr>
          </a:p>
          <a:p>
            <a:pPr indent="-330200" lvl="0" marL="457200" rtl="0" algn="l">
              <a:spcBef>
                <a:spcPts val="0"/>
              </a:spcBef>
              <a:spcAft>
                <a:spcPts val="0"/>
              </a:spcAft>
              <a:buClr>
                <a:schemeClr val="dk1"/>
              </a:buClr>
              <a:buSzPts val="1600"/>
              <a:buFont typeface="ABeeZee"/>
              <a:buChar char="●"/>
            </a:pPr>
            <a:r>
              <a:rPr lang="en" sz="1600">
                <a:solidFill>
                  <a:schemeClr val="dk1"/>
                </a:solidFill>
                <a:latin typeface="ABeeZee"/>
                <a:ea typeface="ABeeZee"/>
                <a:cs typeface="ABeeZee"/>
                <a:sym typeface="ABeeZee"/>
              </a:rPr>
              <a:t>At the Old Capitol Prison, Rose sent encrypted </a:t>
            </a:r>
            <a:r>
              <a:rPr lang="en" sz="1600">
                <a:solidFill>
                  <a:schemeClr val="dk1"/>
                </a:solidFill>
                <a:latin typeface="ABeeZee"/>
                <a:ea typeface="ABeeZee"/>
                <a:cs typeface="ABeeZee"/>
                <a:sym typeface="ABeeZee"/>
              </a:rPr>
              <a:t>messages</a:t>
            </a:r>
            <a:r>
              <a:rPr lang="en" sz="1600">
                <a:solidFill>
                  <a:schemeClr val="dk1"/>
                </a:solidFill>
                <a:latin typeface="ABeeZee"/>
                <a:ea typeface="ABeeZee"/>
                <a:cs typeface="ABeeZee"/>
                <a:sym typeface="ABeeZee"/>
              </a:rPr>
              <a:t> and collected secret information.</a:t>
            </a:r>
            <a:endParaRPr sz="1600">
              <a:solidFill>
                <a:schemeClr val="dk1"/>
              </a:solidFill>
              <a:latin typeface="ABeeZee"/>
              <a:ea typeface="ABeeZee"/>
              <a:cs typeface="ABeeZee"/>
              <a:sym typeface="ABeeZee"/>
            </a:endParaRPr>
          </a:p>
          <a:p>
            <a:pPr indent="0" lvl="0" marL="0" rtl="0" algn="l">
              <a:spcBef>
                <a:spcPts val="0"/>
              </a:spcBef>
              <a:spcAft>
                <a:spcPts val="0"/>
              </a:spcAft>
              <a:buNone/>
            </a:pPr>
            <a:r>
              <a:t/>
            </a:r>
            <a:endParaRPr sz="1600">
              <a:solidFill>
                <a:schemeClr val="dk1"/>
              </a:solidFill>
              <a:latin typeface="ABeeZee"/>
              <a:ea typeface="ABeeZee"/>
              <a:cs typeface="ABeeZee"/>
              <a:sym typeface="ABeeZee"/>
            </a:endParaRPr>
          </a:p>
        </p:txBody>
      </p:sp>
      <p:sp>
        <p:nvSpPr>
          <p:cNvPr id="241" name="Google Shape;241;p40"/>
          <p:cNvSpPr txBox="1"/>
          <p:nvPr/>
        </p:nvSpPr>
        <p:spPr>
          <a:xfrm>
            <a:off x="4959425" y="3811600"/>
            <a:ext cx="4201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ABeeZee"/>
                <a:ea typeface="ABeeZee"/>
                <a:cs typeface="ABeeZee"/>
                <a:sym typeface="ABeeZee"/>
              </a:rPr>
              <a:t>By: Loz</a:t>
            </a:r>
            <a:endParaRPr sz="1600">
              <a:solidFill>
                <a:schemeClr val="dk1"/>
              </a:solidFill>
              <a:latin typeface="ABeeZee"/>
              <a:ea typeface="ABeeZee"/>
              <a:cs typeface="ABeeZee"/>
              <a:sym typeface="ABeeZee"/>
            </a:endParaRPr>
          </a:p>
        </p:txBody>
      </p:sp>
    </p:spTree>
  </p:cSld>
  <p:clrMapOvr>
    <a:masterClrMapping/>
  </p:clrMapOvr>
</p:sld>
</file>

<file path=ppt/theme/theme1.xml><?xml version="1.0" encoding="utf-8"?>
<a:theme xmlns:a="http://schemas.openxmlformats.org/drawingml/2006/main" xmlns:r="http://schemas.openxmlformats.org/officeDocument/2006/relationships" name="Social Studies Subject for Elementary - 2th Grade: US History by Slidesgo">
  <a:themeElements>
    <a:clrScheme name="Simple Light">
      <a:dk1>
        <a:srgbClr val="212424"/>
      </a:dk1>
      <a:lt1>
        <a:srgbClr val="FCFCFC"/>
      </a:lt1>
      <a:dk2>
        <a:srgbClr val="F7F7F7"/>
      </a:dk2>
      <a:lt2>
        <a:srgbClr val="E94B4B"/>
      </a:lt2>
      <a:accent1>
        <a:srgbClr val="49AADF"/>
      </a:accent1>
      <a:accent2>
        <a:srgbClr val="909192"/>
      </a:accent2>
      <a:accent3>
        <a:srgbClr val="F4B6B6"/>
      </a:accent3>
      <a:accent4>
        <a:srgbClr val="F9C932"/>
      </a:accent4>
      <a:accent5>
        <a:srgbClr val="BBE7F2"/>
      </a:accent5>
      <a:accent6>
        <a:srgbClr val="384949"/>
      </a:accent6>
      <a:hlink>
        <a:srgbClr val="F75C5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