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ea194d470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ea194d47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ea194d470_5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ea194d470_5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ea194d47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ea194d47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ea194d470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ea194d470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a194d470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a194d470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Search For The Missing Battle Droid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25500" y="3305150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Loz Mckenzie and Tristan Schuler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