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</p:sldIdLst>
  <p:sldSz cy="12801600" cx="960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160A49-1D1C-4963-A7C2-6C94A0D83702}">
  <a:tblStyle styleId="{79160A49-1D1C-4963-A7C2-6C94A0D837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/>
        </p:nvSpPr>
        <p:spPr>
          <a:xfrm>
            <a:off x="249678" y="836105"/>
            <a:ext cx="9122400" cy="947552"/>
          </a:xfrm>
          <a:prstGeom prst="rect">
            <a:avLst/>
          </a:prstGeom>
          <a:solidFill>
            <a:srgbClr val="FFFF99"/>
          </a:solidFill>
          <a:ln cap="flat" cmpd="sng" w="28575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2457450" y="836105"/>
            <a:ext cx="1445772" cy="9475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ap="flat" cmpd="sng" w="28575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venim MT"/>
              <a:buNone/>
            </a:pPr>
            <a:r>
              <a:rPr b="1" lang="en-US" sz="2000">
                <a:solidFill>
                  <a:schemeClr val="dk1"/>
                </a:solidFill>
                <a:latin typeface="Levenim MT"/>
                <a:ea typeface="Levenim MT"/>
                <a:cs typeface="Levenim MT"/>
                <a:sym typeface="Levenim MT"/>
              </a:rPr>
              <a:t>Watch 1 video</a:t>
            </a:r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926306" y="836105"/>
            <a:ext cx="1445772" cy="9475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ap="flat" cmpd="sng" w="28575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venim MT"/>
              <a:buNone/>
            </a:pPr>
            <a:r>
              <a:rPr b="1" lang="en-US" sz="2000">
                <a:solidFill>
                  <a:schemeClr val="dk1"/>
                </a:solidFill>
                <a:latin typeface="Levenim MT"/>
                <a:ea typeface="Levenim MT"/>
                <a:cs typeface="Levenim MT"/>
                <a:sym typeface="Levenim MT"/>
              </a:rPr>
              <a:t>Write 3 answers</a:t>
            </a:r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4991853" y="836105"/>
            <a:ext cx="1445772" cy="9475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ap="flat" cmpd="sng" w="28575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venim MT"/>
              <a:buNone/>
            </a:pPr>
            <a:r>
              <a:rPr b="1" lang="en-US" sz="2000">
                <a:solidFill>
                  <a:schemeClr val="dk1"/>
                </a:solidFill>
                <a:latin typeface="Levenim MT"/>
                <a:ea typeface="Levenim MT"/>
                <a:cs typeface="Levenim MT"/>
                <a:sym typeface="Levenim MT"/>
              </a:rPr>
              <a:t>Read 2 articles</a:t>
            </a:r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2849" y="925846"/>
            <a:ext cx="1366699" cy="76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22" y="874205"/>
            <a:ext cx="646160" cy="85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059" y="850858"/>
            <a:ext cx="2128291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945" y="3365912"/>
            <a:ext cx="938943" cy="1246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058" y="2298658"/>
            <a:ext cx="2128291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 flipH="1" rot="10800000">
            <a:off x="268728" y="3251611"/>
            <a:ext cx="9122400" cy="4571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ap="flat" cmpd="sng" w="28575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Google Shape;25;p4"/>
          <p:cNvSpPr txBox="1"/>
          <p:nvPr/>
        </p:nvSpPr>
        <p:spPr>
          <a:xfrm flipH="1" rot="10800000">
            <a:off x="268728" y="4623211"/>
            <a:ext cx="9122400" cy="4571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cap="flat" cmpd="sng" w="28575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GCSE CITIZENSHIP 2.jpg" id="26" name="Google Shape;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77" y="211466"/>
            <a:ext cx="1642759" cy="5093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" name="Google Shape;27;p4"/>
          <p:cNvSpPr/>
          <p:nvPr/>
        </p:nvSpPr>
        <p:spPr>
          <a:xfrm>
            <a:off x="2106010" y="200832"/>
            <a:ext cx="4381666" cy="5131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REVISION AND INTERVENTION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GRADES 6-9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6605195" y="200832"/>
            <a:ext cx="2728783" cy="5131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726" y="4846080"/>
            <a:ext cx="1366699" cy="76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9027"/>
            <a:ext cx="9601198" cy="12810627"/>
          </a:xfrm>
          <a:prstGeom prst="rect">
            <a:avLst/>
          </a:prstGeom>
          <a:solidFill>
            <a:srgbClr val="93B3D7"/>
          </a:solidFill>
          <a:ln cap="flat" cmpd="sng" w="28575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26126" y="117097"/>
            <a:ext cx="9348948" cy="12543856"/>
          </a:xfrm>
          <a:prstGeom prst="rect">
            <a:avLst/>
          </a:prstGeom>
          <a:solidFill>
            <a:srgbClr val="FFFFFF"/>
          </a:solidFill>
          <a:ln cap="rnd" cmpd="sng" w="2857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11" Type="http://schemas.openxmlformats.org/officeDocument/2006/relationships/image" Target="../media/image12.jpg"/><Relationship Id="rId10" Type="http://schemas.openxmlformats.org/officeDocument/2006/relationships/image" Target="../media/image11.jpg"/><Relationship Id="rId9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 DOC IMAGES.jpg" id="34" name="Google Shape;34;p5"/>
          <p:cNvPicPr preferRelativeResize="0"/>
          <p:nvPr/>
        </p:nvPicPr>
        <p:blipFill rotWithShape="1">
          <a:blip r:embed="rId3">
            <a:alphaModFix/>
          </a:blip>
          <a:srcRect b="4551" l="35399" r="40584" t="62218"/>
          <a:stretch/>
        </p:blipFill>
        <p:spPr>
          <a:xfrm>
            <a:off x="3756637" y="1572012"/>
            <a:ext cx="5604144" cy="38526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205307" y="248590"/>
            <a:ext cx="9154698" cy="1323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BREXIT WAS A FICTIONAL STORY BOOK AND NOT A REAL LIFE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WRITE A BOOK REVIEW ABOUT BREXIT</a:t>
            </a:r>
            <a:endParaRPr b="1"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7291712" y="9144711"/>
            <a:ext cx="1899200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Would you recommend Brexit?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281920" y="970209"/>
            <a:ext cx="5326679" cy="4616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Brexit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Author: Loz McKenzie</a:t>
            </a:r>
            <a:endParaRPr/>
          </a:p>
        </p:txBody>
      </p:sp>
      <p:pic>
        <p:nvPicPr>
          <p:cNvPr descr="PHONE.png" id="38" name="Google Shape;38;p5"/>
          <p:cNvPicPr preferRelativeResize="0"/>
          <p:nvPr/>
        </p:nvPicPr>
        <p:blipFill rotWithShape="1">
          <a:blip r:embed="rId4">
            <a:alphaModFix/>
          </a:blip>
          <a:srcRect b="13750" l="7471" r="65959" t="7932"/>
          <a:stretch/>
        </p:blipFill>
        <p:spPr>
          <a:xfrm>
            <a:off x="123292" y="2334464"/>
            <a:ext cx="3011639" cy="5917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P BOARD.png" id="39" name="Google Shape;39;p5"/>
          <p:cNvPicPr preferRelativeResize="0"/>
          <p:nvPr/>
        </p:nvPicPr>
        <p:blipFill rotWithShape="1">
          <a:blip r:embed="rId5">
            <a:alphaModFix/>
          </a:blip>
          <a:srcRect b="13761" l="35303" r="29394" t="11287"/>
          <a:stretch/>
        </p:blipFill>
        <p:spPr>
          <a:xfrm>
            <a:off x="54899" y="8098860"/>
            <a:ext cx="3228073" cy="456906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7129148" y="6890758"/>
            <a:ext cx="2231633" cy="20005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“------------------------------------------------------------------------------------------------------My favorite part was when the UK left the EU.- -------------------------------------------------------------------------------------   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3323566" y="6149636"/>
            <a:ext cx="3666508" cy="13603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#--Brexit out of control l--# Brexit finally ends -------------------------------------------#--Kids not understanding Brexit --------#Brexit constant  yelling        ------------------------------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5836594" y="988338"/>
            <a:ext cx="3421224" cy="4616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Reviewers Name:: Mrs. Kenney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34931" y="8232529"/>
            <a:ext cx="3924423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3023" y="9688808"/>
            <a:ext cx="1924600" cy="273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9606" y="10005085"/>
            <a:ext cx="819472" cy="70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10800000">
            <a:off x="7545006" y="11751490"/>
            <a:ext cx="819472" cy="70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4029492">
            <a:off x="7509872" y="10848045"/>
            <a:ext cx="819472" cy="70024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/>
          <p:nvPr/>
        </p:nvSpPr>
        <p:spPr>
          <a:xfrm>
            <a:off x="8426730" y="10100116"/>
            <a:ext cx="576880" cy="5845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2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8426730" y="10879098"/>
            <a:ext cx="576880" cy="5845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8452130" y="11712621"/>
            <a:ext cx="576880" cy="5845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ating-153609_960_720.png" id="51" name="Google Shape;51;p5"/>
          <p:cNvPicPr preferRelativeResize="0"/>
          <p:nvPr/>
        </p:nvPicPr>
        <p:blipFill rotWithShape="1">
          <a:blip r:embed="rId9">
            <a:alphaModFix/>
          </a:blip>
          <a:srcRect b="0" l="0" r="0" t="52646"/>
          <a:stretch/>
        </p:blipFill>
        <p:spPr>
          <a:xfrm>
            <a:off x="3416082" y="11590631"/>
            <a:ext cx="3573992" cy="8462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5"/>
          <p:cNvSpPr/>
          <p:nvPr/>
        </p:nvSpPr>
        <p:spPr>
          <a:xfrm>
            <a:off x="3323567" y="11186632"/>
            <a:ext cx="36666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stars would you give Brexit? I give it four stars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3323566" y="7676105"/>
            <a:ext cx="3666508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 quick mind map of the </a:t>
            </a:r>
            <a:r>
              <a:rPr b="1" lang="en-US" sz="12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characters </a:t>
            </a: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how they link with each other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337472" y="1732673"/>
            <a:ext cx="272646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quick text message explaining what Brexit is all about about</a:t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145564" y="6266373"/>
            <a:ext cx="2214441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Favourite part or favourite quote about Brexit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3323566" y="5625138"/>
            <a:ext cx="3666508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Four hashtags to summarise Brexit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863086" y="1974923"/>
            <a:ext cx="3666508" cy="276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Describe the setting of the story</a:t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36325" y="9149235"/>
            <a:ext cx="2354625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Reading this book about Brexit has made me wonder about:</a:t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282972" y="4265687"/>
            <a:ext cx="2900568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would Brexit be most suitable for?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EU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UK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US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Freedom and rights being demanded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512216" y="7419769"/>
            <a:ext cx="808054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Fiction: Think about the plot</a:t>
            </a:r>
            <a:endParaRPr sz="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europe-1470884_960_720.jpg" id="61" name="Google Shape;6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79952" y="4297538"/>
            <a:ext cx="1789265" cy="178926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urope-2143485_960_720.jpg" id="62" name="Google Shape;6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82349" y="2838677"/>
            <a:ext cx="674288" cy="124803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/>
          <p:nvPr/>
        </p:nvSpPr>
        <p:spPr>
          <a:xfrm>
            <a:off x="436325" y="3738438"/>
            <a:ext cx="773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Brexit was about a vote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indicated whether 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United Kingdom would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leave or say in the EU. </a:t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5836600" y="11818850"/>
            <a:ext cx="34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</a:t>
            </a:r>
            <a:endParaRPr/>
          </a:p>
        </p:txBody>
      </p:sp>
      <p:sp>
        <p:nvSpPr>
          <p:cNvPr id="65" name="Google Shape;65;p5"/>
          <p:cNvSpPr txBox="1"/>
          <p:nvPr/>
        </p:nvSpPr>
        <p:spPr>
          <a:xfrm>
            <a:off x="436325" y="10040013"/>
            <a:ext cx="773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book has made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wonder about how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this happen in real life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events.</a:t>
            </a:r>
            <a:endParaRPr/>
          </a:p>
        </p:txBody>
      </p:sp>
      <p:sp>
        <p:nvSpPr>
          <p:cNvPr id="66" name="Google Shape;66;p5"/>
          <p:cNvSpPr txBox="1"/>
          <p:nvPr/>
        </p:nvSpPr>
        <p:spPr>
          <a:xfrm>
            <a:off x="4432800" y="2598525"/>
            <a:ext cx="773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story takes place in June 23, 2016. It is day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other day when some people start talking about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they hate the UK in the EU so they get into an argument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more people join in the argument and this </a:t>
            </a:r>
            <a:r>
              <a:rPr lang="en-US"/>
              <a:t>creates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Brexit.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3416075" y="8713188"/>
            <a:ext cx="773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European Brothers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UK Brothers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</a:t>
            </a:r>
            <a:r>
              <a:rPr lang="en-US"/>
              <a:t>Brothers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 dealer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6"/>
          <p:cNvGraphicFramePr/>
          <p:nvPr/>
        </p:nvGraphicFramePr>
        <p:xfrm>
          <a:off x="199697" y="1231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{79160A49-1D1C-4963-A7C2-6C94A0D83702}</a:tableStyleId>
              </a:tblPr>
              <a:tblGrid>
                <a:gridCol w="4563800"/>
                <a:gridCol w="4600275"/>
              </a:tblGrid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For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Arguments Against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600"/>
                        <a:t>It's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in another country.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It's</a:t>
                      </a:r>
                      <a:r>
                        <a:rPr lang="en-US" sz="1600"/>
                        <a:t> really easy </a:t>
                      </a:r>
                      <a:r>
                        <a:rPr lang="en-US" sz="1600"/>
                        <a:t>to</a:t>
                      </a:r>
                      <a:r>
                        <a:rPr lang="en-US" sz="1600"/>
                        <a:t> learn about Brexit.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It’s an important event.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Schools are there to help kids learn about Brexit.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24.7% of kids are in school learning about this.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Adults mights know about Brexit.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58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personal opinion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Brexit is</a:t>
                      </a:r>
                      <a:r>
                        <a:rPr lang="en-US" sz="1600"/>
                        <a:t> confusing because you don’t really know what’s happening unless your there in the EU.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ITIZEN SAM HOLDING WHITE BOARD.png" id="73" name="Google Shape;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84" y="178222"/>
            <a:ext cx="2489200" cy="99028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905683" y="265647"/>
            <a:ext cx="8458095" cy="7450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10719" y="535102"/>
            <a:ext cx="1043035" cy="341562"/>
          </a:xfrm>
          <a:prstGeom prst="rect">
            <a:avLst/>
          </a:prstGeom>
          <a:noFill/>
          <a:ln cap="flat" cmpd="sng" w="38100">
            <a:solidFill>
              <a:srgbClr val="0C1B2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6" name="Google Shape;76;p6"/>
          <p:cNvGraphicFramePr/>
          <p:nvPr/>
        </p:nvGraphicFramePr>
        <p:xfrm>
          <a:off x="199697" y="5352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{79160A49-1D1C-4963-A7C2-6C94A0D83702}</a:tableStyleId>
              </a:tblPr>
              <a:tblGrid>
                <a:gridCol w="4640000"/>
                <a:gridCol w="4524075"/>
              </a:tblGrid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Arguments Against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UK deserves to be in this country.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EU is its own country not the UK’s. 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UK needs rights to.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event is good the EU will get their country back.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This event is bad and people shouldn’t be debating that the UK should leave EU.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EU has some rights for their own country not the UK.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58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personal opinion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ITIZEN SAM HOLDING WHITE BOARD.png"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84" y="4299558"/>
            <a:ext cx="2489200" cy="990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/>
          <p:nvPr/>
        </p:nvSpPr>
        <p:spPr>
          <a:xfrm>
            <a:off x="905683" y="4386983"/>
            <a:ext cx="8458095" cy="7450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10719" y="4656438"/>
            <a:ext cx="1043035" cy="341562"/>
          </a:xfrm>
          <a:prstGeom prst="rect">
            <a:avLst/>
          </a:prstGeom>
          <a:noFill/>
          <a:ln cap="flat" cmpd="sng" w="38100">
            <a:solidFill>
              <a:srgbClr val="0C1B24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80" name="Google Shape;80;p6"/>
          <p:cNvGraphicFramePr/>
          <p:nvPr/>
        </p:nvGraphicFramePr>
        <p:xfrm>
          <a:off x="199697" y="7529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{79160A49-1D1C-4963-A7C2-6C94A0D83702}</a:tableStyleId>
              </a:tblPr>
              <a:tblGrid>
                <a:gridCol w="4563800"/>
                <a:gridCol w="4600275"/>
              </a:tblGrid>
              <a:tr h="257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Arguments Against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UK should get to have some vote to.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EU has there own country the UK needs to find their own.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UK and the EU are good as they are.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EU </a:t>
                      </a:r>
                      <a:r>
                        <a:rPr lang="en-US" sz="1600"/>
                        <a:t>doesn't</a:t>
                      </a:r>
                      <a:r>
                        <a:rPr lang="en-US" sz="1600"/>
                        <a:t> want to have the UK in their </a:t>
                      </a:r>
                      <a:r>
                        <a:rPr lang="en-US" sz="1600"/>
                        <a:t>country</a:t>
                      </a:r>
                      <a:r>
                        <a:rPr lang="en-US" sz="1600"/>
                        <a:t> they should decide whether the UK leaves or stays.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UK thinks that why do we need leave what have we done wrong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EU wants to have a country without the UK in it.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58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personal opinion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I think the UK should leave the EU because the EU has their </a:t>
                      </a:r>
                      <a:r>
                        <a:rPr lang="en-US" sz="1600"/>
                        <a:t>own country it is not the UK’s so I think the EU gets to make the call on whether what happens to them.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descr="CITIZEN SAM HOLDING WHITE BOARD.png" id="81" name="Google Shape;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84" y="8552640"/>
            <a:ext cx="2489200" cy="99028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/>
          <p:nvPr/>
        </p:nvSpPr>
        <p:spPr>
          <a:xfrm>
            <a:off x="905683" y="8640065"/>
            <a:ext cx="8458095" cy="7450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10719" y="8909520"/>
            <a:ext cx="1043035" cy="341562"/>
          </a:xfrm>
          <a:prstGeom prst="rect">
            <a:avLst/>
          </a:prstGeom>
          <a:noFill/>
          <a:ln cap="flat" cmpd="sng" w="38100">
            <a:solidFill>
              <a:srgbClr val="0C1B2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6"/>
          <p:cNvSpPr txBox="1"/>
          <p:nvPr/>
        </p:nvSpPr>
        <p:spPr>
          <a:xfrm>
            <a:off x="968288" y="278171"/>
            <a:ext cx="8395490" cy="732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3975" lIns="127975" spcFirstLastPara="1" rIns="127975" wrap="square" tIns="6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“Brexit is confusing for most people”</a:t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968288" y="4399507"/>
            <a:ext cx="8395490" cy="732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3975" lIns="127975" spcFirstLastPara="1" rIns="127975" wrap="square" tIns="6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“Brexit is the most important event happening in the UK right now”</a:t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905683" y="8640065"/>
            <a:ext cx="8395490" cy="732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3975" lIns="127975" spcFirstLastPara="1" rIns="127975" wrap="square" tIns="63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“Britain will be better off outside of the European Union”</a:t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