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3f3a7e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3f3a7e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Loz - Volcanoes Impact The </a:t>
            </a:r>
            <a:r>
              <a:rPr lang="en"/>
              <a:t>Spheres</a:t>
            </a:r>
            <a:r>
              <a:rPr lang="en"/>
              <a:t>. Volcanoes are apart of the </a:t>
            </a:r>
            <a:r>
              <a:rPr lang="en"/>
              <a:t>geosphere</a:t>
            </a:r>
            <a:r>
              <a:rPr lang="en"/>
              <a:t> they release particles like ash into the atmosphere. They also make water warmer and more acidic, the way that it makes water warmer and more acidic is that _____. Volcanoes can also damage the </a:t>
            </a:r>
            <a:r>
              <a:rPr lang="en"/>
              <a:t>biosphere</a:t>
            </a:r>
            <a:r>
              <a:rPr lang="en"/>
              <a:t> by destroying habitats.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53f3a7e1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53f3a7e1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 - Cause and Effect </a:t>
            </a:r>
            <a:r>
              <a:rPr lang="en"/>
              <a:t>Relationships</a:t>
            </a:r>
            <a:r>
              <a:rPr lang="en"/>
              <a:t>. Volcanoes have many cause and effect </a:t>
            </a:r>
            <a:r>
              <a:rPr lang="en"/>
              <a:t>relationships, areas get flooded, Land gets damaged, Things are hit by ash fall causing an unhealthy environment leading to animals getting poisoned, and from magma and the heat of the volcano, roads and glaciers are destroyed.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a023065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a023065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Loz - </a:t>
            </a:r>
            <a:r>
              <a:rPr lang="en"/>
              <a:t>Geosphere</a:t>
            </a:r>
            <a:r>
              <a:rPr lang="en"/>
              <a:t> Impacts the Hydrosphere. Volcanoes change the </a:t>
            </a:r>
            <a:r>
              <a:rPr lang="en"/>
              <a:t>weather and make it so water</a:t>
            </a:r>
            <a:r>
              <a:rPr lang="en"/>
              <a:t> freezes over or gets warmer. It also promotes erosion, creates acid rain, and melts glaciers. It melts glaciers by </a:t>
            </a:r>
            <a:r>
              <a:rPr lang="en"/>
              <a:t>releasing</a:t>
            </a:r>
            <a:r>
              <a:rPr lang="en"/>
              <a:t> heat into the atmosphere and making it warmer. </a:t>
            </a:r>
            <a:r>
              <a:rPr lang="en"/>
              <a:t>Volcanoes destroy things like they kill the environment by hurting animals and plants.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3f3a7e1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3f3a7e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 -  Spheres Diagram. This is a diagram of how the spheres interact with volcanoes. They are all connected in a way. _______.</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53f3a7e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53f3a7e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Loz - Work Cited.  Here is what we used for our sites. I hope you enjoyed our presentation on earth spheres in a volcano.</a:t>
            </a:r>
            <a:endParaRPr/>
          </a:p>
          <a:p>
            <a:pPr indent="0" lvl="0" marL="0" rtl="0" algn="l">
              <a:spcBef>
                <a:spcPts val="0"/>
              </a:spcBef>
              <a:spcAft>
                <a:spcPts val="0"/>
              </a:spcAft>
              <a:buNone/>
            </a:pPr>
            <a:r>
              <a:rPr lang="en"/>
              <a:t>Loz and Olivia - Thank you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D9D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hys.org/news/2021-05-earth-power-iceland-volcano-lava.html" TargetMode="External"/><Relationship Id="rId4" Type="http://schemas.openxmlformats.org/officeDocument/2006/relationships/hyperlink" Target="http://www.csun.edu/science/books/sourcebook/chapters/8-organizing/files/earth-systems-interactions.html" TargetMode="External"/><Relationship Id="rId5" Type="http://schemas.openxmlformats.org/officeDocument/2006/relationships/hyperlink" Target="https://www.bbc.co.uk/bitesize/guides/zvnbkqt/revision/4" TargetMode="External"/><Relationship Id="rId6" Type="http://schemas.openxmlformats.org/officeDocument/2006/relationships/hyperlink" Target="https://www.bbc.co.uk/bitesize/guides/zvnbkqt/revision/4" TargetMode="External"/><Relationship Id="rId7" Type="http://schemas.openxmlformats.org/officeDocument/2006/relationships/hyperlink" Target="https://prezi.com/ayhcj7o-10_w/how-volcanoes-affect-the-earths-spheres/#:~:text=Volcanoes%20can%20cause%20many%20changes,glaciers%20and%20icecaps%20to%20melt" TargetMode="External"/><Relationship Id="rId8" Type="http://schemas.openxmlformats.org/officeDocument/2006/relationships/hyperlink" Target="https://lisbdnet.com/which-spheres-are-interacting-when-a-volcano-erupts-and-releases-gases-into-the-ai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947925" y="1944975"/>
            <a:ext cx="3178200" cy="934800"/>
          </a:xfrm>
          <a:prstGeom prst="rect">
            <a:avLst/>
          </a:prstGeom>
          <a:solidFill>
            <a:schemeClr val="lt1"/>
          </a:solidFill>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Volcanoes</a:t>
            </a:r>
            <a:endParaRPr/>
          </a:p>
        </p:txBody>
      </p:sp>
      <p:sp>
        <p:nvSpPr>
          <p:cNvPr id="55" name="Google Shape;55;p13"/>
          <p:cNvSpPr txBox="1"/>
          <p:nvPr>
            <p:ph idx="1" type="subTitle"/>
          </p:nvPr>
        </p:nvSpPr>
        <p:spPr>
          <a:xfrm>
            <a:off x="2901875" y="2984175"/>
            <a:ext cx="3270300" cy="6672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 </a:t>
            </a:r>
            <a:r>
              <a:rPr lang="en">
                <a:solidFill>
                  <a:schemeClr val="dk1"/>
                </a:solidFill>
              </a:rPr>
              <a:t>By: Loz and Olivia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4002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Volcanoes Impact Spheres</a:t>
            </a:r>
            <a:endParaRPr/>
          </a:p>
        </p:txBody>
      </p:sp>
      <p:sp>
        <p:nvSpPr>
          <p:cNvPr id="61" name="Google Shape;61;p14"/>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Volcanoes are apart of the geosphere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They </a:t>
            </a:r>
            <a:r>
              <a:rPr lang="en">
                <a:solidFill>
                  <a:srgbClr val="000000"/>
                </a:solidFill>
              </a:rPr>
              <a:t>release amounts of particles into the atmosphere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Water can become warmer and more acidic</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They </a:t>
            </a:r>
            <a:r>
              <a:rPr lang="en">
                <a:solidFill>
                  <a:srgbClr val="000000"/>
                </a:solidFill>
              </a:rPr>
              <a:t>destroy habitats</a:t>
            </a:r>
            <a:r>
              <a:rPr lang="en">
                <a:solidFill>
                  <a:srgbClr val="000000"/>
                </a:solidFill>
              </a:rPr>
              <a:t>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46935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Cause and Effect </a:t>
            </a:r>
            <a:r>
              <a:rPr lang="en"/>
              <a:t>Relationships</a:t>
            </a:r>
            <a:endParaRPr/>
          </a:p>
        </p:txBody>
      </p:sp>
      <p:sp>
        <p:nvSpPr>
          <p:cNvPr id="67" name="Google Shape;67;p15"/>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Areas get flooded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Agricultural land gets damaged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Things are hit by heavy ash fall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Animals are poisoned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Roads are destroyed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Glaciers are destroyed</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Geosphere Impacts the Hydrosphere</a:t>
            </a:r>
            <a:r>
              <a:rPr lang="en"/>
              <a:t> </a:t>
            </a:r>
            <a:endParaRPr/>
          </a:p>
        </p:txBody>
      </p:sp>
      <p:sp>
        <p:nvSpPr>
          <p:cNvPr id="73" name="Google Shape;73;p16"/>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Changes the weather</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Promotes erosion to many new levels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Creates acid rain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Melts glaciers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Things are destroyed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Kills the environment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30100"/>
            <a:ext cx="3069600" cy="6153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en"/>
              <a:t>Spheres Diagram</a:t>
            </a:r>
            <a:endParaRPr/>
          </a:p>
        </p:txBody>
      </p:sp>
      <p:pic>
        <p:nvPicPr>
          <p:cNvPr id="79" name="Google Shape;79;p17"/>
          <p:cNvPicPr preferRelativeResize="0"/>
          <p:nvPr/>
        </p:nvPicPr>
        <p:blipFill>
          <a:blip r:embed="rId3">
            <a:alphaModFix/>
          </a:blip>
          <a:stretch>
            <a:fillRect/>
          </a:stretch>
        </p:blipFill>
        <p:spPr>
          <a:xfrm>
            <a:off x="1699750" y="1060325"/>
            <a:ext cx="5769988" cy="4016725"/>
          </a:xfrm>
          <a:prstGeom prst="rect">
            <a:avLst/>
          </a:prstGeom>
          <a:noFill/>
          <a:ln>
            <a:noFill/>
          </a:ln>
        </p:spPr>
      </p:pic>
      <p:sp>
        <p:nvSpPr>
          <p:cNvPr id="80" name="Google Shape;80;p17"/>
          <p:cNvSpPr txBox="1"/>
          <p:nvPr/>
        </p:nvSpPr>
        <p:spPr>
          <a:xfrm>
            <a:off x="2521650" y="1590325"/>
            <a:ext cx="121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Hydrosphere</a:t>
            </a:r>
            <a:endParaRPr b="1" sz="1200"/>
          </a:p>
        </p:txBody>
      </p:sp>
      <p:sp>
        <p:nvSpPr>
          <p:cNvPr id="81" name="Google Shape;81;p17"/>
          <p:cNvSpPr txBox="1"/>
          <p:nvPr/>
        </p:nvSpPr>
        <p:spPr>
          <a:xfrm>
            <a:off x="5559000" y="1590325"/>
            <a:ext cx="114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Atmosphere</a:t>
            </a:r>
            <a:endParaRPr b="1" sz="1200"/>
          </a:p>
        </p:txBody>
      </p:sp>
      <p:sp>
        <p:nvSpPr>
          <p:cNvPr id="82" name="Google Shape;82;p17"/>
          <p:cNvSpPr txBox="1"/>
          <p:nvPr/>
        </p:nvSpPr>
        <p:spPr>
          <a:xfrm>
            <a:off x="4154925" y="2812413"/>
            <a:ext cx="106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Volcanoes</a:t>
            </a:r>
            <a:endParaRPr b="1" sz="1200"/>
          </a:p>
        </p:txBody>
      </p:sp>
      <p:sp>
        <p:nvSpPr>
          <p:cNvPr id="83" name="Google Shape;83;p17"/>
          <p:cNvSpPr txBox="1"/>
          <p:nvPr/>
        </p:nvSpPr>
        <p:spPr>
          <a:xfrm>
            <a:off x="2557350" y="4140625"/>
            <a:ext cx="114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Geosphere</a:t>
            </a:r>
            <a:endParaRPr b="1" sz="1200"/>
          </a:p>
        </p:txBody>
      </p:sp>
      <p:sp>
        <p:nvSpPr>
          <p:cNvPr id="84" name="Google Shape;84;p17"/>
          <p:cNvSpPr txBox="1"/>
          <p:nvPr/>
        </p:nvSpPr>
        <p:spPr>
          <a:xfrm>
            <a:off x="5745300" y="4140625"/>
            <a:ext cx="96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Biosphere</a:t>
            </a:r>
            <a:endParaRPr b="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5"/>
                </a:solidFill>
              </a:rPr>
              <a:t>Works Cited</a:t>
            </a:r>
            <a:r>
              <a:rPr lang="en"/>
              <a:t> </a:t>
            </a:r>
            <a:endParaRPr/>
          </a:p>
        </p:txBody>
      </p:sp>
      <p:sp>
        <p:nvSpPr>
          <p:cNvPr id="90" name="Google Shape;90;p18"/>
          <p:cNvSpPr txBox="1"/>
          <p:nvPr>
            <p:ph idx="1" type="body"/>
          </p:nvPr>
        </p:nvSpPr>
        <p:spPr>
          <a:xfrm>
            <a:off x="311700" y="1166875"/>
            <a:ext cx="8520600" cy="3976800"/>
          </a:xfrm>
          <a:prstGeom prst="rect">
            <a:avLst/>
          </a:prstGeom>
          <a:solidFill>
            <a:schemeClr val="lt1"/>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u="sng">
                <a:solidFill>
                  <a:schemeClr val="hlink"/>
                </a:solidFill>
                <a:hlinkClick r:id="rId3"/>
              </a:rPr>
              <a:t>https://phys.org/news/2021-05-earth-power-iceland-volcano-lava.html</a:t>
            </a:r>
            <a:endParaRPr/>
          </a:p>
          <a:p>
            <a:pPr indent="0" lvl="0" marL="0" rtl="0" algn="l">
              <a:spcBef>
                <a:spcPts val="1200"/>
              </a:spcBef>
              <a:spcAft>
                <a:spcPts val="0"/>
              </a:spcAft>
              <a:buNone/>
            </a:pPr>
            <a:r>
              <a:rPr lang="en" u="sng">
                <a:solidFill>
                  <a:schemeClr val="accent5"/>
                </a:solidFill>
              </a:rPr>
              <a:t>Earth Systems Textbook</a:t>
            </a:r>
            <a:endParaRPr u="sng">
              <a:solidFill>
                <a:schemeClr val="accent5"/>
              </a:solidFill>
            </a:endParaRPr>
          </a:p>
          <a:p>
            <a:pPr indent="0" lvl="0" marL="0" rtl="0" algn="l">
              <a:spcBef>
                <a:spcPts val="1200"/>
              </a:spcBef>
              <a:spcAft>
                <a:spcPts val="0"/>
              </a:spcAft>
              <a:buNone/>
            </a:pPr>
            <a:r>
              <a:rPr lang="en" u="sng">
                <a:solidFill>
                  <a:schemeClr val="hlink"/>
                </a:solidFill>
                <a:hlinkClick r:id="rId4"/>
              </a:rPr>
              <a:t>http://www.csun.edu/science/books/sourcebook/chapters/8-organizing/files/earth-systems-interactions.html</a:t>
            </a:r>
            <a:endParaRPr u="sng">
              <a:solidFill>
                <a:schemeClr val="accent5"/>
              </a:solidFill>
            </a:endParaRPr>
          </a:p>
          <a:p>
            <a:pPr indent="0" lvl="0" marL="0" rtl="0" algn="l">
              <a:spcBef>
                <a:spcPts val="1200"/>
              </a:spcBef>
              <a:spcAft>
                <a:spcPts val="0"/>
              </a:spcAft>
              <a:buNone/>
            </a:pPr>
            <a:r>
              <a:rPr lang="en" u="sng">
                <a:solidFill>
                  <a:schemeClr val="hlink"/>
                </a:solidFill>
                <a:hlinkClick r:id="rId5"/>
              </a:rPr>
              <a:t>https://www.bbc.co.uk/bitesize/guides/zvnbkqt/revisio</a:t>
            </a:r>
            <a:r>
              <a:rPr lang="en" u="sng">
                <a:solidFill>
                  <a:schemeClr val="hlink"/>
                </a:solidFill>
                <a:hlinkClick r:id="rId6"/>
              </a:rPr>
              <a:t>n/4</a:t>
            </a:r>
            <a:endParaRPr u="sng">
              <a:solidFill>
                <a:schemeClr val="accent5"/>
              </a:solidFill>
            </a:endParaRPr>
          </a:p>
          <a:p>
            <a:pPr indent="0" lvl="0" marL="0" rtl="0" algn="l">
              <a:spcBef>
                <a:spcPts val="1200"/>
              </a:spcBef>
              <a:spcAft>
                <a:spcPts val="0"/>
              </a:spcAft>
              <a:buNone/>
            </a:pPr>
            <a:r>
              <a:rPr lang="en" u="sng">
                <a:solidFill>
                  <a:schemeClr val="accent5"/>
                </a:solidFill>
              </a:rPr>
              <a:t>Paint3D</a:t>
            </a:r>
            <a:endParaRPr u="sng">
              <a:solidFill>
                <a:schemeClr val="accent5"/>
              </a:solidFill>
            </a:endParaRPr>
          </a:p>
          <a:p>
            <a:pPr indent="0" lvl="0" marL="0" rtl="0" algn="l">
              <a:spcBef>
                <a:spcPts val="1200"/>
              </a:spcBef>
              <a:spcAft>
                <a:spcPts val="0"/>
              </a:spcAft>
              <a:buNone/>
            </a:pPr>
            <a:r>
              <a:rPr lang="en" u="sng">
                <a:solidFill>
                  <a:schemeClr val="hlink"/>
                </a:solidFill>
                <a:hlinkClick r:id="rId7"/>
              </a:rPr>
              <a:t>https://prezi.com/ayhcj7o-10_w/how-volcanoes-affect-the-earths-spheres/#:~:text=Volcanoes%20can%20cause%20many%20changes,glaciers%20and%20icecaps%20to%20melt</a:t>
            </a:r>
            <a:r>
              <a:rPr lang="en" u="sng">
                <a:solidFill>
                  <a:schemeClr val="accent5"/>
                </a:solidFill>
              </a:rPr>
              <a:t>.</a:t>
            </a:r>
            <a:endParaRPr u="sng">
              <a:solidFill>
                <a:schemeClr val="accent5"/>
              </a:solidFill>
            </a:endParaRPr>
          </a:p>
          <a:p>
            <a:pPr indent="0" lvl="0" marL="0" rtl="0" algn="l">
              <a:spcBef>
                <a:spcPts val="1200"/>
              </a:spcBef>
              <a:spcAft>
                <a:spcPts val="0"/>
              </a:spcAft>
              <a:buNone/>
            </a:pPr>
            <a:r>
              <a:rPr lang="en" u="sng">
                <a:solidFill>
                  <a:schemeClr val="hlink"/>
                </a:solidFill>
                <a:hlinkClick r:id="rId8"/>
              </a:rPr>
              <a:t>https://lisbdnet.com/which-spheres-are-interacting-when-a-volcano-erupts-and-releases-gases-into-the-air/</a:t>
            </a:r>
            <a:endParaRPr u="sng">
              <a:solidFill>
                <a:schemeClr val="accent5"/>
              </a:solidFill>
            </a:endParaRPr>
          </a:p>
          <a:p>
            <a:pPr indent="0" lvl="0" marL="0" rtl="0" algn="l">
              <a:spcBef>
                <a:spcPts val="1200"/>
              </a:spcBef>
              <a:spcAft>
                <a:spcPts val="0"/>
              </a:spcAft>
              <a:buNone/>
            </a:pPr>
            <a:r>
              <a:t/>
            </a:r>
            <a:endParaRPr u="sng">
              <a:solidFill>
                <a:schemeClr val="accent5"/>
              </a:solidFill>
            </a:endParaRPr>
          </a:p>
          <a:p>
            <a:pPr indent="0" lvl="0" marL="0" rtl="0" algn="l">
              <a:spcBef>
                <a:spcPts val="1200"/>
              </a:spcBef>
              <a:spcAft>
                <a:spcPts val="1200"/>
              </a:spcAft>
              <a:buNone/>
            </a:pPr>
            <a:r>
              <a:t/>
            </a:r>
            <a:endParaRPr u="sng">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