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f128676925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f128676925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f128676925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f128676925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Jose Mujica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Slideshow Created by </a:t>
            </a:r>
            <a:r>
              <a:rPr b="1" lang="en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Loz </a:t>
            </a:r>
            <a:endParaRPr b="1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