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d9899d0389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d9899d0389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d9899d0389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d9899d0389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d9899d0389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d9899d0389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d9899d0389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d9899d0389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d9899d0389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d9899d0389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d9899d0389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d9899d0389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d9899d0389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d9899d0389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d9899d0389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d9899d0389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d9899d0389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d9899d0389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d9899d0389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d9899d0389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d9899d038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d9899d038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d9899d0389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d9899d0389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d9899d0389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d9899d0389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d9899d0389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d9899d0389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d9899d0389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d9899d0389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d9899d0389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d9899d0389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d9899d0389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d9899d0389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d9899d0389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d9899d0389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d9899d0389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d9899d0389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d9899d0389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d9899d0389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d9899d0389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d9899d0389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d9899d038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d9899d038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d9899d0389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d9899d0389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d9899d0389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d9899d0389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d9899d0389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d9899d0389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d9899d0389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d9899d0389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d9899d0389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d9899d0389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d9899d0389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d9899d0389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d9899d0389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d9899d038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d9899d0389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d9899d0389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d9899d0389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d9899d038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d9899d0389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d9899d038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d9899d0389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d9899d0389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9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9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9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9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9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9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9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9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9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9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9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9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9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9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9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9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9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9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9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9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9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9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9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9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9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9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9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9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9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9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9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9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9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9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70775" y="16650"/>
            <a:ext cx="1910520" cy="1469556"/>
          </a:xfrm>
          <a:prstGeom prst="cloud">
            <a:avLst/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2"/>
          <p:cNvSpPr/>
          <p:nvPr/>
        </p:nvSpPr>
        <p:spPr>
          <a:xfrm>
            <a:off x="1366175" y="16650"/>
            <a:ext cx="2103300" cy="1468260"/>
          </a:xfrm>
          <a:prstGeom prst="cloud">
            <a:avLst/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3"/>
          <p:cNvSpPr/>
          <p:nvPr/>
        </p:nvSpPr>
        <p:spPr>
          <a:xfrm>
            <a:off x="1670975" y="16650"/>
            <a:ext cx="2103300" cy="1468260"/>
          </a:xfrm>
          <a:prstGeom prst="cloud">
            <a:avLst/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4"/>
          <p:cNvSpPr/>
          <p:nvPr/>
        </p:nvSpPr>
        <p:spPr>
          <a:xfrm>
            <a:off x="1823375" y="16650"/>
            <a:ext cx="2103300" cy="1468260"/>
          </a:xfrm>
          <a:prstGeom prst="cloud">
            <a:avLst/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5"/>
          <p:cNvSpPr/>
          <p:nvPr/>
        </p:nvSpPr>
        <p:spPr>
          <a:xfrm>
            <a:off x="1975775" y="16650"/>
            <a:ext cx="2103300" cy="1468260"/>
          </a:xfrm>
          <a:prstGeom prst="cloud">
            <a:avLst/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6"/>
          <p:cNvSpPr/>
          <p:nvPr/>
        </p:nvSpPr>
        <p:spPr>
          <a:xfrm>
            <a:off x="2128175" y="16650"/>
            <a:ext cx="2103300" cy="1468260"/>
          </a:xfrm>
          <a:prstGeom prst="cloud">
            <a:avLst/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7"/>
          <p:cNvSpPr/>
          <p:nvPr/>
        </p:nvSpPr>
        <p:spPr>
          <a:xfrm>
            <a:off x="2925900" y="62575"/>
            <a:ext cx="2103300" cy="1468260"/>
          </a:xfrm>
          <a:prstGeom prst="cloud">
            <a:avLst/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8"/>
          <p:cNvSpPr/>
          <p:nvPr/>
        </p:nvSpPr>
        <p:spPr>
          <a:xfrm>
            <a:off x="3078300" y="62575"/>
            <a:ext cx="2103300" cy="1468260"/>
          </a:xfrm>
          <a:prstGeom prst="cloud">
            <a:avLst/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9"/>
          <p:cNvSpPr/>
          <p:nvPr/>
        </p:nvSpPr>
        <p:spPr>
          <a:xfrm>
            <a:off x="3230700" y="62575"/>
            <a:ext cx="2103300" cy="1468260"/>
          </a:xfrm>
          <a:prstGeom prst="cloud">
            <a:avLst/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0"/>
          <p:cNvSpPr/>
          <p:nvPr/>
        </p:nvSpPr>
        <p:spPr>
          <a:xfrm>
            <a:off x="3383100" y="62575"/>
            <a:ext cx="2103300" cy="1468260"/>
          </a:xfrm>
          <a:prstGeom prst="cloud">
            <a:avLst/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1"/>
          <p:cNvSpPr/>
          <p:nvPr/>
        </p:nvSpPr>
        <p:spPr>
          <a:xfrm>
            <a:off x="3535500" y="62575"/>
            <a:ext cx="2103300" cy="1468260"/>
          </a:xfrm>
          <a:prstGeom prst="cloud">
            <a:avLst/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/>
          <p:nvPr/>
        </p:nvSpPr>
        <p:spPr>
          <a:xfrm>
            <a:off x="146975" y="16650"/>
            <a:ext cx="2103300" cy="1468260"/>
          </a:xfrm>
          <a:prstGeom prst="cloud">
            <a:avLst/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2"/>
          <p:cNvSpPr/>
          <p:nvPr/>
        </p:nvSpPr>
        <p:spPr>
          <a:xfrm>
            <a:off x="3764100" y="62575"/>
            <a:ext cx="2103300" cy="1468260"/>
          </a:xfrm>
          <a:prstGeom prst="cloud">
            <a:avLst/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3"/>
          <p:cNvSpPr/>
          <p:nvPr/>
        </p:nvSpPr>
        <p:spPr>
          <a:xfrm>
            <a:off x="4068900" y="62575"/>
            <a:ext cx="2103300" cy="1468260"/>
          </a:xfrm>
          <a:prstGeom prst="cloud">
            <a:avLst/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4"/>
          <p:cNvSpPr/>
          <p:nvPr/>
        </p:nvSpPr>
        <p:spPr>
          <a:xfrm>
            <a:off x="4221300" y="62575"/>
            <a:ext cx="2103300" cy="1468260"/>
          </a:xfrm>
          <a:prstGeom prst="cloud">
            <a:avLst/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5"/>
          <p:cNvSpPr/>
          <p:nvPr/>
        </p:nvSpPr>
        <p:spPr>
          <a:xfrm>
            <a:off x="4754700" y="62575"/>
            <a:ext cx="2103300" cy="1468260"/>
          </a:xfrm>
          <a:prstGeom prst="cloud">
            <a:avLst/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6"/>
          <p:cNvSpPr/>
          <p:nvPr/>
        </p:nvSpPr>
        <p:spPr>
          <a:xfrm>
            <a:off x="4907100" y="62575"/>
            <a:ext cx="2103300" cy="1468260"/>
          </a:xfrm>
          <a:prstGeom prst="cloud">
            <a:avLst/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7"/>
          <p:cNvSpPr/>
          <p:nvPr/>
        </p:nvSpPr>
        <p:spPr>
          <a:xfrm>
            <a:off x="5364300" y="62575"/>
            <a:ext cx="2103300" cy="1468260"/>
          </a:xfrm>
          <a:prstGeom prst="cloud">
            <a:avLst/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8"/>
          <p:cNvSpPr/>
          <p:nvPr/>
        </p:nvSpPr>
        <p:spPr>
          <a:xfrm>
            <a:off x="5897700" y="62575"/>
            <a:ext cx="2103300" cy="1468260"/>
          </a:xfrm>
          <a:prstGeom prst="cloud">
            <a:avLst/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9"/>
          <p:cNvSpPr/>
          <p:nvPr/>
        </p:nvSpPr>
        <p:spPr>
          <a:xfrm>
            <a:off x="6202500" y="62575"/>
            <a:ext cx="2103300" cy="1468260"/>
          </a:xfrm>
          <a:prstGeom prst="cloud">
            <a:avLst/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40"/>
          <p:cNvSpPr/>
          <p:nvPr/>
        </p:nvSpPr>
        <p:spPr>
          <a:xfrm>
            <a:off x="6888300" y="62575"/>
            <a:ext cx="2103300" cy="1468260"/>
          </a:xfrm>
          <a:prstGeom prst="cloud">
            <a:avLst/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41"/>
          <p:cNvSpPr/>
          <p:nvPr/>
        </p:nvSpPr>
        <p:spPr>
          <a:xfrm>
            <a:off x="7193100" y="62575"/>
            <a:ext cx="2103300" cy="1468260"/>
          </a:xfrm>
          <a:prstGeom prst="cloud">
            <a:avLst/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/>
          <p:nvPr/>
        </p:nvSpPr>
        <p:spPr>
          <a:xfrm>
            <a:off x="299375" y="16650"/>
            <a:ext cx="2103300" cy="1468260"/>
          </a:xfrm>
          <a:prstGeom prst="cloud">
            <a:avLst/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42"/>
          <p:cNvSpPr/>
          <p:nvPr/>
        </p:nvSpPr>
        <p:spPr>
          <a:xfrm>
            <a:off x="7650300" y="62575"/>
            <a:ext cx="2103300" cy="1468260"/>
          </a:xfrm>
          <a:prstGeom prst="cloud">
            <a:avLst/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3"/>
          <p:cNvSpPr/>
          <p:nvPr/>
        </p:nvSpPr>
        <p:spPr>
          <a:xfrm>
            <a:off x="7802700" y="62575"/>
            <a:ext cx="2103300" cy="1468260"/>
          </a:xfrm>
          <a:prstGeom prst="cloud">
            <a:avLst/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4"/>
          <p:cNvSpPr/>
          <p:nvPr/>
        </p:nvSpPr>
        <p:spPr>
          <a:xfrm>
            <a:off x="8031300" y="62575"/>
            <a:ext cx="2103300" cy="1468260"/>
          </a:xfrm>
          <a:prstGeom prst="cloud">
            <a:avLst/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5"/>
          <p:cNvSpPr/>
          <p:nvPr/>
        </p:nvSpPr>
        <p:spPr>
          <a:xfrm>
            <a:off x="9021900" y="138775"/>
            <a:ext cx="2103300" cy="1468260"/>
          </a:xfrm>
          <a:prstGeom prst="cloud">
            <a:avLst/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6"/>
          <p:cNvSpPr/>
          <p:nvPr/>
        </p:nvSpPr>
        <p:spPr>
          <a:xfrm>
            <a:off x="9174300" y="138775"/>
            <a:ext cx="2103300" cy="1468260"/>
          </a:xfrm>
          <a:prstGeom prst="cloud">
            <a:avLst/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/>
          <p:nvPr/>
        </p:nvSpPr>
        <p:spPr>
          <a:xfrm>
            <a:off x="451775" y="16650"/>
            <a:ext cx="2103300" cy="1468260"/>
          </a:xfrm>
          <a:prstGeom prst="cloud">
            <a:avLst/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/>
          <p:nvPr/>
        </p:nvSpPr>
        <p:spPr>
          <a:xfrm>
            <a:off x="604175" y="16650"/>
            <a:ext cx="2103300" cy="1468260"/>
          </a:xfrm>
          <a:prstGeom prst="cloud">
            <a:avLst/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/>
          <p:nvPr/>
        </p:nvSpPr>
        <p:spPr>
          <a:xfrm>
            <a:off x="756575" y="16650"/>
            <a:ext cx="2103300" cy="1468260"/>
          </a:xfrm>
          <a:prstGeom prst="cloud">
            <a:avLst/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9"/>
          <p:cNvSpPr/>
          <p:nvPr/>
        </p:nvSpPr>
        <p:spPr>
          <a:xfrm>
            <a:off x="908975" y="16650"/>
            <a:ext cx="2103300" cy="1468260"/>
          </a:xfrm>
          <a:prstGeom prst="cloud">
            <a:avLst/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0"/>
          <p:cNvSpPr/>
          <p:nvPr/>
        </p:nvSpPr>
        <p:spPr>
          <a:xfrm>
            <a:off x="1061375" y="16650"/>
            <a:ext cx="2103300" cy="1468260"/>
          </a:xfrm>
          <a:prstGeom prst="cloud">
            <a:avLst/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1"/>
          <p:cNvSpPr/>
          <p:nvPr/>
        </p:nvSpPr>
        <p:spPr>
          <a:xfrm>
            <a:off x="1213775" y="16650"/>
            <a:ext cx="2103300" cy="1468260"/>
          </a:xfrm>
          <a:prstGeom prst="cloud">
            <a:avLst/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