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91" r:id="rId3"/>
    <p:sldId id="279" r:id="rId4"/>
    <p:sldId id="292" r:id="rId5"/>
    <p:sldId id="259" r:id="rId6"/>
    <p:sldId id="293" r:id="rId7"/>
    <p:sldId id="285" r:id="rId8"/>
    <p:sldId id="280" r:id="rId9"/>
    <p:sldId id="257" r:id="rId10"/>
    <p:sldId id="294" r:id="rId11"/>
    <p:sldId id="295" r:id="rId12"/>
    <p:sldId id="296" r:id="rId13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5"/>
      <p:bold r:id="rId16"/>
      <p:italic r:id="rId17"/>
      <p:boldItalic r:id="rId18"/>
    </p:embeddedFont>
    <p:embeddedFont>
      <p:font typeface="Fira Sans Extra Condensed SemiBold" panose="020B060402020202020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21E43D-114B-4A0D-8BDE-8E63BDDBA6E5}">
  <a:tblStyle styleId="{E721E43D-114B-4A0D-8BDE-8E63BDDBA6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e96fd5876e_0_3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e96fd5876e_0_3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5">
          <a:extLst>
            <a:ext uri="{FF2B5EF4-FFF2-40B4-BE49-F238E27FC236}">
              <a16:creationId xmlns:a16="http://schemas.microsoft.com/office/drawing/2014/main" id="{D6CBEA93-E1A4-4157-A0C6-FF93CEF6D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e96fd5876e_0_3262:notes">
            <a:extLst>
              <a:ext uri="{FF2B5EF4-FFF2-40B4-BE49-F238E27FC236}">
                <a16:creationId xmlns:a16="http://schemas.microsoft.com/office/drawing/2014/main" id="{08CC81A5-DA14-47D3-CD6A-9A483FF5DC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e96fd5876e_0_3262:notes">
            <a:extLst>
              <a:ext uri="{FF2B5EF4-FFF2-40B4-BE49-F238E27FC236}">
                <a16:creationId xmlns:a16="http://schemas.microsoft.com/office/drawing/2014/main" id="{CB23DB42-C27F-63BB-2DD5-BDE54A1236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806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>
          <a:extLst>
            <a:ext uri="{FF2B5EF4-FFF2-40B4-BE49-F238E27FC236}">
              <a16:creationId xmlns:a16="http://schemas.microsoft.com/office/drawing/2014/main" id="{32C87E89-5296-80DA-87C4-8C9F3B75E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>
            <a:extLst>
              <a:ext uri="{FF2B5EF4-FFF2-40B4-BE49-F238E27FC236}">
                <a16:creationId xmlns:a16="http://schemas.microsoft.com/office/drawing/2014/main" id="{E1C068DB-91C5-7DF8-A020-D940540F05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>
            <a:extLst>
              <a:ext uri="{FF2B5EF4-FFF2-40B4-BE49-F238E27FC236}">
                <a16:creationId xmlns:a16="http://schemas.microsoft.com/office/drawing/2014/main" id="{F63A6A89-B479-8302-F635-A7D4332F65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7946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e96fd5876e_0_4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e96fd5876e_0_4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e96fd5876e_0_39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2" name="Google Shape;2002;ge96fd5876e_0_39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>
          <a:extLst>
            <a:ext uri="{FF2B5EF4-FFF2-40B4-BE49-F238E27FC236}">
              <a16:creationId xmlns:a16="http://schemas.microsoft.com/office/drawing/2014/main" id="{34E178E7-3BEB-257B-F7B5-6724B7D74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>
            <a:extLst>
              <a:ext uri="{FF2B5EF4-FFF2-40B4-BE49-F238E27FC236}">
                <a16:creationId xmlns:a16="http://schemas.microsoft.com/office/drawing/2014/main" id="{9B52CC7D-2712-CC4B-148C-7E2931C2DA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>
            <a:extLst>
              <a:ext uri="{FF2B5EF4-FFF2-40B4-BE49-F238E27FC236}">
                <a16:creationId xmlns:a16="http://schemas.microsoft.com/office/drawing/2014/main" id="{DF6E1BAB-A96A-0CF5-B7A5-5EC7B5F9E7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414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141025" y="364235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Machine Learning Model for Student Loan Investment Analysis</a:t>
            </a:r>
            <a:endParaRPr sz="3600"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6105525" y="2853035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Capstone Project Presentation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7;p15">
            <a:extLst>
              <a:ext uri="{FF2B5EF4-FFF2-40B4-BE49-F238E27FC236}">
                <a16:creationId xmlns:a16="http://schemas.microsoft.com/office/drawing/2014/main" id="{BE15F0CE-6C87-C888-7456-961957B8AACF}"/>
              </a:ext>
            </a:extLst>
          </p:cNvPr>
          <p:cNvSpPr txBox="1">
            <a:spLocks/>
          </p:cNvSpPr>
          <p:nvPr/>
        </p:nvSpPr>
        <p:spPr>
          <a:xfrm>
            <a:off x="6105525" y="3559050"/>
            <a:ext cx="2581200" cy="459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/>
            <a:r>
              <a:rPr lang="en-US" sz="1600" dirty="0"/>
              <a:t>BY: </a:t>
            </a:r>
            <a:r>
              <a:rPr lang="en-US" sz="1600" dirty="0" err="1"/>
              <a:t>Isfund</a:t>
            </a:r>
            <a:r>
              <a:rPr lang="en-US" sz="1600" dirty="0"/>
              <a:t> Ali Akram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>
          <a:extLst>
            <a:ext uri="{FF2B5EF4-FFF2-40B4-BE49-F238E27FC236}">
              <a16:creationId xmlns:a16="http://schemas.microsoft.com/office/drawing/2014/main" id="{D335598E-3352-E9F6-F594-A3EEFA467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>
            <a:extLst>
              <a:ext uri="{FF2B5EF4-FFF2-40B4-BE49-F238E27FC236}">
                <a16:creationId xmlns:a16="http://schemas.microsoft.com/office/drawing/2014/main" id="{AA98A833-540E-0130-6189-AAFD0D88E4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79133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Live Example</a:t>
            </a:r>
            <a:endParaRPr dirty="0"/>
          </a:p>
        </p:txBody>
      </p:sp>
      <p:grpSp>
        <p:nvGrpSpPr>
          <p:cNvPr id="241" name="Google Shape;241;p16">
            <a:extLst>
              <a:ext uri="{FF2B5EF4-FFF2-40B4-BE49-F238E27FC236}">
                <a16:creationId xmlns:a16="http://schemas.microsoft.com/office/drawing/2014/main" id="{1272B536-1CB1-8C6C-D6AA-D6621AC64BB9}"/>
              </a:ext>
            </a:extLst>
          </p:cNvPr>
          <p:cNvGrpSpPr/>
          <p:nvPr/>
        </p:nvGrpSpPr>
        <p:grpSpPr>
          <a:xfrm>
            <a:off x="6985007" y="79133"/>
            <a:ext cx="1083008" cy="1255600"/>
            <a:chOff x="3525722" y="1985800"/>
            <a:chExt cx="2702609" cy="2746178"/>
          </a:xfrm>
        </p:grpSpPr>
        <p:sp>
          <p:nvSpPr>
            <p:cNvPr id="242" name="Google Shape;242;p16">
              <a:extLst>
                <a:ext uri="{FF2B5EF4-FFF2-40B4-BE49-F238E27FC236}">
                  <a16:creationId xmlns:a16="http://schemas.microsoft.com/office/drawing/2014/main" id="{0199C607-5AB3-A731-AC8C-88F306B991DA}"/>
                </a:ext>
              </a:extLst>
            </p:cNvPr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>
              <a:extLst>
                <a:ext uri="{FF2B5EF4-FFF2-40B4-BE49-F238E27FC236}">
                  <a16:creationId xmlns:a16="http://schemas.microsoft.com/office/drawing/2014/main" id="{ADADD57C-D27E-47B2-DE87-9863A207606C}"/>
                </a:ext>
              </a:extLst>
            </p:cNvPr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>
              <a:extLst>
                <a:ext uri="{FF2B5EF4-FFF2-40B4-BE49-F238E27FC236}">
                  <a16:creationId xmlns:a16="http://schemas.microsoft.com/office/drawing/2014/main" id="{52C6BB27-6D34-6BAB-D11E-F2A14B0318A3}"/>
                </a:ext>
              </a:extLst>
            </p:cNvPr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>
              <a:extLst>
                <a:ext uri="{FF2B5EF4-FFF2-40B4-BE49-F238E27FC236}">
                  <a16:creationId xmlns:a16="http://schemas.microsoft.com/office/drawing/2014/main" id="{6F3E7B8A-5A37-72C9-E3B8-16D0E5763186}"/>
                </a:ext>
              </a:extLst>
            </p:cNvPr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>
              <a:extLst>
                <a:ext uri="{FF2B5EF4-FFF2-40B4-BE49-F238E27FC236}">
                  <a16:creationId xmlns:a16="http://schemas.microsoft.com/office/drawing/2014/main" id="{EA05AD00-5AF4-C415-E3CD-EB9C77FAF1F3}"/>
                </a:ext>
              </a:extLst>
            </p:cNvPr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>
              <a:extLst>
                <a:ext uri="{FF2B5EF4-FFF2-40B4-BE49-F238E27FC236}">
                  <a16:creationId xmlns:a16="http://schemas.microsoft.com/office/drawing/2014/main" id="{CF915D92-D13E-8461-228C-B9EE1F4F612B}"/>
                </a:ext>
              </a:extLst>
            </p:cNvPr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>
              <a:extLst>
                <a:ext uri="{FF2B5EF4-FFF2-40B4-BE49-F238E27FC236}">
                  <a16:creationId xmlns:a16="http://schemas.microsoft.com/office/drawing/2014/main" id="{432BD286-1A94-E7E5-EA28-3B064AD2B9BE}"/>
                </a:ext>
              </a:extLst>
            </p:cNvPr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>
              <a:extLst>
                <a:ext uri="{FF2B5EF4-FFF2-40B4-BE49-F238E27FC236}">
                  <a16:creationId xmlns:a16="http://schemas.microsoft.com/office/drawing/2014/main" id="{F4810E14-399F-E2BE-1A2C-93E982F813C3}"/>
                </a:ext>
              </a:extLst>
            </p:cNvPr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>
              <a:extLst>
                <a:ext uri="{FF2B5EF4-FFF2-40B4-BE49-F238E27FC236}">
                  <a16:creationId xmlns:a16="http://schemas.microsoft.com/office/drawing/2014/main" id="{D54B93C8-17A3-C657-560B-35167348CC5B}"/>
                </a:ext>
              </a:extLst>
            </p:cNvPr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>
              <a:extLst>
                <a:ext uri="{FF2B5EF4-FFF2-40B4-BE49-F238E27FC236}">
                  <a16:creationId xmlns:a16="http://schemas.microsoft.com/office/drawing/2014/main" id="{B9206934-8756-DD86-CC50-FA4299629310}"/>
                </a:ext>
              </a:extLst>
            </p:cNvPr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>
              <a:extLst>
                <a:ext uri="{FF2B5EF4-FFF2-40B4-BE49-F238E27FC236}">
                  <a16:creationId xmlns:a16="http://schemas.microsoft.com/office/drawing/2014/main" id="{B0D5FF76-00FD-3721-E5F3-0D3073598CE0}"/>
                </a:ext>
              </a:extLst>
            </p:cNvPr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>
              <a:extLst>
                <a:ext uri="{FF2B5EF4-FFF2-40B4-BE49-F238E27FC236}">
                  <a16:creationId xmlns:a16="http://schemas.microsoft.com/office/drawing/2014/main" id="{3FE9A9A8-7705-85A8-DFF2-04F8DFCFA756}"/>
                </a:ext>
              </a:extLst>
            </p:cNvPr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>
              <a:extLst>
                <a:ext uri="{FF2B5EF4-FFF2-40B4-BE49-F238E27FC236}">
                  <a16:creationId xmlns:a16="http://schemas.microsoft.com/office/drawing/2014/main" id="{3FB5B742-7FDF-DA9A-60F4-5672AF6CB555}"/>
                </a:ext>
              </a:extLst>
            </p:cNvPr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>
              <a:extLst>
                <a:ext uri="{FF2B5EF4-FFF2-40B4-BE49-F238E27FC236}">
                  <a16:creationId xmlns:a16="http://schemas.microsoft.com/office/drawing/2014/main" id="{57F8B978-B77F-731B-1C19-EB77D6D8159A}"/>
                </a:ext>
              </a:extLst>
            </p:cNvPr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>
              <a:extLst>
                <a:ext uri="{FF2B5EF4-FFF2-40B4-BE49-F238E27FC236}">
                  <a16:creationId xmlns:a16="http://schemas.microsoft.com/office/drawing/2014/main" id="{BB134CDA-074C-BE3C-DC3E-94EDAE3E471B}"/>
                </a:ext>
              </a:extLst>
            </p:cNvPr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>
              <a:extLst>
                <a:ext uri="{FF2B5EF4-FFF2-40B4-BE49-F238E27FC236}">
                  <a16:creationId xmlns:a16="http://schemas.microsoft.com/office/drawing/2014/main" id="{740AB1B7-1045-C871-571E-7BD6B0AE8A42}"/>
                </a:ext>
              </a:extLst>
            </p:cNvPr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>
              <a:extLst>
                <a:ext uri="{FF2B5EF4-FFF2-40B4-BE49-F238E27FC236}">
                  <a16:creationId xmlns:a16="http://schemas.microsoft.com/office/drawing/2014/main" id="{031E1C4B-D8A7-C7C7-65FB-37C39D4663E9}"/>
                </a:ext>
              </a:extLst>
            </p:cNvPr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>
              <a:extLst>
                <a:ext uri="{FF2B5EF4-FFF2-40B4-BE49-F238E27FC236}">
                  <a16:creationId xmlns:a16="http://schemas.microsoft.com/office/drawing/2014/main" id="{3CEA27D2-A550-3A2A-4640-F234945A8DBA}"/>
                </a:ext>
              </a:extLst>
            </p:cNvPr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>
              <a:extLst>
                <a:ext uri="{FF2B5EF4-FFF2-40B4-BE49-F238E27FC236}">
                  <a16:creationId xmlns:a16="http://schemas.microsoft.com/office/drawing/2014/main" id="{4F9EB70B-C20A-FDE0-BA22-E252D7EA2ABE}"/>
                </a:ext>
              </a:extLst>
            </p:cNvPr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>
              <a:extLst>
                <a:ext uri="{FF2B5EF4-FFF2-40B4-BE49-F238E27FC236}">
                  <a16:creationId xmlns:a16="http://schemas.microsoft.com/office/drawing/2014/main" id="{B7EC5ED9-8F4B-AEF9-9F67-04CCC1643392}"/>
                </a:ext>
              </a:extLst>
            </p:cNvPr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>
              <a:extLst>
                <a:ext uri="{FF2B5EF4-FFF2-40B4-BE49-F238E27FC236}">
                  <a16:creationId xmlns:a16="http://schemas.microsoft.com/office/drawing/2014/main" id="{54EEF563-29D6-F488-CE49-834A25565FA0}"/>
                </a:ext>
              </a:extLst>
            </p:cNvPr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>
              <a:extLst>
                <a:ext uri="{FF2B5EF4-FFF2-40B4-BE49-F238E27FC236}">
                  <a16:creationId xmlns:a16="http://schemas.microsoft.com/office/drawing/2014/main" id="{3AC0D2C6-5998-30F1-556A-F594CFDE753C}"/>
                </a:ext>
              </a:extLst>
            </p:cNvPr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>
              <a:extLst>
                <a:ext uri="{FF2B5EF4-FFF2-40B4-BE49-F238E27FC236}">
                  <a16:creationId xmlns:a16="http://schemas.microsoft.com/office/drawing/2014/main" id="{96DCAF38-12A0-243C-403F-66A81C2FEE72}"/>
                </a:ext>
              </a:extLst>
            </p:cNvPr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>
              <a:extLst>
                <a:ext uri="{FF2B5EF4-FFF2-40B4-BE49-F238E27FC236}">
                  <a16:creationId xmlns:a16="http://schemas.microsoft.com/office/drawing/2014/main" id="{09CB85A3-9213-43A2-3F2F-7375A2190957}"/>
                </a:ext>
              </a:extLst>
            </p:cNvPr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>
              <a:extLst>
                <a:ext uri="{FF2B5EF4-FFF2-40B4-BE49-F238E27FC236}">
                  <a16:creationId xmlns:a16="http://schemas.microsoft.com/office/drawing/2014/main" id="{316ED7A7-8A69-B6DB-DB40-66B6BBD37BE2}"/>
                </a:ext>
              </a:extLst>
            </p:cNvPr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>
              <a:extLst>
                <a:ext uri="{FF2B5EF4-FFF2-40B4-BE49-F238E27FC236}">
                  <a16:creationId xmlns:a16="http://schemas.microsoft.com/office/drawing/2014/main" id="{C0031F0B-DC8C-C7BF-0E84-1AFE08058F2A}"/>
                </a:ext>
              </a:extLst>
            </p:cNvPr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>
              <a:extLst>
                <a:ext uri="{FF2B5EF4-FFF2-40B4-BE49-F238E27FC236}">
                  <a16:creationId xmlns:a16="http://schemas.microsoft.com/office/drawing/2014/main" id="{473E7BBC-035F-6033-FE6E-D4F8A2603FBB}"/>
                </a:ext>
              </a:extLst>
            </p:cNvPr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>
              <a:extLst>
                <a:ext uri="{FF2B5EF4-FFF2-40B4-BE49-F238E27FC236}">
                  <a16:creationId xmlns:a16="http://schemas.microsoft.com/office/drawing/2014/main" id="{350E2B12-960B-6A5E-71BE-14D21EB6F31B}"/>
                </a:ext>
              </a:extLst>
            </p:cNvPr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>
              <a:extLst>
                <a:ext uri="{FF2B5EF4-FFF2-40B4-BE49-F238E27FC236}">
                  <a16:creationId xmlns:a16="http://schemas.microsoft.com/office/drawing/2014/main" id="{92444047-4D3B-8943-699E-B8B6FBA39F21}"/>
                </a:ext>
              </a:extLst>
            </p:cNvPr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>
              <a:extLst>
                <a:ext uri="{FF2B5EF4-FFF2-40B4-BE49-F238E27FC236}">
                  <a16:creationId xmlns:a16="http://schemas.microsoft.com/office/drawing/2014/main" id="{48DC08A7-3A04-B934-259F-857345DDEE6D}"/>
                </a:ext>
              </a:extLst>
            </p:cNvPr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>
              <a:extLst>
                <a:ext uri="{FF2B5EF4-FFF2-40B4-BE49-F238E27FC236}">
                  <a16:creationId xmlns:a16="http://schemas.microsoft.com/office/drawing/2014/main" id="{C83CF95C-15ED-54B2-A442-AA783998C834}"/>
                </a:ext>
              </a:extLst>
            </p:cNvPr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>
              <a:extLst>
                <a:ext uri="{FF2B5EF4-FFF2-40B4-BE49-F238E27FC236}">
                  <a16:creationId xmlns:a16="http://schemas.microsoft.com/office/drawing/2014/main" id="{9319E6DA-E854-4D2A-8BAE-0870C88D74A5}"/>
                </a:ext>
              </a:extLst>
            </p:cNvPr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>
              <a:extLst>
                <a:ext uri="{FF2B5EF4-FFF2-40B4-BE49-F238E27FC236}">
                  <a16:creationId xmlns:a16="http://schemas.microsoft.com/office/drawing/2014/main" id="{0B2B9063-7C32-C196-4152-4FB347C3388E}"/>
                </a:ext>
              </a:extLst>
            </p:cNvPr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>
              <a:extLst>
                <a:ext uri="{FF2B5EF4-FFF2-40B4-BE49-F238E27FC236}">
                  <a16:creationId xmlns:a16="http://schemas.microsoft.com/office/drawing/2014/main" id="{349D30F9-3742-2DBF-0DF1-3A6BE8B8A876}"/>
                </a:ext>
              </a:extLst>
            </p:cNvPr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>
              <a:extLst>
                <a:ext uri="{FF2B5EF4-FFF2-40B4-BE49-F238E27FC236}">
                  <a16:creationId xmlns:a16="http://schemas.microsoft.com/office/drawing/2014/main" id="{17B995D8-E922-8E26-DDCE-CC3A6048DA2B}"/>
                </a:ext>
              </a:extLst>
            </p:cNvPr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>
              <a:extLst>
                <a:ext uri="{FF2B5EF4-FFF2-40B4-BE49-F238E27FC236}">
                  <a16:creationId xmlns:a16="http://schemas.microsoft.com/office/drawing/2014/main" id="{47F7DB6F-56A8-DC9D-A101-783B579568C6}"/>
                </a:ext>
              </a:extLst>
            </p:cNvPr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>
              <a:extLst>
                <a:ext uri="{FF2B5EF4-FFF2-40B4-BE49-F238E27FC236}">
                  <a16:creationId xmlns:a16="http://schemas.microsoft.com/office/drawing/2014/main" id="{9EDCC606-BB07-D4EE-76BB-760FD43AB8CF}"/>
                </a:ext>
              </a:extLst>
            </p:cNvPr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>
              <a:extLst>
                <a:ext uri="{FF2B5EF4-FFF2-40B4-BE49-F238E27FC236}">
                  <a16:creationId xmlns:a16="http://schemas.microsoft.com/office/drawing/2014/main" id="{1CD7295C-B63B-5F7E-46AF-95E8881366C2}"/>
                </a:ext>
              </a:extLst>
            </p:cNvPr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>
              <a:extLst>
                <a:ext uri="{FF2B5EF4-FFF2-40B4-BE49-F238E27FC236}">
                  <a16:creationId xmlns:a16="http://schemas.microsoft.com/office/drawing/2014/main" id="{3DF57A53-6387-7ECA-3DE1-8BB98194C96D}"/>
                </a:ext>
              </a:extLst>
            </p:cNvPr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>
              <a:extLst>
                <a:ext uri="{FF2B5EF4-FFF2-40B4-BE49-F238E27FC236}">
                  <a16:creationId xmlns:a16="http://schemas.microsoft.com/office/drawing/2014/main" id="{084E3354-7350-D2F7-F69E-EE65FC18E6E3}"/>
                </a:ext>
              </a:extLst>
            </p:cNvPr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>
              <a:extLst>
                <a:ext uri="{FF2B5EF4-FFF2-40B4-BE49-F238E27FC236}">
                  <a16:creationId xmlns:a16="http://schemas.microsoft.com/office/drawing/2014/main" id="{392BDC4E-FAC3-4784-7BE5-44ED58B0C523}"/>
                </a:ext>
              </a:extLst>
            </p:cNvPr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>
              <a:extLst>
                <a:ext uri="{FF2B5EF4-FFF2-40B4-BE49-F238E27FC236}">
                  <a16:creationId xmlns:a16="http://schemas.microsoft.com/office/drawing/2014/main" id="{73A836EF-7604-2459-EC28-3389D9790EB0}"/>
                </a:ext>
              </a:extLst>
            </p:cNvPr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>
              <a:extLst>
                <a:ext uri="{FF2B5EF4-FFF2-40B4-BE49-F238E27FC236}">
                  <a16:creationId xmlns:a16="http://schemas.microsoft.com/office/drawing/2014/main" id="{666CA67C-CA81-C9E4-DACC-3706CADE3908}"/>
                </a:ext>
              </a:extLst>
            </p:cNvPr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>
              <a:extLst>
                <a:ext uri="{FF2B5EF4-FFF2-40B4-BE49-F238E27FC236}">
                  <a16:creationId xmlns:a16="http://schemas.microsoft.com/office/drawing/2014/main" id="{E31F8B8A-90F3-F87D-3B51-1F463C807AB0}"/>
                </a:ext>
              </a:extLst>
            </p:cNvPr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>
              <a:extLst>
                <a:ext uri="{FF2B5EF4-FFF2-40B4-BE49-F238E27FC236}">
                  <a16:creationId xmlns:a16="http://schemas.microsoft.com/office/drawing/2014/main" id="{7E6460B3-6AA9-32A1-C8D2-319FC1102942}"/>
                </a:ext>
              </a:extLst>
            </p:cNvPr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>
              <a:extLst>
                <a:ext uri="{FF2B5EF4-FFF2-40B4-BE49-F238E27FC236}">
                  <a16:creationId xmlns:a16="http://schemas.microsoft.com/office/drawing/2014/main" id="{29A6D998-E14E-7325-135C-51FD9DA8563B}"/>
                </a:ext>
              </a:extLst>
            </p:cNvPr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>
              <a:extLst>
                <a:ext uri="{FF2B5EF4-FFF2-40B4-BE49-F238E27FC236}">
                  <a16:creationId xmlns:a16="http://schemas.microsoft.com/office/drawing/2014/main" id="{2EB96F4C-4475-5E50-F131-C44CCAB12C9D}"/>
                </a:ext>
              </a:extLst>
            </p:cNvPr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>
              <a:extLst>
                <a:ext uri="{FF2B5EF4-FFF2-40B4-BE49-F238E27FC236}">
                  <a16:creationId xmlns:a16="http://schemas.microsoft.com/office/drawing/2014/main" id="{9A616193-8B74-88EB-CDB0-6139E214DA14}"/>
                </a:ext>
              </a:extLst>
            </p:cNvPr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>
              <a:extLst>
                <a:ext uri="{FF2B5EF4-FFF2-40B4-BE49-F238E27FC236}">
                  <a16:creationId xmlns:a16="http://schemas.microsoft.com/office/drawing/2014/main" id="{2EC30DE4-26EC-A967-C6ED-16885FF5CAC0}"/>
                </a:ext>
              </a:extLst>
            </p:cNvPr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>
              <a:extLst>
                <a:ext uri="{FF2B5EF4-FFF2-40B4-BE49-F238E27FC236}">
                  <a16:creationId xmlns:a16="http://schemas.microsoft.com/office/drawing/2014/main" id="{CD2C2EC6-111F-CA18-9BD5-A31EBDBAC020}"/>
                </a:ext>
              </a:extLst>
            </p:cNvPr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>
              <a:extLst>
                <a:ext uri="{FF2B5EF4-FFF2-40B4-BE49-F238E27FC236}">
                  <a16:creationId xmlns:a16="http://schemas.microsoft.com/office/drawing/2014/main" id="{810EE564-C7F4-1CE5-D458-1F2CDA14F684}"/>
                </a:ext>
              </a:extLst>
            </p:cNvPr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>
              <a:extLst>
                <a:ext uri="{FF2B5EF4-FFF2-40B4-BE49-F238E27FC236}">
                  <a16:creationId xmlns:a16="http://schemas.microsoft.com/office/drawing/2014/main" id="{13598533-34D4-6BB7-5A35-954F87D49DBA}"/>
                </a:ext>
              </a:extLst>
            </p:cNvPr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>
              <a:extLst>
                <a:ext uri="{FF2B5EF4-FFF2-40B4-BE49-F238E27FC236}">
                  <a16:creationId xmlns:a16="http://schemas.microsoft.com/office/drawing/2014/main" id="{59B88619-DB1D-D8ED-A4DE-2347489F4CB6}"/>
                </a:ext>
              </a:extLst>
            </p:cNvPr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>
              <a:extLst>
                <a:ext uri="{FF2B5EF4-FFF2-40B4-BE49-F238E27FC236}">
                  <a16:creationId xmlns:a16="http://schemas.microsoft.com/office/drawing/2014/main" id="{079A8C17-E4FD-16D4-B62E-28DA8286C627}"/>
                </a:ext>
              </a:extLst>
            </p:cNvPr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>
              <a:extLst>
                <a:ext uri="{FF2B5EF4-FFF2-40B4-BE49-F238E27FC236}">
                  <a16:creationId xmlns:a16="http://schemas.microsoft.com/office/drawing/2014/main" id="{C8F4A804-CBA5-BD30-4360-0B6A22E4702F}"/>
                </a:ext>
              </a:extLst>
            </p:cNvPr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>
              <a:extLst>
                <a:ext uri="{FF2B5EF4-FFF2-40B4-BE49-F238E27FC236}">
                  <a16:creationId xmlns:a16="http://schemas.microsoft.com/office/drawing/2014/main" id="{714520E0-43B8-7430-32EF-67D783A1650E}"/>
                </a:ext>
              </a:extLst>
            </p:cNvPr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>
              <a:extLst>
                <a:ext uri="{FF2B5EF4-FFF2-40B4-BE49-F238E27FC236}">
                  <a16:creationId xmlns:a16="http://schemas.microsoft.com/office/drawing/2014/main" id="{B4960209-FAE0-00FA-DD53-31B3980D2A97}"/>
                </a:ext>
              </a:extLst>
            </p:cNvPr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7F004A0-1007-5095-304C-307C1AB9D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36" y="694953"/>
            <a:ext cx="6312224" cy="31307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BA380D-84AD-A03D-CE60-8FED81D3C3C6}"/>
              </a:ext>
            </a:extLst>
          </p:cNvPr>
          <p:cNvSpPr txBox="1"/>
          <p:nvPr/>
        </p:nvSpPr>
        <p:spPr>
          <a:xfrm>
            <a:off x="869182" y="4345912"/>
            <a:ext cx="6486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result will output – High-Risk, Medium-Risk, or Low-Risk respectively </a:t>
            </a:r>
          </a:p>
        </p:txBody>
      </p:sp>
    </p:spTree>
    <p:extLst>
      <p:ext uri="{BB962C8B-B14F-4D97-AF65-F5344CB8AC3E}">
        <p14:creationId xmlns:p14="http://schemas.microsoft.com/office/powerpoint/2010/main" val="2403933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50272-647B-15AB-0690-936453A88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48;p15">
            <a:extLst>
              <a:ext uri="{FF2B5EF4-FFF2-40B4-BE49-F238E27FC236}">
                <a16:creationId xmlns:a16="http://schemas.microsoft.com/office/drawing/2014/main" id="{C7EC69A0-C636-E58F-C0AA-6F4A2FF7797C}"/>
              </a:ext>
            </a:extLst>
          </p:cNvPr>
          <p:cNvGrpSpPr/>
          <p:nvPr/>
        </p:nvGrpSpPr>
        <p:grpSpPr>
          <a:xfrm>
            <a:off x="-14873" y="154187"/>
            <a:ext cx="4385617" cy="4733627"/>
            <a:chOff x="457194" y="411475"/>
            <a:chExt cx="4385617" cy="4733627"/>
          </a:xfrm>
        </p:grpSpPr>
        <p:sp>
          <p:nvSpPr>
            <p:cNvPr id="6" name="Google Shape;49;p15">
              <a:extLst>
                <a:ext uri="{FF2B5EF4-FFF2-40B4-BE49-F238E27FC236}">
                  <a16:creationId xmlns:a16="http://schemas.microsoft.com/office/drawing/2014/main" id="{4E004B19-7835-374B-39A3-240853C35566}"/>
                </a:ext>
              </a:extLst>
            </p:cNvPr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50;p15">
              <a:extLst>
                <a:ext uri="{FF2B5EF4-FFF2-40B4-BE49-F238E27FC236}">
                  <a16:creationId xmlns:a16="http://schemas.microsoft.com/office/drawing/2014/main" id="{8F6CB68F-1F8C-6048-F585-EDAECA916D3B}"/>
                </a:ext>
              </a:extLst>
            </p:cNvPr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14" name="Google Shape;51;p15">
                <a:extLst>
                  <a:ext uri="{FF2B5EF4-FFF2-40B4-BE49-F238E27FC236}">
                    <a16:creationId xmlns:a16="http://schemas.microsoft.com/office/drawing/2014/main" id="{FBC4B020-0836-73F6-6348-DD10DF5D440A}"/>
                  </a:ext>
                </a:extLst>
              </p:cNvPr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52;p15">
                <a:extLst>
                  <a:ext uri="{FF2B5EF4-FFF2-40B4-BE49-F238E27FC236}">
                    <a16:creationId xmlns:a16="http://schemas.microsoft.com/office/drawing/2014/main" id="{5CA7B1BF-2609-3948-AC06-85A4EB462584}"/>
                  </a:ext>
                </a:extLst>
              </p:cNvPr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53;p15">
                <a:extLst>
                  <a:ext uri="{FF2B5EF4-FFF2-40B4-BE49-F238E27FC236}">
                    <a16:creationId xmlns:a16="http://schemas.microsoft.com/office/drawing/2014/main" id="{EDD32AB3-B45E-FCC7-7D05-9368CF74DF0F}"/>
                  </a:ext>
                </a:extLst>
              </p:cNvPr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54;p15">
                <a:extLst>
                  <a:ext uri="{FF2B5EF4-FFF2-40B4-BE49-F238E27FC236}">
                    <a16:creationId xmlns:a16="http://schemas.microsoft.com/office/drawing/2014/main" id="{C0144029-E110-81E3-02E0-49184DFC1AAE}"/>
                  </a:ext>
                </a:extLst>
              </p:cNvPr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55;p15">
                <a:extLst>
                  <a:ext uri="{FF2B5EF4-FFF2-40B4-BE49-F238E27FC236}">
                    <a16:creationId xmlns:a16="http://schemas.microsoft.com/office/drawing/2014/main" id="{8D1AD04B-F905-F2BA-77EB-7808B9C9F4CA}"/>
                  </a:ext>
                </a:extLst>
              </p:cNvPr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56;p15">
                <a:extLst>
                  <a:ext uri="{FF2B5EF4-FFF2-40B4-BE49-F238E27FC236}">
                    <a16:creationId xmlns:a16="http://schemas.microsoft.com/office/drawing/2014/main" id="{7D941F31-CD74-0762-8937-2375BDDA6A68}"/>
                  </a:ext>
                </a:extLst>
              </p:cNvPr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57;p15">
                <a:extLst>
                  <a:ext uri="{FF2B5EF4-FFF2-40B4-BE49-F238E27FC236}">
                    <a16:creationId xmlns:a16="http://schemas.microsoft.com/office/drawing/2014/main" id="{EEA44A8B-7E48-BF0A-7F62-EFF98E6CB3D0}"/>
                  </a:ext>
                </a:extLst>
              </p:cNvPr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58;p15">
                <a:extLst>
                  <a:ext uri="{FF2B5EF4-FFF2-40B4-BE49-F238E27FC236}">
                    <a16:creationId xmlns:a16="http://schemas.microsoft.com/office/drawing/2014/main" id="{4F3A99BA-E7A6-E980-F6B9-D95C5475ED16}"/>
                  </a:ext>
                </a:extLst>
              </p:cNvPr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59;p15">
                <a:extLst>
                  <a:ext uri="{FF2B5EF4-FFF2-40B4-BE49-F238E27FC236}">
                    <a16:creationId xmlns:a16="http://schemas.microsoft.com/office/drawing/2014/main" id="{A6B87A09-C819-880E-F950-F198F6B65451}"/>
                  </a:ext>
                </a:extLst>
              </p:cNvPr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60;p15">
                <a:extLst>
                  <a:ext uri="{FF2B5EF4-FFF2-40B4-BE49-F238E27FC236}">
                    <a16:creationId xmlns:a16="http://schemas.microsoft.com/office/drawing/2014/main" id="{251AE90E-2277-418A-663B-B61720B58DE1}"/>
                  </a:ext>
                </a:extLst>
              </p:cNvPr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61;p15">
                <a:extLst>
                  <a:ext uri="{FF2B5EF4-FFF2-40B4-BE49-F238E27FC236}">
                    <a16:creationId xmlns:a16="http://schemas.microsoft.com/office/drawing/2014/main" id="{77F8E313-89A9-8CA7-9B04-14426118BF69}"/>
                  </a:ext>
                </a:extLst>
              </p:cNvPr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62;p15">
                <a:extLst>
                  <a:ext uri="{FF2B5EF4-FFF2-40B4-BE49-F238E27FC236}">
                    <a16:creationId xmlns:a16="http://schemas.microsoft.com/office/drawing/2014/main" id="{7CBC9605-98FA-0F2C-CCEF-33C430103B23}"/>
                  </a:ext>
                </a:extLst>
              </p:cNvPr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3;p15">
                <a:extLst>
                  <a:ext uri="{FF2B5EF4-FFF2-40B4-BE49-F238E27FC236}">
                    <a16:creationId xmlns:a16="http://schemas.microsoft.com/office/drawing/2014/main" id="{875B86BE-EFEE-63F7-FD6C-0B2CC69F7F1F}"/>
                  </a:ext>
                </a:extLst>
              </p:cNvPr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64;p15">
                <a:extLst>
                  <a:ext uri="{FF2B5EF4-FFF2-40B4-BE49-F238E27FC236}">
                    <a16:creationId xmlns:a16="http://schemas.microsoft.com/office/drawing/2014/main" id="{DD3D1E8F-5B3A-041C-7CCC-4653572CE395}"/>
                  </a:ext>
                </a:extLst>
              </p:cNvPr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5;p15">
                <a:extLst>
                  <a:ext uri="{FF2B5EF4-FFF2-40B4-BE49-F238E27FC236}">
                    <a16:creationId xmlns:a16="http://schemas.microsoft.com/office/drawing/2014/main" id="{A3F6076D-36E8-9D84-205E-C3A983D24D3D}"/>
                  </a:ext>
                </a:extLst>
              </p:cNvPr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6;p15">
                <a:extLst>
                  <a:ext uri="{FF2B5EF4-FFF2-40B4-BE49-F238E27FC236}">
                    <a16:creationId xmlns:a16="http://schemas.microsoft.com/office/drawing/2014/main" id="{552F6FFF-1721-421F-E6E2-194D632048A7}"/>
                  </a:ext>
                </a:extLst>
              </p:cNvPr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67;p15">
                <a:extLst>
                  <a:ext uri="{FF2B5EF4-FFF2-40B4-BE49-F238E27FC236}">
                    <a16:creationId xmlns:a16="http://schemas.microsoft.com/office/drawing/2014/main" id="{267BEDF8-6ED4-2315-F0DF-A492F22AA041}"/>
                  </a:ext>
                </a:extLst>
              </p:cNvPr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68;p15">
                <a:extLst>
                  <a:ext uri="{FF2B5EF4-FFF2-40B4-BE49-F238E27FC236}">
                    <a16:creationId xmlns:a16="http://schemas.microsoft.com/office/drawing/2014/main" id="{F3F9DD55-13EB-9BB0-F448-C060CD865686}"/>
                  </a:ext>
                </a:extLst>
              </p:cNvPr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69;p15">
                <a:extLst>
                  <a:ext uri="{FF2B5EF4-FFF2-40B4-BE49-F238E27FC236}">
                    <a16:creationId xmlns:a16="http://schemas.microsoft.com/office/drawing/2014/main" id="{D038DA57-82BF-7CDE-EF57-6571570FA281}"/>
                  </a:ext>
                </a:extLst>
              </p:cNvPr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70;p15">
                <a:extLst>
                  <a:ext uri="{FF2B5EF4-FFF2-40B4-BE49-F238E27FC236}">
                    <a16:creationId xmlns:a16="http://schemas.microsoft.com/office/drawing/2014/main" id="{C3FB24E9-8083-C530-95A5-EC3086DDBECC}"/>
                  </a:ext>
                </a:extLst>
              </p:cNvPr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71;p15">
                <a:extLst>
                  <a:ext uri="{FF2B5EF4-FFF2-40B4-BE49-F238E27FC236}">
                    <a16:creationId xmlns:a16="http://schemas.microsoft.com/office/drawing/2014/main" id="{548DD5EF-7C0B-D516-7B91-C0D7B3B17005}"/>
                  </a:ext>
                </a:extLst>
              </p:cNvPr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72;p15">
                <a:extLst>
                  <a:ext uri="{FF2B5EF4-FFF2-40B4-BE49-F238E27FC236}">
                    <a16:creationId xmlns:a16="http://schemas.microsoft.com/office/drawing/2014/main" id="{C8BDE295-BDF2-1D8F-F9AE-BEE2C97CA60E}"/>
                  </a:ext>
                </a:extLst>
              </p:cNvPr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73;p15">
                <a:extLst>
                  <a:ext uri="{FF2B5EF4-FFF2-40B4-BE49-F238E27FC236}">
                    <a16:creationId xmlns:a16="http://schemas.microsoft.com/office/drawing/2014/main" id="{05B35DA6-459C-BF34-A2AF-54184D9331BB}"/>
                  </a:ext>
                </a:extLst>
              </p:cNvPr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74;p15">
                <a:extLst>
                  <a:ext uri="{FF2B5EF4-FFF2-40B4-BE49-F238E27FC236}">
                    <a16:creationId xmlns:a16="http://schemas.microsoft.com/office/drawing/2014/main" id="{5BE2A595-D275-F0D1-CE5F-559947884148}"/>
                  </a:ext>
                </a:extLst>
              </p:cNvPr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75;p15">
                <a:extLst>
                  <a:ext uri="{FF2B5EF4-FFF2-40B4-BE49-F238E27FC236}">
                    <a16:creationId xmlns:a16="http://schemas.microsoft.com/office/drawing/2014/main" id="{EC3AB705-D705-5E0F-E386-DA006EFAB568}"/>
                  </a:ext>
                </a:extLst>
              </p:cNvPr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76;p15">
                <a:extLst>
                  <a:ext uri="{FF2B5EF4-FFF2-40B4-BE49-F238E27FC236}">
                    <a16:creationId xmlns:a16="http://schemas.microsoft.com/office/drawing/2014/main" id="{C3C21523-AD2E-A8B0-C5C0-A2BF37EE904E}"/>
                  </a:ext>
                </a:extLst>
              </p:cNvPr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77;p15">
                <a:extLst>
                  <a:ext uri="{FF2B5EF4-FFF2-40B4-BE49-F238E27FC236}">
                    <a16:creationId xmlns:a16="http://schemas.microsoft.com/office/drawing/2014/main" id="{55AEAB2F-94EF-C946-ADAD-51F3CA38C590}"/>
                  </a:ext>
                </a:extLst>
              </p:cNvPr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78;p15">
                <a:extLst>
                  <a:ext uri="{FF2B5EF4-FFF2-40B4-BE49-F238E27FC236}">
                    <a16:creationId xmlns:a16="http://schemas.microsoft.com/office/drawing/2014/main" id="{EA7C354E-31A3-D490-FE0D-7ED73C52AD71}"/>
                  </a:ext>
                </a:extLst>
              </p:cNvPr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79;p15">
                <a:extLst>
                  <a:ext uri="{FF2B5EF4-FFF2-40B4-BE49-F238E27FC236}">
                    <a16:creationId xmlns:a16="http://schemas.microsoft.com/office/drawing/2014/main" id="{10702306-69F7-7143-AB48-078B4CA90C8E}"/>
                  </a:ext>
                </a:extLst>
              </p:cNvPr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80;p15">
                <a:extLst>
                  <a:ext uri="{FF2B5EF4-FFF2-40B4-BE49-F238E27FC236}">
                    <a16:creationId xmlns:a16="http://schemas.microsoft.com/office/drawing/2014/main" id="{0432286F-BBE5-A15A-268A-208578016FF4}"/>
                  </a:ext>
                </a:extLst>
              </p:cNvPr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81;p15">
                <a:extLst>
                  <a:ext uri="{FF2B5EF4-FFF2-40B4-BE49-F238E27FC236}">
                    <a16:creationId xmlns:a16="http://schemas.microsoft.com/office/drawing/2014/main" id="{C5304CA8-0738-A02F-F2EC-AC0D9CE5B9FC}"/>
                  </a:ext>
                </a:extLst>
              </p:cNvPr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82;p15">
                <a:extLst>
                  <a:ext uri="{FF2B5EF4-FFF2-40B4-BE49-F238E27FC236}">
                    <a16:creationId xmlns:a16="http://schemas.microsoft.com/office/drawing/2014/main" id="{97025AB8-F466-52EB-FD23-76C66B1C6DAB}"/>
                  </a:ext>
                </a:extLst>
              </p:cNvPr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83;p15">
                <a:extLst>
                  <a:ext uri="{FF2B5EF4-FFF2-40B4-BE49-F238E27FC236}">
                    <a16:creationId xmlns:a16="http://schemas.microsoft.com/office/drawing/2014/main" id="{7F4FE062-0376-7F90-C39E-31424334DAA5}"/>
                  </a:ext>
                </a:extLst>
              </p:cNvPr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84;p15">
                <a:extLst>
                  <a:ext uri="{FF2B5EF4-FFF2-40B4-BE49-F238E27FC236}">
                    <a16:creationId xmlns:a16="http://schemas.microsoft.com/office/drawing/2014/main" id="{202F2BC9-221B-4135-20F4-C25146A7974F}"/>
                  </a:ext>
                </a:extLst>
              </p:cNvPr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85;p15">
                <a:extLst>
                  <a:ext uri="{FF2B5EF4-FFF2-40B4-BE49-F238E27FC236}">
                    <a16:creationId xmlns:a16="http://schemas.microsoft.com/office/drawing/2014/main" id="{4E72C593-AFE3-9AE6-C76E-034E7B076843}"/>
                  </a:ext>
                </a:extLst>
              </p:cNvPr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86;p15">
                <a:extLst>
                  <a:ext uri="{FF2B5EF4-FFF2-40B4-BE49-F238E27FC236}">
                    <a16:creationId xmlns:a16="http://schemas.microsoft.com/office/drawing/2014/main" id="{54B78878-E3D8-59E9-A523-EFFF7EFFFE16}"/>
                  </a:ext>
                </a:extLst>
              </p:cNvPr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87;p15">
                <a:extLst>
                  <a:ext uri="{FF2B5EF4-FFF2-40B4-BE49-F238E27FC236}">
                    <a16:creationId xmlns:a16="http://schemas.microsoft.com/office/drawing/2014/main" id="{99B88C29-EABB-3FC4-F554-DA0C0B41F8D2}"/>
                  </a:ext>
                </a:extLst>
              </p:cNvPr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88;p15">
                <a:extLst>
                  <a:ext uri="{FF2B5EF4-FFF2-40B4-BE49-F238E27FC236}">
                    <a16:creationId xmlns:a16="http://schemas.microsoft.com/office/drawing/2014/main" id="{36617F0C-02B6-3433-1356-8DD393EFA647}"/>
                  </a:ext>
                </a:extLst>
              </p:cNvPr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89;p15">
                <a:extLst>
                  <a:ext uri="{FF2B5EF4-FFF2-40B4-BE49-F238E27FC236}">
                    <a16:creationId xmlns:a16="http://schemas.microsoft.com/office/drawing/2014/main" id="{F870A62C-E236-73E6-CEC8-CC7E485B88C5}"/>
                  </a:ext>
                </a:extLst>
              </p:cNvPr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90;p15">
                <a:extLst>
                  <a:ext uri="{FF2B5EF4-FFF2-40B4-BE49-F238E27FC236}">
                    <a16:creationId xmlns:a16="http://schemas.microsoft.com/office/drawing/2014/main" id="{26E046B0-A3B9-C6C5-1B50-B7A6510FC544}"/>
                  </a:ext>
                </a:extLst>
              </p:cNvPr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91;p15">
                <a:extLst>
                  <a:ext uri="{FF2B5EF4-FFF2-40B4-BE49-F238E27FC236}">
                    <a16:creationId xmlns:a16="http://schemas.microsoft.com/office/drawing/2014/main" id="{512C59A8-74F2-2E9E-C007-90EDD442601F}"/>
                  </a:ext>
                </a:extLst>
              </p:cNvPr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92;p15">
                <a:extLst>
                  <a:ext uri="{FF2B5EF4-FFF2-40B4-BE49-F238E27FC236}">
                    <a16:creationId xmlns:a16="http://schemas.microsoft.com/office/drawing/2014/main" id="{13FAFB6D-5E1D-5F66-ED71-0CF8798B007B}"/>
                  </a:ext>
                </a:extLst>
              </p:cNvPr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93;p15">
                <a:extLst>
                  <a:ext uri="{FF2B5EF4-FFF2-40B4-BE49-F238E27FC236}">
                    <a16:creationId xmlns:a16="http://schemas.microsoft.com/office/drawing/2014/main" id="{ADC85A42-2335-BAB7-E532-3A91FECD596E}"/>
                  </a:ext>
                </a:extLst>
              </p:cNvPr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94;p15">
                <a:extLst>
                  <a:ext uri="{FF2B5EF4-FFF2-40B4-BE49-F238E27FC236}">
                    <a16:creationId xmlns:a16="http://schemas.microsoft.com/office/drawing/2014/main" id="{C6D79116-C606-9F8C-CB42-2D65111E4340}"/>
                  </a:ext>
                </a:extLst>
              </p:cNvPr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95;p15">
                <a:extLst>
                  <a:ext uri="{FF2B5EF4-FFF2-40B4-BE49-F238E27FC236}">
                    <a16:creationId xmlns:a16="http://schemas.microsoft.com/office/drawing/2014/main" id="{46A7B58A-6569-0374-88CA-EC33FDEBA4D2}"/>
                  </a:ext>
                </a:extLst>
              </p:cNvPr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96;p15">
                <a:extLst>
                  <a:ext uri="{FF2B5EF4-FFF2-40B4-BE49-F238E27FC236}">
                    <a16:creationId xmlns:a16="http://schemas.microsoft.com/office/drawing/2014/main" id="{3A6614FC-B7E3-A59E-C56A-8EBD5472D8D1}"/>
                  </a:ext>
                </a:extLst>
              </p:cNvPr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97;p15">
                <a:extLst>
                  <a:ext uri="{FF2B5EF4-FFF2-40B4-BE49-F238E27FC236}">
                    <a16:creationId xmlns:a16="http://schemas.microsoft.com/office/drawing/2014/main" id="{9A5F9470-3820-042A-FE9A-D3C335CEC783}"/>
                  </a:ext>
                </a:extLst>
              </p:cNvPr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98;p15">
                <a:extLst>
                  <a:ext uri="{FF2B5EF4-FFF2-40B4-BE49-F238E27FC236}">
                    <a16:creationId xmlns:a16="http://schemas.microsoft.com/office/drawing/2014/main" id="{ED69C499-CD0A-7556-1A4E-61A5DF64FCAB}"/>
                  </a:ext>
                </a:extLst>
              </p:cNvPr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99;p15">
                <a:extLst>
                  <a:ext uri="{FF2B5EF4-FFF2-40B4-BE49-F238E27FC236}">
                    <a16:creationId xmlns:a16="http://schemas.microsoft.com/office/drawing/2014/main" id="{24C0EE6E-3AA7-F71E-DBE0-1C7281B0B76F}"/>
                  </a:ext>
                </a:extLst>
              </p:cNvPr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00;p15">
                <a:extLst>
                  <a:ext uri="{FF2B5EF4-FFF2-40B4-BE49-F238E27FC236}">
                    <a16:creationId xmlns:a16="http://schemas.microsoft.com/office/drawing/2014/main" id="{7236C9C1-2D33-34FF-66C2-135E83559E1E}"/>
                  </a:ext>
                </a:extLst>
              </p:cNvPr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01;p15">
                <a:extLst>
                  <a:ext uri="{FF2B5EF4-FFF2-40B4-BE49-F238E27FC236}">
                    <a16:creationId xmlns:a16="http://schemas.microsoft.com/office/drawing/2014/main" id="{FC5F002F-4DC0-34F8-4EC0-23E1387B9422}"/>
                  </a:ext>
                </a:extLst>
              </p:cNvPr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02;p15">
                <a:extLst>
                  <a:ext uri="{FF2B5EF4-FFF2-40B4-BE49-F238E27FC236}">
                    <a16:creationId xmlns:a16="http://schemas.microsoft.com/office/drawing/2014/main" id="{D42C8668-7A07-679A-285E-4CF17408FCCC}"/>
                  </a:ext>
                </a:extLst>
              </p:cNvPr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03;p15">
                <a:extLst>
                  <a:ext uri="{FF2B5EF4-FFF2-40B4-BE49-F238E27FC236}">
                    <a16:creationId xmlns:a16="http://schemas.microsoft.com/office/drawing/2014/main" id="{EA80B266-92B3-5E97-E4E7-9D4EF7C6874F}"/>
                  </a:ext>
                </a:extLst>
              </p:cNvPr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04;p15">
                <a:extLst>
                  <a:ext uri="{FF2B5EF4-FFF2-40B4-BE49-F238E27FC236}">
                    <a16:creationId xmlns:a16="http://schemas.microsoft.com/office/drawing/2014/main" id="{AC6F0780-2FC6-D5FE-4F23-5AC4807292AE}"/>
                  </a:ext>
                </a:extLst>
              </p:cNvPr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05;p15">
                <a:extLst>
                  <a:ext uri="{FF2B5EF4-FFF2-40B4-BE49-F238E27FC236}">
                    <a16:creationId xmlns:a16="http://schemas.microsoft.com/office/drawing/2014/main" id="{FB846CCE-7FA8-E72A-4026-86B5F6F6275B}"/>
                  </a:ext>
                </a:extLst>
              </p:cNvPr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06;p15">
                <a:extLst>
                  <a:ext uri="{FF2B5EF4-FFF2-40B4-BE49-F238E27FC236}">
                    <a16:creationId xmlns:a16="http://schemas.microsoft.com/office/drawing/2014/main" id="{7C36C0A9-DB5F-6125-8DF8-8D041D4FF432}"/>
                  </a:ext>
                </a:extLst>
              </p:cNvPr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07;p15">
                <a:extLst>
                  <a:ext uri="{FF2B5EF4-FFF2-40B4-BE49-F238E27FC236}">
                    <a16:creationId xmlns:a16="http://schemas.microsoft.com/office/drawing/2014/main" id="{CDFAB5F4-6BD8-EED7-8A0F-9CB14179E8D7}"/>
                  </a:ext>
                </a:extLst>
              </p:cNvPr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08;p15">
                <a:extLst>
                  <a:ext uri="{FF2B5EF4-FFF2-40B4-BE49-F238E27FC236}">
                    <a16:creationId xmlns:a16="http://schemas.microsoft.com/office/drawing/2014/main" id="{1AC9C4F6-4D16-BA34-597D-A04A791C7C06}"/>
                  </a:ext>
                </a:extLst>
              </p:cNvPr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09;p15">
                <a:extLst>
                  <a:ext uri="{FF2B5EF4-FFF2-40B4-BE49-F238E27FC236}">
                    <a16:creationId xmlns:a16="http://schemas.microsoft.com/office/drawing/2014/main" id="{E6132937-851A-F1BA-59ED-C348F51AAD9C}"/>
                  </a:ext>
                </a:extLst>
              </p:cNvPr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10;p15">
                <a:extLst>
                  <a:ext uri="{FF2B5EF4-FFF2-40B4-BE49-F238E27FC236}">
                    <a16:creationId xmlns:a16="http://schemas.microsoft.com/office/drawing/2014/main" id="{11A3F35C-C071-5BA6-DE96-02BC388209CA}"/>
                  </a:ext>
                </a:extLst>
              </p:cNvPr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11;p15">
                <a:extLst>
                  <a:ext uri="{FF2B5EF4-FFF2-40B4-BE49-F238E27FC236}">
                    <a16:creationId xmlns:a16="http://schemas.microsoft.com/office/drawing/2014/main" id="{B9D65886-BB6A-E968-5D88-05EDCA7A5142}"/>
                  </a:ext>
                </a:extLst>
              </p:cNvPr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12;p15">
                <a:extLst>
                  <a:ext uri="{FF2B5EF4-FFF2-40B4-BE49-F238E27FC236}">
                    <a16:creationId xmlns:a16="http://schemas.microsoft.com/office/drawing/2014/main" id="{B99B09E3-5A45-0BEB-4B88-43ACC393628E}"/>
                  </a:ext>
                </a:extLst>
              </p:cNvPr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13;p15">
                <a:extLst>
                  <a:ext uri="{FF2B5EF4-FFF2-40B4-BE49-F238E27FC236}">
                    <a16:creationId xmlns:a16="http://schemas.microsoft.com/office/drawing/2014/main" id="{6C2E3A42-E6F6-92C1-2196-5599C7FFC7FB}"/>
                  </a:ext>
                </a:extLst>
              </p:cNvPr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14;p15">
                <a:extLst>
                  <a:ext uri="{FF2B5EF4-FFF2-40B4-BE49-F238E27FC236}">
                    <a16:creationId xmlns:a16="http://schemas.microsoft.com/office/drawing/2014/main" id="{534653E0-5A10-6BE3-8EB6-3EE622ECF82D}"/>
                  </a:ext>
                </a:extLst>
              </p:cNvPr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15;p15">
                <a:extLst>
                  <a:ext uri="{FF2B5EF4-FFF2-40B4-BE49-F238E27FC236}">
                    <a16:creationId xmlns:a16="http://schemas.microsoft.com/office/drawing/2014/main" id="{0EE3B73F-B93D-CB74-84E1-30960BBA55F0}"/>
                  </a:ext>
                </a:extLst>
              </p:cNvPr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16;p15">
                <a:extLst>
                  <a:ext uri="{FF2B5EF4-FFF2-40B4-BE49-F238E27FC236}">
                    <a16:creationId xmlns:a16="http://schemas.microsoft.com/office/drawing/2014/main" id="{26F583E3-2FA2-E773-2D08-58A9E2F1FC1B}"/>
                  </a:ext>
                </a:extLst>
              </p:cNvPr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17;p15">
                <a:extLst>
                  <a:ext uri="{FF2B5EF4-FFF2-40B4-BE49-F238E27FC236}">
                    <a16:creationId xmlns:a16="http://schemas.microsoft.com/office/drawing/2014/main" id="{92A47480-91FE-D86D-E620-DDE84EC89B58}"/>
                  </a:ext>
                </a:extLst>
              </p:cNvPr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18;p15">
                <a:extLst>
                  <a:ext uri="{FF2B5EF4-FFF2-40B4-BE49-F238E27FC236}">
                    <a16:creationId xmlns:a16="http://schemas.microsoft.com/office/drawing/2014/main" id="{D1A0FF81-EAE6-D370-184D-4849666A326C}"/>
                  </a:ext>
                </a:extLst>
              </p:cNvPr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19;p15">
                <a:extLst>
                  <a:ext uri="{FF2B5EF4-FFF2-40B4-BE49-F238E27FC236}">
                    <a16:creationId xmlns:a16="http://schemas.microsoft.com/office/drawing/2014/main" id="{7ED35EEC-FAB6-5BFC-4279-E16AD0FE316F}"/>
                  </a:ext>
                </a:extLst>
              </p:cNvPr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20;p15">
                <a:extLst>
                  <a:ext uri="{FF2B5EF4-FFF2-40B4-BE49-F238E27FC236}">
                    <a16:creationId xmlns:a16="http://schemas.microsoft.com/office/drawing/2014/main" id="{57EE81D8-D33E-33C0-2C2E-2746750A37FB}"/>
                  </a:ext>
                </a:extLst>
              </p:cNvPr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21;p15">
                <a:extLst>
                  <a:ext uri="{FF2B5EF4-FFF2-40B4-BE49-F238E27FC236}">
                    <a16:creationId xmlns:a16="http://schemas.microsoft.com/office/drawing/2014/main" id="{2B4543CD-F757-3540-81BE-6E245BAF778E}"/>
                  </a:ext>
                </a:extLst>
              </p:cNvPr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22;p15">
                <a:extLst>
                  <a:ext uri="{FF2B5EF4-FFF2-40B4-BE49-F238E27FC236}">
                    <a16:creationId xmlns:a16="http://schemas.microsoft.com/office/drawing/2014/main" id="{744058CD-3EFC-E976-3119-3247A57C5D2F}"/>
                  </a:ext>
                </a:extLst>
              </p:cNvPr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23;p15">
                <a:extLst>
                  <a:ext uri="{FF2B5EF4-FFF2-40B4-BE49-F238E27FC236}">
                    <a16:creationId xmlns:a16="http://schemas.microsoft.com/office/drawing/2014/main" id="{4EBC6647-3E26-26DE-6706-760B74365642}"/>
                  </a:ext>
                </a:extLst>
              </p:cNvPr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24;p15">
                <a:extLst>
                  <a:ext uri="{FF2B5EF4-FFF2-40B4-BE49-F238E27FC236}">
                    <a16:creationId xmlns:a16="http://schemas.microsoft.com/office/drawing/2014/main" id="{770792ED-3162-E4EA-AF03-01BAF1AA8D42}"/>
                  </a:ext>
                </a:extLst>
              </p:cNvPr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25;p15">
                <a:extLst>
                  <a:ext uri="{FF2B5EF4-FFF2-40B4-BE49-F238E27FC236}">
                    <a16:creationId xmlns:a16="http://schemas.microsoft.com/office/drawing/2014/main" id="{3D4DA3EF-1C83-6458-FFA2-95DC9C55EB01}"/>
                  </a:ext>
                </a:extLst>
              </p:cNvPr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26;p15">
                <a:extLst>
                  <a:ext uri="{FF2B5EF4-FFF2-40B4-BE49-F238E27FC236}">
                    <a16:creationId xmlns:a16="http://schemas.microsoft.com/office/drawing/2014/main" id="{2AE51420-096B-F5A3-061E-8B39331E18FB}"/>
                  </a:ext>
                </a:extLst>
              </p:cNvPr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27;p15">
                <a:extLst>
                  <a:ext uri="{FF2B5EF4-FFF2-40B4-BE49-F238E27FC236}">
                    <a16:creationId xmlns:a16="http://schemas.microsoft.com/office/drawing/2014/main" id="{DEEDE6CB-6262-FF2D-519F-9609CC55FBF8}"/>
                  </a:ext>
                </a:extLst>
              </p:cNvPr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28;p15">
                <a:extLst>
                  <a:ext uri="{FF2B5EF4-FFF2-40B4-BE49-F238E27FC236}">
                    <a16:creationId xmlns:a16="http://schemas.microsoft.com/office/drawing/2014/main" id="{FA1B2821-D70F-CD69-1491-8DFA748F7308}"/>
                  </a:ext>
                </a:extLst>
              </p:cNvPr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29;p15">
                <a:extLst>
                  <a:ext uri="{FF2B5EF4-FFF2-40B4-BE49-F238E27FC236}">
                    <a16:creationId xmlns:a16="http://schemas.microsoft.com/office/drawing/2014/main" id="{66A50427-052D-0FD7-D784-BE368EC837DE}"/>
                  </a:ext>
                </a:extLst>
              </p:cNvPr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30;p15">
                <a:extLst>
                  <a:ext uri="{FF2B5EF4-FFF2-40B4-BE49-F238E27FC236}">
                    <a16:creationId xmlns:a16="http://schemas.microsoft.com/office/drawing/2014/main" id="{EF629FF6-62F8-065A-890D-6CED5238C03C}"/>
                  </a:ext>
                </a:extLst>
              </p:cNvPr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31;p15">
                <a:extLst>
                  <a:ext uri="{FF2B5EF4-FFF2-40B4-BE49-F238E27FC236}">
                    <a16:creationId xmlns:a16="http://schemas.microsoft.com/office/drawing/2014/main" id="{2D427360-C7D7-0234-C4FA-222E9FD34011}"/>
                  </a:ext>
                </a:extLst>
              </p:cNvPr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32;p15">
                <a:extLst>
                  <a:ext uri="{FF2B5EF4-FFF2-40B4-BE49-F238E27FC236}">
                    <a16:creationId xmlns:a16="http://schemas.microsoft.com/office/drawing/2014/main" id="{B246604E-ECE5-5562-629C-4EFBA20F8EC0}"/>
                  </a:ext>
                </a:extLst>
              </p:cNvPr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33;p15">
                <a:extLst>
                  <a:ext uri="{FF2B5EF4-FFF2-40B4-BE49-F238E27FC236}">
                    <a16:creationId xmlns:a16="http://schemas.microsoft.com/office/drawing/2014/main" id="{0F134D54-1BC5-A76B-608C-F21F02144872}"/>
                  </a:ext>
                </a:extLst>
              </p:cNvPr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34;p15">
                <a:extLst>
                  <a:ext uri="{FF2B5EF4-FFF2-40B4-BE49-F238E27FC236}">
                    <a16:creationId xmlns:a16="http://schemas.microsoft.com/office/drawing/2014/main" id="{3C64B833-A807-C7A9-BBBF-D2A10C623E21}"/>
                  </a:ext>
                </a:extLst>
              </p:cNvPr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35;p15">
                <a:extLst>
                  <a:ext uri="{FF2B5EF4-FFF2-40B4-BE49-F238E27FC236}">
                    <a16:creationId xmlns:a16="http://schemas.microsoft.com/office/drawing/2014/main" id="{B7F9415E-5D15-4E2D-C7CF-ACCCF4D54A03}"/>
                  </a:ext>
                </a:extLst>
              </p:cNvPr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36;p15">
                <a:extLst>
                  <a:ext uri="{FF2B5EF4-FFF2-40B4-BE49-F238E27FC236}">
                    <a16:creationId xmlns:a16="http://schemas.microsoft.com/office/drawing/2014/main" id="{519B420C-CC37-B3B8-A4F2-04BCE37897CE}"/>
                  </a:ext>
                </a:extLst>
              </p:cNvPr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37;p15">
                <a:extLst>
                  <a:ext uri="{FF2B5EF4-FFF2-40B4-BE49-F238E27FC236}">
                    <a16:creationId xmlns:a16="http://schemas.microsoft.com/office/drawing/2014/main" id="{96440409-C6B6-494F-D29F-96B5255845DD}"/>
                  </a:ext>
                </a:extLst>
              </p:cNvPr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38;p15">
                <a:extLst>
                  <a:ext uri="{FF2B5EF4-FFF2-40B4-BE49-F238E27FC236}">
                    <a16:creationId xmlns:a16="http://schemas.microsoft.com/office/drawing/2014/main" id="{B2E06EBF-F9C4-CD3B-7541-271F422D91AD}"/>
                  </a:ext>
                </a:extLst>
              </p:cNvPr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39;p15">
                <a:extLst>
                  <a:ext uri="{FF2B5EF4-FFF2-40B4-BE49-F238E27FC236}">
                    <a16:creationId xmlns:a16="http://schemas.microsoft.com/office/drawing/2014/main" id="{C1A532A6-9B2D-D77F-FA8A-F03A97561C35}"/>
                  </a:ext>
                </a:extLst>
              </p:cNvPr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40;p15">
                <a:extLst>
                  <a:ext uri="{FF2B5EF4-FFF2-40B4-BE49-F238E27FC236}">
                    <a16:creationId xmlns:a16="http://schemas.microsoft.com/office/drawing/2014/main" id="{4D7A2EAC-E967-3049-4CD6-0B38D4C1036F}"/>
                  </a:ext>
                </a:extLst>
              </p:cNvPr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41;p15">
                <a:extLst>
                  <a:ext uri="{FF2B5EF4-FFF2-40B4-BE49-F238E27FC236}">
                    <a16:creationId xmlns:a16="http://schemas.microsoft.com/office/drawing/2014/main" id="{CB9DD5C8-6C92-6630-009E-6DC70E8735D9}"/>
                  </a:ext>
                </a:extLst>
              </p:cNvPr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42;p15">
                <a:extLst>
                  <a:ext uri="{FF2B5EF4-FFF2-40B4-BE49-F238E27FC236}">
                    <a16:creationId xmlns:a16="http://schemas.microsoft.com/office/drawing/2014/main" id="{F3A7B712-EDD2-F904-02A6-2015F0A78C9A}"/>
                  </a:ext>
                </a:extLst>
              </p:cNvPr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43;p15">
                <a:extLst>
                  <a:ext uri="{FF2B5EF4-FFF2-40B4-BE49-F238E27FC236}">
                    <a16:creationId xmlns:a16="http://schemas.microsoft.com/office/drawing/2014/main" id="{E8F6EB63-EB31-07F6-41F3-FFF95A2F071A}"/>
                  </a:ext>
                </a:extLst>
              </p:cNvPr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44;p15">
                <a:extLst>
                  <a:ext uri="{FF2B5EF4-FFF2-40B4-BE49-F238E27FC236}">
                    <a16:creationId xmlns:a16="http://schemas.microsoft.com/office/drawing/2014/main" id="{6E71ECF9-71EF-9936-D84F-D70DEBF10519}"/>
                  </a:ext>
                </a:extLst>
              </p:cNvPr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45;p15">
                <a:extLst>
                  <a:ext uri="{FF2B5EF4-FFF2-40B4-BE49-F238E27FC236}">
                    <a16:creationId xmlns:a16="http://schemas.microsoft.com/office/drawing/2014/main" id="{142EF882-3F4D-5008-1759-F6F664CC5E0A}"/>
                  </a:ext>
                </a:extLst>
              </p:cNvPr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46;p15">
                <a:extLst>
                  <a:ext uri="{FF2B5EF4-FFF2-40B4-BE49-F238E27FC236}">
                    <a16:creationId xmlns:a16="http://schemas.microsoft.com/office/drawing/2014/main" id="{8123C8D5-95D8-115C-2933-E3EFBCC98CB8}"/>
                  </a:ext>
                </a:extLst>
              </p:cNvPr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47;p15">
                <a:extLst>
                  <a:ext uri="{FF2B5EF4-FFF2-40B4-BE49-F238E27FC236}">
                    <a16:creationId xmlns:a16="http://schemas.microsoft.com/office/drawing/2014/main" id="{4E90487B-907C-8DB0-6804-9E38E2863979}"/>
                  </a:ext>
                </a:extLst>
              </p:cNvPr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48;p15">
                <a:extLst>
                  <a:ext uri="{FF2B5EF4-FFF2-40B4-BE49-F238E27FC236}">
                    <a16:creationId xmlns:a16="http://schemas.microsoft.com/office/drawing/2014/main" id="{4A9C37B0-5CB4-41B9-DA72-551F7A6A48B0}"/>
                  </a:ext>
                </a:extLst>
              </p:cNvPr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49;p15">
                <a:extLst>
                  <a:ext uri="{FF2B5EF4-FFF2-40B4-BE49-F238E27FC236}">
                    <a16:creationId xmlns:a16="http://schemas.microsoft.com/office/drawing/2014/main" id="{44834ED1-D901-FEC9-739E-86FAA1096918}"/>
                  </a:ext>
                </a:extLst>
              </p:cNvPr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50;p15">
                <a:extLst>
                  <a:ext uri="{FF2B5EF4-FFF2-40B4-BE49-F238E27FC236}">
                    <a16:creationId xmlns:a16="http://schemas.microsoft.com/office/drawing/2014/main" id="{73DDB498-7204-3105-A61A-C02C17A82D4F}"/>
                  </a:ext>
                </a:extLst>
              </p:cNvPr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1;p15">
                <a:extLst>
                  <a:ext uri="{FF2B5EF4-FFF2-40B4-BE49-F238E27FC236}">
                    <a16:creationId xmlns:a16="http://schemas.microsoft.com/office/drawing/2014/main" id="{CDAA1634-1B4A-83CB-37A7-BD81911F2377}"/>
                  </a:ext>
                </a:extLst>
              </p:cNvPr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52;p15">
                <a:extLst>
                  <a:ext uri="{FF2B5EF4-FFF2-40B4-BE49-F238E27FC236}">
                    <a16:creationId xmlns:a16="http://schemas.microsoft.com/office/drawing/2014/main" id="{445CCB9B-8A8F-CB07-2F2F-67665CA20F54}"/>
                  </a:ext>
                </a:extLst>
              </p:cNvPr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53;p15">
                <a:extLst>
                  <a:ext uri="{FF2B5EF4-FFF2-40B4-BE49-F238E27FC236}">
                    <a16:creationId xmlns:a16="http://schemas.microsoft.com/office/drawing/2014/main" id="{C2623181-A1E4-7347-CDE3-1FA1F3884C30}"/>
                  </a:ext>
                </a:extLst>
              </p:cNvPr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54;p15">
                <a:extLst>
                  <a:ext uri="{FF2B5EF4-FFF2-40B4-BE49-F238E27FC236}">
                    <a16:creationId xmlns:a16="http://schemas.microsoft.com/office/drawing/2014/main" id="{0F4176BB-D0B5-D0D1-74BE-F3E511610AB0}"/>
                  </a:ext>
                </a:extLst>
              </p:cNvPr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55;p15">
                <a:extLst>
                  <a:ext uri="{FF2B5EF4-FFF2-40B4-BE49-F238E27FC236}">
                    <a16:creationId xmlns:a16="http://schemas.microsoft.com/office/drawing/2014/main" id="{6B4D1658-AA74-D6E2-F318-1FEA6AF29721}"/>
                  </a:ext>
                </a:extLst>
              </p:cNvPr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56;p15">
                <a:extLst>
                  <a:ext uri="{FF2B5EF4-FFF2-40B4-BE49-F238E27FC236}">
                    <a16:creationId xmlns:a16="http://schemas.microsoft.com/office/drawing/2014/main" id="{7A34E208-26D7-EC2D-FD57-3A2A6C34CE28}"/>
                  </a:ext>
                </a:extLst>
              </p:cNvPr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57;p15">
                <a:extLst>
                  <a:ext uri="{FF2B5EF4-FFF2-40B4-BE49-F238E27FC236}">
                    <a16:creationId xmlns:a16="http://schemas.microsoft.com/office/drawing/2014/main" id="{4CAC29E3-09DE-FF78-9186-F00B88C0FC2A}"/>
                  </a:ext>
                </a:extLst>
              </p:cNvPr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58;p15">
                <a:extLst>
                  <a:ext uri="{FF2B5EF4-FFF2-40B4-BE49-F238E27FC236}">
                    <a16:creationId xmlns:a16="http://schemas.microsoft.com/office/drawing/2014/main" id="{8251B529-4FBF-EF17-4913-C1F2FB5F5034}"/>
                  </a:ext>
                </a:extLst>
              </p:cNvPr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59;p15">
                <a:extLst>
                  <a:ext uri="{FF2B5EF4-FFF2-40B4-BE49-F238E27FC236}">
                    <a16:creationId xmlns:a16="http://schemas.microsoft.com/office/drawing/2014/main" id="{9D2C9E71-7B47-00E0-F10C-4095340E6F61}"/>
                  </a:ext>
                </a:extLst>
              </p:cNvPr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60;p15">
                <a:extLst>
                  <a:ext uri="{FF2B5EF4-FFF2-40B4-BE49-F238E27FC236}">
                    <a16:creationId xmlns:a16="http://schemas.microsoft.com/office/drawing/2014/main" id="{8D1765B9-EDEF-BCFE-4B68-3A1EFC517DBB}"/>
                  </a:ext>
                </a:extLst>
              </p:cNvPr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61;p15">
                <a:extLst>
                  <a:ext uri="{FF2B5EF4-FFF2-40B4-BE49-F238E27FC236}">
                    <a16:creationId xmlns:a16="http://schemas.microsoft.com/office/drawing/2014/main" id="{446FFA21-D392-1E18-32D2-DDC44D1AAA51}"/>
                  </a:ext>
                </a:extLst>
              </p:cNvPr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62;p15">
                <a:extLst>
                  <a:ext uri="{FF2B5EF4-FFF2-40B4-BE49-F238E27FC236}">
                    <a16:creationId xmlns:a16="http://schemas.microsoft.com/office/drawing/2014/main" id="{34945FAC-FC0F-D97E-EEC8-4947ACE09EB8}"/>
                  </a:ext>
                </a:extLst>
              </p:cNvPr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63;p15">
                <a:extLst>
                  <a:ext uri="{FF2B5EF4-FFF2-40B4-BE49-F238E27FC236}">
                    <a16:creationId xmlns:a16="http://schemas.microsoft.com/office/drawing/2014/main" id="{4609D086-34CC-2140-D5AD-1EA52BAD17D5}"/>
                  </a:ext>
                </a:extLst>
              </p:cNvPr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64;p15">
                <a:extLst>
                  <a:ext uri="{FF2B5EF4-FFF2-40B4-BE49-F238E27FC236}">
                    <a16:creationId xmlns:a16="http://schemas.microsoft.com/office/drawing/2014/main" id="{C835DE3A-54A9-9C39-7A30-5957DF263663}"/>
                  </a:ext>
                </a:extLst>
              </p:cNvPr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65;p15">
                <a:extLst>
                  <a:ext uri="{FF2B5EF4-FFF2-40B4-BE49-F238E27FC236}">
                    <a16:creationId xmlns:a16="http://schemas.microsoft.com/office/drawing/2014/main" id="{76C20C83-55F9-58FC-BD9F-C760C52DE899}"/>
                  </a:ext>
                </a:extLst>
              </p:cNvPr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66;p15">
                <a:extLst>
                  <a:ext uri="{FF2B5EF4-FFF2-40B4-BE49-F238E27FC236}">
                    <a16:creationId xmlns:a16="http://schemas.microsoft.com/office/drawing/2014/main" id="{A5AC433E-140C-6456-D626-02FF8C38292F}"/>
                  </a:ext>
                </a:extLst>
              </p:cNvPr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67;p15">
                <a:extLst>
                  <a:ext uri="{FF2B5EF4-FFF2-40B4-BE49-F238E27FC236}">
                    <a16:creationId xmlns:a16="http://schemas.microsoft.com/office/drawing/2014/main" id="{3066A3B9-E038-7E0F-018A-BF23B6D51F8E}"/>
                  </a:ext>
                </a:extLst>
              </p:cNvPr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68;p15">
                <a:extLst>
                  <a:ext uri="{FF2B5EF4-FFF2-40B4-BE49-F238E27FC236}">
                    <a16:creationId xmlns:a16="http://schemas.microsoft.com/office/drawing/2014/main" id="{D9045C6C-8516-560E-F0EE-3FF63C7AFA50}"/>
                  </a:ext>
                </a:extLst>
              </p:cNvPr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69;p15">
                <a:extLst>
                  <a:ext uri="{FF2B5EF4-FFF2-40B4-BE49-F238E27FC236}">
                    <a16:creationId xmlns:a16="http://schemas.microsoft.com/office/drawing/2014/main" id="{52B7D345-A107-CDE4-88B9-5E8A8DB0DEA3}"/>
                  </a:ext>
                </a:extLst>
              </p:cNvPr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70;p15">
                <a:extLst>
                  <a:ext uri="{FF2B5EF4-FFF2-40B4-BE49-F238E27FC236}">
                    <a16:creationId xmlns:a16="http://schemas.microsoft.com/office/drawing/2014/main" id="{F5F29DCB-D46D-B5B9-7265-9A3D6E0936FE}"/>
                  </a:ext>
                </a:extLst>
              </p:cNvPr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71;p15">
                <a:extLst>
                  <a:ext uri="{FF2B5EF4-FFF2-40B4-BE49-F238E27FC236}">
                    <a16:creationId xmlns:a16="http://schemas.microsoft.com/office/drawing/2014/main" id="{5E1AD620-8AC0-1B1B-88F3-E6FB479FF41C}"/>
                  </a:ext>
                </a:extLst>
              </p:cNvPr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72;p15">
                <a:extLst>
                  <a:ext uri="{FF2B5EF4-FFF2-40B4-BE49-F238E27FC236}">
                    <a16:creationId xmlns:a16="http://schemas.microsoft.com/office/drawing/2014/main" id="{9489965F-198C-D3D0-2A08-C3D16B619227}"/>
                  </a:ext>
                </a:extLst>
              </p:cNvPr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73;p15">
                <a:extLst>
                  <a:ext uri="{FF2B5EF4-FFF2-40B4-BE49-F238E27FC236}">
                    <a16:creationId xmlns:a16="http://schemas.microsoft.com/office/drawing/2014/main" id="{4A605A7A-B7C2-A9E1-F580-E2392A29962B}"/>
                  </a:ext>
                </a:extLst>
              </p:cNvPr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74;p15">
                <a:extLst>
                  <a:ext uri="{FF2B5EF4-FFF2-40B4-BE49-F238E27FC236}">
                    <a16:creationId xmlns:a16="http://schemas.microsoft.com/office/drawing/2014/main" id="{A94AF66F-1E09-C54E-4DF3-224C0D3C66A3}"/>
                  </a:ext>
                </a:extLst>
              </p:cNvPr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75;p15">
                <a:extLst>
                  <a:ext uri="{FF2B5EF4-FFF2-40B4-BE49-F238E27FC236}">
                    <a16:creationId xmlns:a16="http://schemas.microsoft.com/office/drawing/2014/main" id="{F50C139F-753D-0DEE-EBC3-1DBB25D2EFFA}"/>
                  </a:ext>
                </a:extLst>
              </p:cNvPr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76;p15">
                <a:extLst>
                  <a:ext uri="{FF2B5EF4-FFF2-40B4-BE49-F238E27FC236}">
                    <a16:creationId xmlns:a16="http://schemas.microsoft.com/office/drawing/2014/main" id="{8B9F4E4D-2A21-05A9-3492-C0304F5E0706}"/>
                  </a:ext>
                </a:extLst>
              </p:cNvPr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77;p15">
                <a:extLst>
                  <a:ext uri="{FF2B5EF4-FFF2-40B4-BE49-F238E27FC236}">
                    <a16:creationId xmlns:a16="http://schemas.microsoft.com/office/drawing/2014/main" id="{781F0057-2CB9-A32E-A506-0BD316124D72}"/>
                  </a:ext>
                </a:extLst>
              </p:cNvPr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78;p15">
                <a:extLst>
                  <a:ext uri="{FF2B5EF4-FFF2-40B4-BE49-F238E27FC236}">
                    <a16:creationId xmlns:a16="http://schemas.microsoft.com/office/drawing/2014/main" id="{28BE755C-B01F-E9A7-6A62-0EC89A970A23}"/>
                  </a:ext>
                </a:extLst>
              </p:cNvPr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79;p15">
                <a:extLst>
                  <a:ext uri="{FF2B5EF4-FFF2-40B4-BE49-F238E27FC236}">
                    <a16:creationId xmlns:a16="http://schemas.microsoft.com/office/drawing/2014/main" id="{0EBA7997-3B55-0521-6034-AE58C63836CD}"/>
                  </a:ext>
                </a:extLst>
              </p:cNvPr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80;p15">
                <a:extLst>
                  <a:ext uri="{FF2B5EF4-FFF2-40B4-BE49-F238E27FC236}">
                    <a16:creationId xmlns:a16="http://schemas.microsoft.com/office/drawing/2014/main" id="{E4998C28-B943-43A6-7B73-04E01DBF35A2}"/>
                  </a:ext>
                </a:extLst>
              </p:cNvPr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81;p15">
                <a:extLst>
                  <a:ext uri="{FF2B5EF4-FFF2-40B4-BE49-F238E27FC236}">
                    <a16:creationId xmlns:a16="http://schemas.microsoft.com/office/drawing/2014/main" id="{6439BB1F-BC46-3E0E-D52A-6BD741CF0357}"/>
                  </a:ext>
                </a:extLst>
              </p:cNvPr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82;p15">
                <a:extLst>
                  <a:ext uri="{FF2B5EF4-FFF2-40B4-BE49-F238E27FC236}">
                    <a16:creationId xmlns:a16="http://schemas.microsoft.com/office/drawing/2014/main" id="{CDD80BE2-88A9-802F-A0A5-40F698BF3FB5}"/>
                  </a:ext>
                </a:extLst>
              </p:cNvPr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83;p15">
                <a:extLst>
                  <a:ext uri="{FF2B5EF4-FFF2-40B4-BE49-F238E27FC236}">
                    <a16:creationId xmlns:a16="http://schemas.microsoft.com/office/drawing/2014/main" id="{F9FB3A1D-54C9-A1EA-1E4A-ED3B331177E4}"/>
                  </a:ext>
                </a:extLst>
              </p:cNvPr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84;p15">
                <a:extLst>
                  <a:ext uri="{FF2B5EF4-FFF2-40B4-BE49-F238E27FC236}">
                    <a16:creationId xmlns:a16="http://schemas.microsoft.com/office/drawing/2014/main" id="{C63531DD-E74C-FFED-12AD-CAF2742044CC}"/>
                  </a:ext>
                </a:extLst>
              </p:cNvPr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85;p15">
                <a:extLst>
                  <a:ext uri="{FF2B5EF4-FFF2-40B4-BE49-F238E27FC236}">
                    <a16:creationId xmlns:a16="http://schemas.microsoft.com/office/drawing/2014/main" id="{9B2EF807-A5AC-C61F-BBB4-AE002013122A}"/>
                  </a:ext>
                </a:extLst>
              </p:cNvPr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86;p15">
                <a:extLst>
                  <a:ext uri="{FF2B5EF4-FFF2-40B4-BE49-F238E27FC236}">
                    <a16:creationId xmlns:a16="http://schemas.microsoft.com/office/drawing/2014/main" id="{CF67D256-095B-822A-1A89-62DE51F9E79E}"/>
                  </a:ext>
                </a:extLst>
              </p:cNvPr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87;p15">
                <a:extLst>
                  <a:ext uri="{FF2B5EF4-FFF2-40B4-BE49-F238E27FC236}">
                    <a16:creationId xmlns:a16="http://schemas.microsoft.com/office/drawing/2014/main" id="{6783AEC9-AEC6-F52D-E4E5-AA18AC70DBF9}"/>
                  </a:ext>
                </a:extLst>
              </p:cNvPr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88;p15">
                <a:extLst>
                  <a:ext uri="{FF2B5EF4-FFF2-40B4-BE49-F238E27FC236}">
                    <a16:creationId xmlns:a16="http://schemas.microsoft.com/office/drawing/2014/main" id="{0CF88060-D9EB-6E09-2CD9-68951623436E}"/>
                  </a:ext>
                </a:extLst>
              </p:cNvPr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89;p15">
                <a:extLst>
                  <a:ext uri="{FF2B5EF4-FFF2-40B4-BE49-F238E27FC236}">
                    <a16:creationId xmlns:a16="http://schemas.microsoft.com/office/drawing/2014/main" id="{FC6A30CE-79FC-F159-95A6-D1F4F728FD73}"/>
                  </a:ext>
                </a:extLst>
              </p:cNvPr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90;p15">
                <a:extLst>
                  <a:ext uri="{FF2B5EF4-FFF2-40B4-BE49-F238E27FC236}">
                    <a16:creationId xmlns:a16="http://schemas.microsoft.com/office/drawing/2014/main" id="{D2390B1E-F404-05A3-50FB-8F7B25C19DBC}"/>
                  </a:ext>
                </a:extLst>
              </p:cNvPr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91;p15">
                <a:extLst>
                  <a:ext uri="{FF2B5EF4-FFF2-40B4-BE49-F238E27FC236}">
                    <a16:creationId xmlns:a16="http://schemas.microsoft.com/office/drawing/2014/main" id="{2C58E5FA-B1D2-F6EB-0491-A6F3D89348EF}"/>
                  </a:ext>
                </a:extLst>
              </p:cNvPr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92;p15">
                <a:extLst>
                  <a:ext uri="{FF2B5EF4-FFF2-40B4-BE49-F238E27FC236}">
                    <a16:creationId xmlns:a16="http://schemas.microsoft.com/office/drawing/2014/main" id="{72129986-E46C-C41A-C4BF-D4759C85A452}"/>
                  </a:ext>
                </a:extLst>
              </p:cNvPr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93;p15">
                <a:extLst>
                  <a:ext uri="{FF2B5EF4-FFF2-40B4-BE49-F238E27FC236}">
                    <a16:creationId xmlns:a16="http://schemas.microsoft.com/office/drawing/2014/main" id="{98FEC350-ECA9-8DD6-9D59-D1B927E6135C}"/>
                  </a:ext>
                </a:extLst>
              </p:cNvPr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94;p15">
                <a:extLst>
                  <a:ext uri="{FF2B5EF4-FFF2-40B4-BE49-F238E27FC236}">
                    <a16:creationId xmlns:a16="http://schemas.microsoft.com/office/drawing/2014/main" id="{736857B1-4583-6D55-E392-F9E253FBE460}"/>
                  </a:ext>
                </a:extLst>
              </p:cNvPr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95;p15">
                <a:extLst>
                  <a:ext uri="{FF2B5EF4-FFF2-40B4-BE49-F238E27FC236}">
                    <a16:creationId xmlns:a16="http://schemas.microsoft.com/office/drawing/2014/main" id="{19D6CB0C-5452-3607-9743-BA495A5C0075}"/>
                  </a:ext>
                </a:extLst>
              </p:cNvPr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96;p15">
                <a:extLst>
                  <a:ext uri="{FF2B5EF4-FFF2-40B4-BE49-F238E27FC236}">
                    <a16:creationId xmlns:a16="http://schemas.microsoft.com/office/drawing/2014/main" id="{CF40DC04-A823-AE9F-B4FC-B57D788181A4}"/>
                  </a:ext>
                </a:extLst>
              </p:cNvPr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97;p15">
                <a:extLst>
                  <a:ext uri="{FF2B5EF4-FFF2-40B4-BE49-F238E27FC236}">
                    <a16:creationId xmlns:a16="http://schemas.microsoft.com/office/drawing/2014/main" id="{CE28CA55-101B-B038-2419-1AF44F36097F}"/>
                  </a:ext>
                </a:extLst>
              </p:cNvPr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98;p15">
                <a:extLst>
                  <a:ext uri="{FF2B5EF4-FFF2-40B4-BE49-F238E27FC236}">
                    <a16:creationId xmlns:a16="http://schemas.microsoft.com/office/drawing/2014/main" id="{7E337EB7-A746-440B-1910-BCB42FA939FB}"/>
                  </a:ext>
                </a:extLst>
              </p:cNvPr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99;p15">
                <a:extLst>
                  <a:ext uri="{FF2B5EF4-FFF2-40B4-BE49-F238E27FC236}">
                    <a16:creationId xmlns:a16="http://schemas.microsoft.com/office/drawing/2014/main" id="{3D7B23CF-A1A4-D168-3498-CBED359A8B56}"/>
                  </a:ext>
                </a:extLst>
              </p:cNvPr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200;p15">
                <a:extLst>
                  <a:ext uri="{FF2B5EF4-FFF2-40B4-BE49-F238E27FC236}">
                    <a16:creationId xmlns:a16="http://schemas.microsoft.com/office/drawing/2014/main" id="{399AB240-917E-E79E-7B8A-694E0DF6F19B}"/>
                  </a:ext>
                </a:extLst>
              </p:cNvPr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201;p15">
                <a:extLst>
                  <a:ext uri="{FF2B5EF4-FFF2-40B4-BE49-F238E27FC236}">
                    <a16:creationId xmlns:a16="http://schemas.microsoft.com/office/drawing/2014/main" id="{518ED75B-16D7-7972-18AB-B3740BE40724}"/>
                  </a:ext>
                </a:extLst>
              </p:cNvPr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202;p15">
                <a:extLst>
                  <a:ext uri="{FF2B5EF4-FFF2-40B4-BE49-F238E27FC236}">
                    <a16:creationId xmlns:a16="http://schemas.microsoft.com/office/drawing/2014/main" id="{209908A4-AADA-A560-8745-AC9D753D5C1D}"/>
                  </a:ext>
                </a:extLst>
              </p:cNvPr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203;p15">
                <a:extLst>
                  <a:ext uri="{FF2B5EF4-FFF2-40B4-BE49-F238E27FC236}">
                    <a16:creationId xmlns:a16="http://schemas.microsoft.com/office/drawing/2014/main" id="{13825AE2-C53B-E2D2-6E62-8FE5F2F9773F}"/>
                  </a:ext>
                </a:extLst>
              </p:cNvPr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204;p15">
                <a:extLst>
                  <a:ext uri="{FF2B5EF4-FFF2-40B4-BE49-F238E27FC236}">
                    <a16:creationId xmlns:a16="http://schemas.microsoft.com/office/drawing/2014/main" id="{34540F49-EC5C-A72B-6C00-58514CF62EFC}"/>
                  </a:ext>
                </a:extLst>
              </p:cNvPr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205;p15">
                <a:extLst>
                  <a:ext uri="{FF2B5EF4-FFF2-40B4-BE49-F238E27FC236}">
                    <a16:creationId xmlns:a16="http://schemas.microsoft.com/office/drawing/2014/main" id="{C9016F45-0F71-DA0C-9B17-197812AE2B09}"/>
                  </a:ext>
                </a:extLst>
              </p:cNvPr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206;p15">
                <a:extLst>
                  <a:ext uri="{FF2B5EF4-FFF2-40B4-BE49-F238E27FC236}">
                    <a16:creationId xmlns:a16="http://schemas.microsoft.com/office/drawing/2014/main" id="{574666E8-4705-FDB4-75B9-B26A41548153}"/>
                  </a:ext>
                </a:extLst>
              </p:cNvPr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207;p15">
                <a:extLst>
                  <a:ext uri="{FF2B5EF4-FFF2-40B4-BE49-F238E27FC236}">
                    <a16:creationId xmlns:a16="http://schemas.microsoft.com/office/drawing/2014/main" id="{40A1B40C-2354-E58F-906E-29BE49C907D1}"/>
                  </a:ext>
                </a:extLst>
              </p:cNvPr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208;p15">
                <a:extLst>
                  <a:ext uri="{FF2B5EF4-FFF2-40B4-BE49-F238E27FC236}">
                    <a16:creationId xmlns:a16="http://schemas.microsoft.com/office/drawing/2014/main" id="{8139CAE6-087B-5901-C8A6-F33C41DC0B58}"/>
                  </a:ext>
                </a:extLst>
              </p:cNvPr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209;p15">
                <a:extLst>
                  <a:ext uri="{FF2B5EF4-FFF2-40B4-BE49-F238E27FC236}">
                    <a16:creationId xmlns:a16="http://schemas.microsoft.com/office/drawing/2014/main" id="{681ACF5A-C6FF-CE24-C333-E63C8C5401E2}"/>
                  </a:ext>
                </a:extLst>
              </p:cNvPr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210;p15">
                <a:extLst>
                  <a:ext uri="{FF2B5EF4-FFF2-40B4-BE49-F238E27FC236}">
                    <a16:creationId xmlns:a16="http://schemas.microsoft.com/office/drawing/2014/main" id="{74AC436A-E8E2-C91D-6543-D8BD5EA5FE67}"/>
                  </a:ext>
                </a:extLst>
              </p:cNvPr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211;p15">
                <a:extLst>
                  <a:ext uri="{FF2B5EF4-FFF2-40B4-BE49-F238E27FC236}">
                    <a16:creationId xmlns:a16="http://schemas.microsoft.com/office/drawing/2014/main" id="{4E79F1DB-0829-7D55-5901-217974A6F587}"/>
                  </a:ext>
                </a:extLst>
              </p:cNvPr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212;p15">
                <a:extLst>
                  <a:ext uri="{FF2B5EF4-FFF2-40B4-BE49-F238E27FC236}">
                    <a16:creationId xmlns:a16="http://schemas.microsoft.com/office/drawing/2014/main" id="{2EC75498-FA55-6A5E-BF63-2B8973DC1F3E}"/>
                  </a:ext>
                </a:extLst>
              </p:cNvPr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213;p15">
                <a:extLst>
                  <a:ext uri="{FF2B5EF4-FFF2-40B4-BE49-F238E27FC236}">
                    <a16:creationId xmlns:a16="http://schemas.microsoft.com/office/drawing/2014/main" id="{9F26940B-EF67-ECE0-24D1-FE1B8F8FCC8B}"/>
                  </a:ext>
                </a:extLst>
              </p:cNvPr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214;p15">
                <a:extLst>
                  <a:ext uri="{FF2B5EF4-FFF2-40B4-BE49-F238E27FC236}">
                    <a16:creationId xmlns:a16="http://schemas.microsoft.com/office/drawing/2014/main" id="{1DB1A34C-1254-9D6D-EE60-B10EC48976B3}"/>
                  </a:ext>
                </a:extLst>
              </p:cNvPr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215;p15">
                <a:extLst>
                  <a:ext uri="{FF2B5EF4-FFF2-40B4-BE49-F238E27FC236}">
                    <a16:creationId xmlns:a16="http://schemas.microsoft.com/office/drawing/2014/main" id="{C0AFD830-C7B7-B099-AF18-D689EB411FDF}"/>
                  </a:ext>
                </a:extLst>
              </p:cNvPr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216;p15">
                <a:extLst>
                  <a:ext uri="{FF2B5EF4-FFF2-40B4-BE49-F238E27FC236}">
                    <a16:creationId xmlns:a16="http://schemas.microsoft.com/office/drawing/2014/main" id="{B020F234-2FBF-4A86-D07F-9FC7455749C6}"/>
                  </a:ext>
                </a:extLst>
              </p:cNvPr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217;p15">
                <a:extLst>
                  <a:ext uri="{FF2B5EF4-FFF2-40B4-BE49-F238E27FC236}">
                    <a16:creationId xmlns:a16="http://schemas.microsoft.com/office/drawing/2014/main" id="{0D7C8C81-4B69-599D-54BB-6EBDF4DF0843}"/>
                  </a:ext>
                </a:extLst>
              </p:cNvPr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218;p15">
                <a:extLst>
                  <a:ext uri="{FF2B5EF4-FFF2-40B4-BE49-F238E27FC236}">
                    <a16:creationId xmlns:a16="http://schemas.microsoft.com/office/drawing/2014/main" id="{E1082768-D5D0-8EF8-1FE5-F4102AF90F21}"/>
                  </a:ext>
                </a:extLst>
              </p:cNvPr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219;p15">
                <a:extLst>
                  <a:ext uri="{FF2B5EF4-FFF2-40B4-BE49-F238E27FC236}">
                    <a16:creationId xmlns:a16="http://schemas.microsoft.com/office/drawing/2014/main" id="{5A7CD429-9E16-C13F-7316-D775C55FEF7E}"/>
                  </a:ext>
                </a:extLst>
              </p:cNvPr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220;p15">
                <a:extLst>
                  <a:ext uri="{FF2B5EF4-FFF2-40B4-BE49-F238E27FC236}">
                    <a16:creationId xmlns:a16="http://schemas.microsoft.com/office/drawing/2014/main" id="{0CC9117B-EC22-0F76-3B25-A8B99E09C9D4}"/>
                  </a:ext>
                </a:extLst>
              </p:cNvPr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221;p15">
                <a:extLst>
                  <a:ext uri="{FF2B5EF4-FFF2-40B4-BE49-F238E27FC236}">
                    <a16:creationId xmlns:a16="http://schemas.microsoft.com/office/drawing/2014/main" id="{14671DFA-3616-FD3B-FBF5-0AFC04C92230}"/>
                  </a:ext>
                </a:extLst>
              </p:cNvPr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222;p15">
                <a:extLst>
                  <a:ext uri="{FF2B5EF4-FFF2-40B4-BE49-F238E27FC236}">
                    <a16:creationId xmlns:a16="http://schemas.microsoft.com/office/drawing/2014/main" id="{83A70E40-94B7-EB8D-84F1-2FA17C8C1793}"/>
                  </a:ext>
                </a:extLst>
              </p:cNvPr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223;p15">
                <a:extLst>
                  <a:ext uri="{FF2B5EF4-FFF2-40B4-BE49-F238E27FC236}">
                    <a16:creationId xmlns:a16="http://schemas.microsoft.com/office/drawing/2014/main" id="{299401D0-16E3-E587-FC70-40ECB9EE8337}"/>
                  </a:ext>
                </a:extLst>
              </p:cNvPr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224;p15">
                <a:extLst>
                  <a:ext uri="{FF2B5EF4-FFF2-40B4-BE49-F238E27FC236}">
                    <a16:creationId xmlns:a16="http://schemas.microsoft.com/office/drawing/2014/main" id="{3FFB9C95-E5B8-9158-BBAD-0AF0E8CC9C4D}"/>
                  </a:ext>
                </a:extLst>
              </p:cNvPr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" name="Google Shape;225;p15">
              <a:extLst>
                <a:ext uri="{FF2B5EF4-FFF2-40B4-BE49-F238E27FC236}">
                  <a16:creationId xmlns:a16="http://schemas.microsoft.com/office/drawing/2014/main" id="{4767B601-6F04-5F13-C1E2-8D27ED1BB6EB}"/>
                </a:ext>
              </a:extLst>
            </p:cNvPr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6;p15">
              <a:extLst>
                <a:ext uri="{FF2B5EF4-FFF2-40B4-BE49-F238E27FC236}">
                  <a16:creationId xmlns:a16="http://schemas.microsoft.com/office/drawing/2014/main" id="{930DF70D-9CA0-3958-91D9-1C21C9E72FC1}"/>
                </a:ext>
              </a:extLst>
            </p:cNvPr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7;p15">
              <a:extLst>
                <a:ext uri="{FF2B5EF4-FFF2-40B4-BE49-F238E27FC236}">
                  <a16:creationId xmlns:a16="http://schemas.microsoft.com/office/drawing/2014/main" id="{9DB5B9C7-9EC6-B695-D2DA-9AA611C31047}"/>
                </a:ext>
              </a:extLst>
            </p:cNvPr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;p15">
              <a:extLst>
                <a:ext uri="{FF2B5EF4-FFF2-40B4-BE49-F238E27FC236}">
                  <a16:creationId xmlns:a16="http://schemas.microsoft.com/office/drawing/2014/main" id="{29153BBB-2945-3101-6240-19A2A7F006F7}"/>
                </a:ext>
              </a:extLst>
            </p:cNvPr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9;p15">
              <a:extLst>
                <a:ext uri="{FF2B5EF4-FFF2-40B4-BE49-F238E27FC236}">
                  <a16:creationId xmlns:a16="http://schemas.microsoft.com/office/drawing/2014/main" id="{E8C6CAE0-E894-0EA3-0AEC-14CE0228AAB6}"/>
                </a:ext>
              </a:extLst>
            </p:cNvPr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0;p15">
              <a:extLst>
                <a:ext uri="{FF2B5EF4-FFF2-40B4-BE49-F238E27FC236}">
                  <a16:creationId xmlns:a16="http://schemas.microsoft.com/office/drawing/2014/main" id="{C756CF6D-F308-3B70-2E06-35BD0C773C66}"/>
                </a:ext>
              </a:extLst>
            </p:cNvPr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3C961B8-CF06-295A-F3D7-AA6B6AFBF338}"/>
              </a:ext>
            </a:extLst>
          </p:cNvPr>
          <p:cNvSpPr txBox="1"/>
          <p:nvPr/>
        </p:nvSpPr>
        <p:spPr>
          <a:xfrm>
            <a:off x="3299858" y="62345"/>
            <a:ext cx="2544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3A0555-E6F2-AD1B-4160-986EEA54C29B}"/>
              </a:ext>
            </a:extLst>
          </p:cNvPr>
          <p:cNvSpPr txBox="1"/>
          <p:nvPr/>
        </p:nvSpPr>
        <p:spPr>
          <a:xfrm>
            <a:off x="4571999" y="2200328"/>
            <a:ext cx="4256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QUESTIONS!</a:t>
            </a:r>
          </a:p>
        </p:txBody>
      </p:sp>
    </p:spTree>
    <p:extLst>
      <p:ext uri="{BB962C8B-B14F-4D97-AF65-F5344CB8AC3E}">
        <p14:creationId xmlns:p14="http://schemas.microsoft.com/office/powerpoint/2010/main" val="2305202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4D404-C270-D67E-5DE9-578372BF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06494"/>
            <a:ext cx="8520600" cy="84180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FDA9FA-E132-BE46-8343-B71B2A516874}"/>
              </a:ext>
            </a:extLst>
          </p:cNvPr>
          <p:cNvSpPr txBox="1"/>
          <p:nvPr/>
        </p:nvSpPr>
        <p:spPr>
          <a:xfrm>
            <a:off x="788795" y="1048294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https://research.com/degrees/highest-paying-bachelors-degrees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F28D9F-44F3-6A0A-92FC-07FCFFF5AA0A}"/>
              </a:ext>
            </a:extLst>
          </p:cNvPr>
          <p:cNvSpPr txBox="1"/>
          <p:nvPr/>
        </p:nvSpPr>
        <p:spPr>
          <a:xfrm>
            <a:off x="788795" y="1438370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https://educationdata.org/student-loan-debt-by-major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B49670-F0C9-AC56-B344-5E5A669FA042}"/>
              </a:ext>
            </a:extLst>
          </p:cNvPr>
          <p:cNvSpPr txBox="1"/>
          <p:nvPr/>
        </p:nvSpPr>
        <p:spPr>
          <a:xfrm>
            <a:off x="788795" y="1828447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https://www.newyorkfed.org/microeconomics/topics/student-debt</a:t>
            </a:r>
          </a:p>
        </p:txBody>
      </p:sp>
    </p:spTree>
    <p:extLst>
      <p:ext uri="{BB962C8B-B14F-4D97-AF65-F5344CB8AC3E}">
        <p14:creationId xmlns:p14="http://schemas.microsoft.com/office/powerpoint/2010/main" val="357119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48;p15">
            <a:extLst>
              <a:ext uri="{FF2B5EF4-FFF2-40B4-BE49-F238E27FC236}">
                <a16:creationId xmlns:a16="http://schemas.microsoft.com/office/drawing/2014/main" id="{A0004944-935E-53BB-0AEC-CD10162D1A5D}"/>
              </a:ext>
            </a:extLst>
          </p:cNvPr>
          <p:cNvGrpSpPr/>
          <p:nvPr/>
        </p:nvGrpSpPr>
        <p:grpSpPr>
          <a:xfrm>
            <a:off x="-14873" y="154187"/>
            <a:ext cx="4385617" cy="4733627"/>
            <a:chOff x="457194" y="411475"/>
            <a:chExt cx="4385617" cy="4733627"/>
          </a:xfrm>
        </p:grpSpPr>
        <p:sp>
          <p:nvSpPr>
            <p:cNvPr id="6" name="Google Shape;49;p15">
              <a:extLst>
                <a:ext uri="{FF2B5EF4-FFF2-40B4-BE49-F238E27FC236}">
                  <a16:creationId xmlns:a16="http://schemas.microsoft.com/office/drawing/2014/main" id="{944B75EB-445A-40C3-34EF-A5171EDD45CC}"/>
                </a:ext>
              </a:extLst>
            </p:cNvPr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50;p15">
              <a:extLst>
                <a:ext uri="{FF2B5EF4-FFF2-40B4-BE49-F238E27FC236}">
                  <a16:creationId xmlns:a16="http://schemas.microsoft.com/office/drawing/2014/main" id="{758E69A4-9961-A437-F202-A128D1601A79}"/>
                </a:ext>
              </a:extLst>
            </p:cNvPr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14" name="Google Shape;51;p15">
                <a:extLst>
                  <a:ext uri="{FF2B5EF4-FFF2-40B4-BE49-F238E27FC236}">
                    <a16:creationId xmlns:a16="http://schemas.microsoft.com/office/drawing/2014/main" id="{CDD4A12B-C640-4017-63DB-A0639F3C3DCE}"/>
                  </a:ext>
                </a:extLst>
              </p:cNvPr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52;p15">
                <a:extLst>
                  <a:ext uri="{FF2B5EF4-FFF2-40B4-BE49-F238E27FC236}">
                    <a16:creationId xmlns:a16="http://schemas.microsoft.com/office/drawing/2014/main" id="{C5FFE65A-2A0D-AA6E-C63E-84391CD86F64}"/>
                  </a:ext>
                </a:extLst>
              </p:cNvPr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53;p15">
                <a:extLst>
                  <a:ext uri="{FF2B5EF4-FFF2-40B4-BE49-F238E27FC236}">
                    <a16:creationId xmlns:a16="http://schemas.microsoft.com/office/drawing/2014/main" id="{D5A00EBD-6EC1-77A2-145D-10911EF382F9}"/>
                  </a:ext>
                </a:extLst>
              </p:cNvPr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54;p15">
                <a:extLst>
                  <a:ext uri="{FF2B5EF4-FFF2-40B4-BE49-F238E27FC236}">
                    <a16:creationId xmlns:a16="http://schemas.microsoft.com/office/drawing/2014/main" id="{2613480C-5629-8EFF-94FF-FD5853D13830}"/>
                  </a:ext>
                </a:extLst>
              </p:cNvPr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55;p15">
                <a:extLst>
                  <a:ext uri="{FF2B5EF4-FFF2-40B4-BE49-F238E27FC236}">
                    <a16:creationId xmlns:a16="http://schemas.microsoft.com/office/drawing/2014/main" id="{0C0A08D1-47CA-C8D1-1FAE-94EA6D1C87A7}"/>
                  </a:ext>
                </a:extLst>
              </p:cNvPr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56;p15">
                <a:extLst>
                  <a:ext uri="{FF2B5EF4-FFF2-40B4-BE49-F238E27FC236}">
                    <a16:creationId xmlns:a16="http://schemas.microsoft.com/office/drawing/2014/main" id="{2D4FE5B0-A4F8-DDA2-F3F3-7B8E33478E8A}"/>
                  </a:ext>
                </a:extLst>
              </p:cNvPr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57;p15">
                <a:extLst>
                  <a:ext uri="{FF2B5EF4-FFF2-40B4-BE49-F238E27FC236}">
                    <a16:creationId xmlns:a16="http://schemas.microsoft.com/office/drawing/2014/main" id="{C2732438-3DF7-BB25-061A-EA3090D92477}"/>
                  </a:ext>
                </a:extLst>
              </p:cNvPr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58;p15">
                <a:extLst>
                  <a:ext uri="{FF2B5EF4-FFF2-40B4-BE49-F238E27FC236}">
                    <a16:creationId xmlns:a16="http://schemas.microsoft.com/office/drawing/2014/main" id="{2B821B1C-5F91-900D-0567-E84AFF1B5B6D}"/>
                  </a:ext>
                </a:extLst>
              </p:cNvPr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59;p15">
                <a:extLst>
                  <a:ext uri="{FF2B5EF4-FFF2-40B4-BE49-F238E27FC236}">
                    <a16:creationId xmlns:a16="http://schemas.microsoft.com/office/drawing/2014/main" id="{3AEA9FDC-260F-0035-83A4-AF924E5DDA86}"/>
                  </a:ext>
                </a:extLst>
              </p:cNvPr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60;p15">
                <a:extLst>
                  <a:ext uri="{FF2B5EF4-FFF2-40B4-BE49-F238E27FC236}">
                    <a16:creationId xmlns:a16="http://schemas.microsoft.com/office/drawing/2014/main" id="{ACCFDF84-9767-2329-24DE-D74CCB722877}"/>
                  </a:ext>
                </a:extLst>
              </p:cNvPr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61;p15">
                <a:extLst>
                  <a:ext uri="{FF2B5EF4-FFF2-40B4-BE49-F238E27FC236}">
                    <a16:creationId xmlns:a16="http://schemas.microsoft.com/office/drawing/2014/main" id="{7B66B6C1-DD63-9271-EED1-9E4C4E179586}"/>
                  </a:ext>
                </a:extLst>
              </p:cNvPr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62;p15">
                <a:extLst>
                  <a:ext uri="{FF2B5EF4-FFF2-40B4-BE49-F238E27FC236}">
                    <a16:creationId xmlns:a16="http://schemas.microsoft.com/office/drawing/2014/main" id="{95A6B43D-B03E-09EF-C95B-9635417C4808}"/>
                  </a:ext>
                </a:extLst>
              </p:cNvPr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3;p15">
                <a:extLst>
                  <a:ext uri="{FF2B5EF4-FFF2-40B4-BE49-F238E27FC236}">
                    <a16:creationId xmlns:a16="http://schemas.microsoft.com/office/drawing/2014/main" id="{39F07A42-F8F6-C5DC-2642-399D40B00888}"/>
                  </a:ext>
                </a:extLst>
              </p:cNvPr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64;p15">
                <a:extLst>
                  <a:ext uri="{FF2B5EF4-FFF2-40B4-BE49-F238E27FC236}">
                    <a16:creationId xmlns:a16="http://schemas.microsoft.com/office/drawing/2014/main" id="{F510D7F6-5474-DDE4-71E8-B53C0A142412}"/>
                  </a:ext>
                </a:extLst>
              </p:cNvPr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5;p15">
                <a:extLst>
                  <a:ext uri="{FF2B5EF4-FFF2-40B4-BE49-F238E27FC236}">
                    <a16:creationId xmlns:a16="http://schemas.microsoft.com/office/drawing/2014/main" id="{3C3E46B6-480E-2303-6FF7-F16E7774CD3A}"/>
                  </a:ext>
                </a:extLst>
              </p:cNvPr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6;p15">
                <a:extLst>
                  <a:ext uri="{FF2B5EF4-FFF2-40B4-BE49-F238E27FC236}">
                    <a16:creationId xmlns:a16="http://schemas.microsoft.com/office/drawing/2014/main" id="{15370EB0-F897-6501-6521-525734E9B36B}"/>
                  </a:ext>
                </a:extLst>
              </p:cNvPr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67;p15">
                <a:extLst>
                  <a:ext uri="{FF2B5EF4-FFF2-40B4-BE49-F238E27FC236}">
                    <a16:creationId xmlns:a16="http://schemas.microsoft.com/office/drawing/2014/main" id="{11FC5648-1377-272A-4701-88DD481E51AE}"/>
                  </a:ext>
                </a:extLst>
              </p:cNvPr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68;p15">
                <a:extLst>
                  <a:ext uri="{FF2B5EF4-FFF2-40B4-BE49-F238E27FC236}">
                    <a16:creationId xmlns:a16="http://schemas.microsoft.com/office/drawing/2014/main" id="{C2D33873-FC53-931D-1365-1F4FF6CE1E55}"/>
                  </a:ext>
                </a:extLst>
              </p:cNvPr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69;p15">
                <a:extLst>
                  <a:ext uri="{FF2B5EF4-FFF2-40B4-BE49-F238E27FC236}">
                    <a16:creationId xmlns:a16="http://schemas.microsoft.com/office/drawing/2014/main" id="{179408D6-1D0D-8565-F70F-57406B5D9E33}"/>
                  </a:ext>
                </a:extLst>
              </p:cNvPr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70;p15">
                <a:extLst>
                  <a:ext uri="{FF2B5EF4-FFF2-40B4-BE49-F238E27FC236}">
                    <a16:creationId xmlns:a16="http://schemas.microsoft.com/office/drawing/2014/main" id="{9992F326-9E75-9197-CADE-192BBB1297DA}"/>
                  </a:ext>
                </a:extLst>
              </p:cNvPr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71;p15">
                <a:extLst>
                  <a:ext uri="{FF2B5EF4-FFF2-40B4-BE49-F238E27FC236}">
                    <a16:creationId xmlns:a16="http://schemas.microsoft.com/office/drawing/2014/main" id="{55C5872C-D56C-9021-3268-4AC91F42B727}"/>
                  </a:ext>
                </a:extLst>
              </p:cNvPr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72;p15">
                <a:extLst>
                  <a:ext uri="{FF2B5EF4-FFF2-40B4-BE49-F238E27FC236}">
                    <a16:creationId xmlns:a16="http://schemas.microsoft.com/office/drawing/2014/main" id="{ABF4DC36-AD6B-0E82-FB93-E5C9F27ADE4C}"/>
                  </a:ext>
                </a:extLst>
              </p:cNvPr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73;p15">
                <a:extLst>
                  <a:ext uri="{FF2B5EF4-FFF2-40B4-BE49-F238E27FC236}">
                    <a16:creationId xmlns:a16="http://schemas.microsoft.com/office/drawing/2014/main" id="{0D361AB0-BEE2-FE23-7D70-5CDBC5EB708E}"/>
                  </a:ext>
                </a:extLst>
              </p:cNvPr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74;p15">
                <a:extLst>
                  <a:ext uri="{FF2B5EF4-FFF2-40B4-BE49-F238E27FC236}">
                    <a16:creationId xmlns:a16="http://schemas.microsoft.com/office/drawing/2014/main" id="{9E7CFB5B-51FA-6505-7288-D68955D9704D}"/>
                  </a:ext>
                </a:extLst>
              </p:cNvPr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75;p15">
                <a:extLst>
                  <a:ext uri="{FF2B5EF4-FFF2-40B4-BE49-F238E27FC236}">
                    <a16:creationId xmlns:a16="http://schemas.microsoft.com/office/drawing/2014/main" id="{4B15E5A1-683B-F863-96E0-2A992F941260}"/>
                  </a:ext>
                </a:extLst>
              </p:cNvPr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76;p15">
                <a:extLst>
                  <a:ext uri="{FF2B5EF4-FFF2-40B4-BE49-F238E27FC236}">
                    <a16:creationId xmlns:a16="http://schemas.microsoft.com/office/drawing/2014/main" id="{D739684A-E728-B891-BD9E-FA4A0262E6ED}"/>
                  </a:ext>
                </a:extLst>
              </p:cNvPr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77;p15">
                <a:extLst>
                  <a:ext uri="{FF2B5EF4-FFF2-40B4-BE49-F238E27FC236}">
                    <a16:creationId xmlns:a16="http://schemas.microsoft.com/office/drawing/2014/main" id="{D38F6FBA-AA36-9FFC-2027-340112A33FD0}"/>
                  </a:ext>
                </a:extLst>
              </p:cNvPr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78;p15">
                <a:extLst>
                  <a:ext uri="{FF2B5EF4-FFF2-40B4-BE49-F238E27FC236}">
                    <a16:creationId xmlns:a16="http://schemas.microsoft.com/office/drawing/2014/main" id="{79D39E29-17A6-F418-C890-854CB9E097ED}"/>
                  </a:ext>
                </a:extLst>
              </p:cNvPr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79;p15">
                <a:extLst>
                  <a:ext uri="{FF2B5EF4-FFF2-40B4-BE49-F238E27FC236}">
                    <a16:creationId xmlns:a16="http://schemas.microsoft.com/office/drawing/2014/main" id="{BC9C53BB-7634-BBCB-9DB3-8BB5EDF7BAE4}"/>
                  </a:ext>
                </a:extLst>
              </p:cNvPr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80;p15">
                <a:extLst>
                  <a:ext uri="{FF2B5EF4-FFF2-40B4-BE49-F238E27FC236}">
                    <a16:creationId xmlns:a16="http://schemas.microsoft.com/office/drawing/2014/main" id="{40760F23-372C-3284-A93C-F22523CF2D51}"/>
                  </a:ext>
                </a:extLst>
              </p:cNvPr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81;p15">
                <a:extLst>
                  <a:ext uri="{FF2B5EF4-FFF2-40B4-BE49-F238E27FC236}">
                    <a16:creationId xmlns:a16="http://schemas.microsoft.com/office/drawing/2014/main" id="{FFDC8D31-112C-FCA6-2426-9514E38192DE}"/>
                  </a:ext>
                </a:extLst>
              </p:cNvPr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82;p15">
                <a:extLst>
                  <a:ext uri="{FF2B5EF4-FFF2-40B4-BE49-F238E27FC236}">
                    <a16:creationId xmlns:a16="http://schemas.microsoft.com/office/drawing/2014/main" id="{BA82DA7D-C68C-227A-11C3-2C8B32610EE6}"/>
                  </a:ext>
                </a:extLst>
              </p:cNvPr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83;p15">
                <a:extLst>
                  <a:ext uri="{FF2B5EF4-FFF2-40B4-BE49-F238E27FC236}">
                    <a16:creationId xmlns:a16="http://schemas.microsoft.com/office/drawing/2014/main" id="{F51A314F-6C38-C746-183F-F11CF342AE51}"/>
                  </a:ext>
                </a:extLst>
              </p:cNvPr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84;p15">
                <a:extLst>
                  <a:ext uri="{FF2B5EF4-FFF2-40B4-BE49-F238E27FC236}">
                    <a16:creationId xmlns:a16="http://schemas.microsoft.com/office/drawing/2014/main" id="{B4C985C1-7336-B075-3484-2840DC04D3FC}"/>
                  </a:ext>
                </a:extLst>
              </p:cNvPr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85;p15">
                <a:extLst>
                  <a:ext uri="{FF2B5EF4-FFF2-40B4-BE49-F238E27FC236}">
                    <a16:creationId xmlns:a16="http://schemas.microsoft.com/office/drawing/2014/main" id="{5028AB82-9B74-E6AF-F779-5DDF5381C967}"/>
                  </a:ext>
                </a:extLst>
              </p:cNvPr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86;p15">
                <a:extLst>
                  <a:ext uri="{FF2B5EF4-FFF2-40B4-BE49-F238E27FC236}">
                    <a16:creationId xmlns:a16="http://schemas.microsoft.com/office/drawing/2014/main" id="{D4C5E525-2474-4BD1-AF1E-33B8546FDB38}"/>
                  </a:ext>
                </a:extLst>
              </p:cNvPr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87;p15">
                <a:extLst>
                  <a:ext uri="{FF2B5EF4-FFF2-40B4-BE49-F238E27FC236}">
                    <a16:creationId xmlns:a16="http://schemas.microsoft.com/office/drawing/2014/main" id="{69B42FFC-BF84-73EA-C703-EBE8ED1F5ECD}"/>
                  </a:ext>
                </a:extLst>
              </p:cNvPr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88;p15">
                <a:extLst>
                  <a:ext uri="{FF2B5EF4-FFF2-40B4-BE49-F238E27FC236}">
                    <a16:creationId xmlns:a16="http://schemas.microsoft.com/office/drawing/2014/main" id="{2B796ACF-9EA9-822F-BB13-717DB69EBA35}"/>
                  </a:ext>
                </a:extLst>
              </p:cNvPr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89;p15">
                <a:extLst>
                  <a:ext uri="{FF2B5EF4-FFF2-40B4-BE49-F238E27FC236}">
                    <a16:creationId xmlns:a16="http://schemas.microsoft.com/office/drawing/2014/main" id="{9303812A-A074-580C-0D04-8C6F2419072E}"/>
                  </a:ext>
                </a:extLst>
              </p:cNvPr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90;p15">
                <a:extLst>
                  <a:ext uri="{FF2B5EF4-FFF2-40B4-BE49-F238E27FC236}">
                    <a16:creationId xmlns:a16="http://schemas.microsoft.com/office/drawing/2014/main" id="{3FD52894-E293-3B1B-66FC-274227946308}"/>
                  </a:ext>
                </a:extLst>
              </p:cNvPr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91;p15">
                <a:extLst>
                  <a:ext uri="{FF2B5EF4-FFF2-40B4-BE49-F238E27FC236}">
                    <a16:creationId xmlns:a16="http://schemas.microsoft.com/office/drawing/2014/main" id="{58E52321-A877-27C5-3DFA-BC96A2BE7C72}"/>
                  </a:ext>
                </a:extLst>
              </p:cNvPr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92;p15">
                <a:extLst>
                  <a:ext uri="{FF2B5EF4-FFF2-40B4-BE49-F238E27FC236}">
                    <a16:creationId xmlns:a16="http://schemas.microsoft.com/office/drawing/2014/main" id="{8F71ACD1-2806-A0EF-FBED-AF59475DB4C4}"/>
                  </a:ext>
                </a:extLst>
              </p:cNvPr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93;p15">
                <a:extLst>
                  <a:ext uri="{FF2B5EF4-FFF2-40B4-BE49-F238E27FC236}">
                    <a16:creationId xmlns:a16="http://schemas.microsoft.com/office/drawing/2014/main" id="{229DB177-6536-3B8E-236E-1387974793D8}"/>
                  </a:ext>
                </a:extLst>
              </p:cNvPr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94;p15">
                <a:extLst>
                  <a:ext uri="{FF2B5EF4-FFF2-40B4-BE49-F238E27FC236}">
                    <a16:creationId xmlns:a16="http://schemas.microsoft.com/office/drawing/2014/main" id="{67F0B3F2-29DA-AA99-21AC-29483172A74C}"/>
                  </a:ext>
                </a:extLst>
              </p:cNvPr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95;p15">
                <a:extLst>
                  <a:ext uri="{FF2B5EF4-FFF2-40B4-BE49-F238E27FC236}">
                    <a16:creationId xmlns:a16="http://schemas.microsoft.com/office/drawing/2014/main" id="{84B7215D-7626-249F-9C21-F5E7B7080CF4}"/>
                  </a:ext>
                </a:extLst>
              </p:cNvPr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96;p15">
                <a:extLst>
                  <a:ext uri="{FF2B5EF4-FFF2-40B4-BE49-F238E27FC236}">
                    <a16:creationId xmlns:a16="http://schemas.microsoft.com/office/drawing/2014/main" id="{D6FF1F62-7B2D-437D-4B48-69B4DECBB3D2}"/>
                  </a:ext>
                </a:extLst>
              </p:cNvPr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97;p15">
                <a:extLst>
                  <a:ext uri="{FF2B5EF4-FFF2-40B4-BE49-F238E27FC236}">
                    <a16:creationId xmlns:a16="http://schemas.microsoft.com/office/drawing/2014/main" id="{908409D1-4526-6D5A-0D8D-C416C7A40146}"/>
                  </a:ext>
                </a:extLst>
              </p:cNvPr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98;p15">
                <a:extLst>
                  <a:ext uri="{FF2B5EF4-FFF2-40B4-BE49-F238E27FC236}">
                    <a16:creationId xmlns:a16="http://schemas.microsoft.com/office/drawing/2014/main" id="{B81D2452-895D-9EF4-745E-B1A8D9984AD8}"/>
                  </a:ext>
                </a:extLst>
              </p:cNvPr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99;p15">
                <a:extLst>
                  <a:ext uri="{FF2B5EF4-FFF2-40B4-BE49-F238E27FC236}">
                    <a16:creationId xmlns:a16="http://schemas.microsoft.com/office/drawing/2014/main" id="{75703B71-442E-440C-018E-BF98B381E571}"/>
                  </a:ext>
                </a:extLst>
              </p:cNvPr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00;p15">
                <a:extLst>
                  <a:ext uri="{FF2B5EF4-FFF2-40B4-BE49-F238E27FC236}">
                    <a16:creationId xmlns:a16="http://schemas.microsoft.com/office/drawing/2014/main" id="{5AD5FBFE-0DCA-EE45-22A3-0E0C05AB3C7A}"/>
                  </a:ext>
                </a:extLst>
              </p:cNvPr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01;p15">
                <a:extLst>
                  <a:ext uri="{FF2B5EF4-FFF2-40B4-BE49-F238E27FC236}">
                    <a16:creationId xmlns:a16="http://schemas.microsoft.com/office/drawing/2014/main" id="{C564325D-CDB2-11F4-4EAB-8DC64262C6C6}"/>
                  </a:ext>
                </a:extLst>
              </p:cNvPr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02;p15">
                <a:extLst>
                  <a:ext uri="{FF2B5EF4-FFF2-40B4-BE49-F238E27FC236}">
                    <a16:creationId xmlns:a16="http://schemas.microsoft.com/office/drawing/2014/main" id="{3D6A8FE1-E52C-8D7C-D83D-F8848693429B}"/>
                  </a:ext>
                </a:extLst>
              </p:cNvPr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03;p15">
                <a:extLst>
                  <a:ext uri="{FF2B5EF4-FFF2-40B4-BE49-F238E27FC236}">
                    <a16:creationId xmlns:a16="http://schemas.microsoft.com/office/drawing/2014/main" id="{CA9B6CCE-19C4-DAB3-142A-631E0AFA35CC}"/>
                  </a:ext>
                </a:extLst>
              </p:cNvPr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04;p15">
                <a:extLst>
                  <a:ext uri="{FF2B5EF4-FFF2-40B4-BE49-F238E27FC236}">
                    <a16:creationId xmlns:a16="http://schemas.microsoft.com/office/drawing/2014/main" id="{C63B7D2E-402F-40B8-42A3-A43CE0450C35}"/>
                  </a:ext>
                </a:extLst>
              </p:cNvPr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05;p15">
                <a:extLst>
                  <a:ext uri="{FF2B5EF4-FFF2-40B4-BE49-F238E27FC236}">
                    <a16:creationId xmlns:a16="http://schemas.microsoft.com/office/drawing/2014/main" id="{0AD36E28-A956-C54F-DBC3-BA68F99BCEF6}"/>
                  </a:ext>
                </a:extLst>
              </p:cNvPr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06;p15">
                <a:extLst>
                  <a:ext uri="{FF2B5EF4-FFF2-40B4-BE49-F238E27FC236}">
                    <a16:creationId xmlns:a16="http://schemas.microsoft.com/office/drawing/2014/main" id="{1BF64AE7-0C69-7932-5D48-D9D37F7657FB}"/>
                  </a:ext>
                </a:extLst>
              </p:cNvPr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07;p15">
                <a:extLst>
                  <a:ext uri="{FF2B5EF4-FFF2-40B4-BE49-F238E27FC236}">
                    <a16:creationId xmlns:a16="http://schemas.microsoft.com/office/drawing/2014/main" id="{4DD78B6B-36FF-4103-095A-5C51B052171B}"/>
                  </a:ext>
                </a:extLst>
              </p:cNvPr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08;p15">
                <a:extLst>
                  <a:ext uri="{FF2B5EF4-FFF2-40B4-BE49-F238E27FC236}">
                    <a16:creationId xmlns:a16="http://schemas.microsoft.com/office/drawing/2014/main" id="{1D25F589-E3A3-1183-C409-BA3492B0E550}"/>
                  </a:ext>
                </a:extLst>
              </p:cNvPr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09;p15">
                <a:extLst>
                  <a:ext uri="{FF2B5EF4-FFF2-40B4-BE49-F238E27FC236}">
                    <a16:creationId xmlns:a16="http://schemas.microsoft.com/office/drawing/2014/main" id="{B15177E9-E3A9-9A88-7970-0FE2401FDA8A}"/>
                  </a:ext>
                </a:extLst>
              </p:cNvPr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10;p15">
                <a:extLst>
                  <a:ext uri="{FF2B5EF4-FFF2-40B4-BE49-F238E27FC236}">
                    <a16:creationId xmlns:a16="http://schemas.microsoft.com/office/drawing/2014/main" id="{EED2D1BA-9475-FF8D-059B-63982BEEFE99}"/>
                  </a:ext>
                </a:extLst>
              </p:cNvPr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11;p15">
                <a:extLst>
                  <a:ext uri="{FF2B5EF4-FFF2-40B4-BE49-F238E27FC236}">
                    <a16:creationId xmlns:a16="http://schemas.microsoft.com/office/drawing/2014/main" id="{5662B5CE-C049-0ABD-0011-861C50DA4742}"/>
                  </a:ext>
                </a:extLst>
              </p:cNvPr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12;p15">
                <a:extLst>
                  <a:ext uri="{FF2B5EF4-FFF2-40B4-BE49-F238E27FC236}">
                    <a16:creationId xmlns:a16="http://schemas.microsoft.com/office/drawing/2014/main" id="{37CA211A-DE76-80CB-E6E4-6A210BB0D07B}"/>
                  </a:ext>
                </a:extLst>
              </p:cNvPr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13;p15">
                <a:extLst>
                  <a:ext uri="{FF2B5EF4-FFF2-40B4-BE49-F238E27FC236}">
                    <a16:creationId xmlns:a16="http://schemas.microsoft.com/office/drawing/2014/main" id="{75C66410-C0FD-2E5A-EA7B-F70D4AB24A36}"/>
                  </a:ext>
                </a:extLst>
              </p:cNvPr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14;p15">
                <a:extLst>
                  <a:ext uri="{FF2B5EF4-FFF2-40B4-BE49-F238E27FC236}">
                    <a16:creationId xmlns:a16="http://schemas.microsoft.com/office/drawing/2014/main" id="{B3935984-B1E6-834B-075C-40A72EDA7D0C}"/>
                  </a:ext>
                </a:extLst>
              </p:cNvPr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15;p15">
                <a:extLst>
                  <a:ext uri="{FF2B5EF4-FFF2-40B4-BE49-F238E27FC236}">
                    <a16:creationId xmlns:a16="http://schemas.microsoft.com/office/drawing/2014/main" id="{83E992C9-D0A3-ADFA-6CC3-C5CA5C929812}"/>
                  </a:ext>
                </a:extLst>
              </p:cNvPr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16;p15">
                <a:extLst>
                  <a:ext uri="{FF2B5EF4-FFF2-40B4-BE49-F238E27FC236}">
                    <a16:creationId xmlns:a16="http://schemas.microsoft.com/office/drawing/2014/main" id="{4682F000-2AFE-6257-EF84-FF7C30FB7A34}"/>
                  </a:ext>
                </a:extLst>
              </p:cNvPr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17;p15">
                <a:extLst>
                  <a:ext uri="{FF2B5EF4-FFF2-40B4-BE49-F238E27FC236}">
                    <a16:creationId xmlns:a16="http://schemas.microsoft.com/office/drawing/2014/main" id="{0BB4D9E0-D679-DAC3-8A8D-484397581899}"/>
                  </a:ext>
                </a:extLst>
              </p:cNvPr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18;p15">
                <a:extLst>
                  <a:ext uri="{FF2B5EF4-FFF2-40B4-BE49-F238E27FC236}">
                    <a16:creationId xmlns:a16="http://schemas.microsoft.com/office/drawing/2014/main" id="{B54E3330-DE26-EC8A-6847-4B184D8E122A}"/>
                  </a:ext>
                </a:extLst>
              </p:cNvPr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19;p15">
                <a:extLst>
                  <a:ext uri="{FF2B5EF4-FFF2-40B4-BE49-F238E27FC236}">
                    <a16:creationId xmlns:a16="http://schemas.microsoft.com/office/drawing/2014/main" id="{36E99675-FBE5-21F6-832B-8F79704A410A}"/>
                  </a:ext>
                </a:extLst>
              </p:cNvPr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20;p15">
                <a:extLst>
                  <a:ext uri="{FF2B5EF4-FFF2-40B4-BE49-F238E27FC236}">
                    <a16:creationId xmlns:a16="http://schemas.microsoft.com/office/drawing/2014/main" id="{D03F99BC-E3E2-2526-5009-FD77ECB60480}"/>
                  </a:ext>
                </a:extLst>
              </p:cNvPr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21;p15">
                <a:extLst>
                  <a:ext uri="{FF2B5EF4-FFF2-40B4-BE49-F238E27FC236}">
                    <a16:creationId xmlns:a16="http://schemas.microsoft.com/office/drawing/2014/main" id="{F54524DA-7DCA-C544-EF06-AC5EA8A884DA}"/>
                  </a:ext>
                </a:extLst>
              </p:cNvPr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22;p15">
                <a:extLst>
                  <a:ext uri="{FF2B5EF4-FFF2-40B4-BE49-F238E27FC236}">
                    <a16:creationId xmlns:a16="http://schemas.microsoft.com/office/drawing/2014/main" id="{B903E06E-EA84-A51D-BE0D-E4B12D334C2C}"/>
                  </a:ext>
                </a:extLst>
              </p:cNvPr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23;p15">
                <a:extLst>
                  <a:ext uri="{FF2B5EF4-FFF2-40B4-BE49-F238E27FC236}">
                    <a16:creationId xmlns:a16="http://schemas.microsoft.com/office/drawing/2014/main" id="{E2AE3E78-CCB7-A54B-E3C7-59464F3C6EEF}"/>
                  </a:ext>
                </a:extLst>
              </p:cNvPr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24;p15">
                <a:extLst>
                  <a:ext uri="{FF2B5EF4-FFF2-40B4-BE49-F238E27FC236}">
                    <a16:creationId xmlns:a16="http://schemas.microsoft.com/office/drawing/2014/main" id="{5B294A74-72A9-34CC-AAF0-F11D817524E6}"/>
                  </a:ext>
                </a:extLst>
              </p:cNvPr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25;p15">
                <a:extLst>
                  <a:ext uri="{FF2B5EF4-FFF2-40B4-BE49-F238E27FC236}">
                    <a16:creationId xmlns:a16="http://schemas.microsoft.com/office/drawing/2014/main" id="{A9367C78-46ED-7730-88F5-25C3AE5D3FCE}"/>
                  </a:ext>
                </a:extLst>
              </p:cNvPr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26;p15">
                <a:extLst>
                  <a:ext uri="{FF2B5EF4-FFF2-40B4-BE49-F238E27FC236}">
                    <a16:creationId xmlns:a16="http://schemas.microsoft.com/office/drawing/2014/main" id="{47A11574-BD50-807C-DEA9-A9B588C722B8}"/>
                  </a:ext>
                </a:extLst>
              </p:cNvPr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27;p15">
                <a:extLst>
                  <a:ext uri="{FF2B5EF4-FFF2-40B4-BE49-F238E27FC236}">
                    <a16:creationId xmlns:a16="http://schemas.microsoft.com/office/drawing/2014/main" id="{FAF3292C-BA64-3572-CE4F-B3892C4606FC}"/>
                  </a:ext>
                </a:extLst>
              </p:cNvPr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28;p15">
                <a:extLst>
                  <a:ext uri="{FF2B5EF4-FFF2-40B4-BE49-F238E27FC236}">
                    <a16:creationId xmlns:a16="http://schemas.microsoft.com/office/drawing/2014/main" id="{3C890545-0891-A586-F6D9-21374055BF68}"/>
                  </a:ext>
                </a:extLst>
              </p:cNvPr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29;p15">
                <a:extLst>
                  <a:ext uri="{FF2B5EF4-FFF2-40B4-BE49-F238E27FC236}">
                    <a16:creationId xmlns:a16="http://schemas.microsoft.com/office/drawing/2014/main" id="{66E18001-BB0D-FA10-1E9E-CA72F642A405}"/>
                  </a:ext>
                </a:extLst>
              </p:cNvPr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30;p15">
                <a:extLst>
                  <a:ext uri="{FF2B5EF4-FFF2-40B4-BE49-F238E27FC236}">
                    <a16:creationId xmlns:a16="http://schemas.microsoft.com/office/drawing/2014/main" id="{D8F7198A-94CD-CB4B-1D31-CF220C3B2736}"/>
                  </a:ext>
                </a:extLst>
              </p:cNvPr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31;p15">
                <a:extLst>
                  <a:ext uri="{FF2B5EF4-FFF2-40B4-BE49-F238E27FC236}">
                    <a16:creationId xmlns:a16="http://schemas.microsoft.com/office/drawing/2014/main" id="{599DF816-F30B-C53C-273E-88DD53831C98}"/>
                  </a:ext>
                </a:extLst>
              </p:cNvPr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32;p15">
                <a:extLst>
                  <a:ext uri="{FF2B5EF4-FFF2-40B4-BE49-F238E27FC236}">
                    <a16:creationId xmlns:a16="http://schemas.microsoft.com/office/drawing/2014/main" id="{17B0E6BF-5919-FFB0-48B8-C69A0B76E4BC}"/>
                  </a:ext>
                </a:extLst>
              </p:cNvPr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33;p15">
                <a:extLst>
                  <a:ext uri="{FF2B5EF4-FFF2-40B4-BE49-F238E27FC236}">
                    <a16:creationId xmlns:a16="http://schemas.microsoft.com/office/drawing/2014/main" id="{706F25CA-B184-338F-96AF-D32DC9D0365C}"/>
                  </a:ext>
                </a:extLst>
              </p:cNvPr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34;p15">
                <a:extLst>
                  <a:ext uri="{FF2B5EF4-FFF2-40B4-BE49-F238E27FC236}">
                    <a16:creationId xmlns:a16="http://schemas.microsoft.com/office/drawing/2014/main" id="{2CDEF52F-62C2-5586-DDDD-6162A2059713}"/>
                  </a:ext>
                </a:extLst>
              </p:cNvPr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35;p15">
                <a:extLst>
                  <a:ext uri="{FF2B5EF4-FFF2-40B4-BE49-F238E27FC236}">
                    <a16:creationId xmlns:a16="http://schemas.microsoft.com/office/drawing/2014/main" id="{5BF31813-F18B-881D-5279-154F17B65391}"/>
                  </a:ext>
                </a:extLst>
              </p:cNvPr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36;p15">
                <a:extLst>
                  <a:ext uri="{FF2B5EF4-FFF2-40B4-BE49-F238E27FC236}">
                    <a16:creationId xmlns:a16="http://schemas.microsoft.com/office/drawing/2014/main" id="{C76F6906-5DBD-C937-928C-79DB368DBCB2}"/>
                  </a:ext>
                </a:extLst>
              </p:cNvPr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37;p15">
                <a:extLst>
                  <a:ext uri="{FF2B5EF4-FFF2-40B4-BE49-F238E27FC236}">
                    <a16:creationId xmlns:a16="http://schemas.microsoft.com/office/drawing/2014/main" id="{E76CC4D5-2B7C-FCFD-638A-9F6C06B86500}"/>
                  </a:ext>
                </a:extLst>
              </p:cNvPr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38;p15">
                <a:extLst>
                  <a:ext uri="{FF2B5EF4-FFF2-40B4-BE49-F238E27FC236}">
                    <a16:creationId xmlns:a16="http://schemas.microsoft.com/office/drawing/2014/main" id="{FE46F5BB-09C9-1AA5-195F-5EF6BD87B90C}"/>
                  </a:ext>
                </a:extLst>
              </p:cNvPr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39;p15">
                <a:extLst>
                  <a:ext uri="{FF2B5EF4-FFF2-40B4-BE49-F238E27FC236}">
                    <a16:creationId xmlns:a16="http://schemas.microsoft.com/office/drawing/2014/main" id="{714FA711-E8B6-6691-A829-9B8F19F4EF2B}"/>
                  </a:ext>
                </a:extLst>
              </p:cNvPr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40;p15">
                <a:extLst>
                  <a:ext uri="{FF2B5EF4-FFF2-40B4-BE49-F238E27FC236}">
                    <a16:creationId xmlns:a16="http://schemas.microsoft.com/office/drawing/2014/main" id="{B04E990F-082C-EEF2-E428-1F8DD142BAE6}"/>
                  </a:ext>
                </a:extLst>
              </p:cNvPr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41;p15">
                <a:extLst>
                  <a:ext uri="{FF2B5EF4-FFF2-40B4-BE49-F238E27FC236}">
                    <a16:creationId xmlns:a16="http://schemas.microsoft.com/office/drawing/2014/main" id="{6FA044F7-C2EB-A440-C854-AFE8ED291F11}"/>
                  </a:ext>
                </a:extLst>
              </p:cNvPr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42;p15">
                <a:extLst>
                  <a:ext uri="{FF2B5EF4-FFF2-40B4-BE49-F238E27FC236}">
                    <a16:creationId xmlns:a16="http://schemas.microsoft.com/office/drawing/2014/main" id="{4D199D6D-94AD-5E05-E816-AA1412438DCE}"/>
                  </a:ext>
                </a:extLst>
              </p:cNvPr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43;p15">
                <a:extLst>
                  <a:ext uri="{FF2B5EF4-FFF2-40B4-BE49-F238E27FC236}">
                    <a16:creationId xmlns:a16="http://schemas.microsoft.com/office/drawing/2014/main" id="{0C1393F2-E469-0F88-9821-2846CE247BD7}"/>
                  </a:ext>
                </a:extLst>
              </p:cNvPr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44;p15">
                <a:extLst>
                  <a:ext uri="{FF2B5EF4-FFF2-40B4-BE49-F238E27FC236}">
                    <a16:creationId xmlns:a16="http://schemas.microsoft.com/office/drawing/2014/main" id="{490413D8-EDE4-D507-45BE-D322F388EF45}"/>
                  </a:ext>
                </a:extLst>
              </p:cNvPr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45;p15">
                <a:extLst>
                  <a:ext uri="{FF2B5EF4-FFF2-40B4-BE49-F238E27FC236}">
                    <a16:creationId xmlns:a16="http://schemas.microsoft.com/office/drawing/2014/main" id="{D0477FC0-3F0A-6650-0F4F-2C8DD7C39E1C}"/>
                  </a:ext>
                </a:extLst>
              </p:cNvPr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46;p15">
                <a:extLst>
                  <a:ext uri="{FF2B5EF4-FFF2-40B4-BE49-F238E27FC236}">
                    <a16:creationId xmlns:a16="http://schemas.microsoft.com/office/drawing/2014/main" id="{3C6B576A-FFC8-FEE8-679D-70304F518088}"/>
                  </a:ext>
                </a:extLst>
              </p:cNvPr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47;p15">
                <a:extLst>
                  <a:ext uri="{FF2B5EF4-FFF2-40B4-BE49-F238E27FC236}">
                    <a16:creationId xmlns:a16="http://schemas.microsoft.com/office/drawing/2014/main" id="{37447680-7F34-4F7A-7E2A-B0D962CF3529}"/>
                  </a:ext>
                </a:extLst>
              </p:cNvPr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48;p15">
                <a:extLst>
                  <a:ext uri="{FF2B5EF4-FFF2-40B4-BE49-F238E27FC236}">
                    <a16:creationId xmlns:a16="http://schemas.microsoft.com/office/drawing/2014/main" id="{57107023-BB48-B110-08A3-74BB33FAE814}"/>
                  </a:ext>
                </a:extLst>
              </p:cNvPr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49;p15">
                <a:extLst>
                  <a:ext uri="{FF2B5EF4-FFF2-40B4-BE49-F238E27FC236}">
                    <a16:creationId xmlns:a16="http://schemas.microsoft.com/office/drawing/2014/main" id="{5190D156-3AA6-0C7A-978F-F09D459BE06D}"/>
                  </a:ext>
                </a:extLst>
              </p:cNvPr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50;p15">
                <a:extLst>
                  <a:ext uri="{FF2B5EF4-FFF2-40B4-BE49-F238E27FC236}">
                    <a16:creationId xmlns:a16="http://schemas.microsoft.com/office/drawing/2014/main" id="{7BD69EFA-E7E2-553D-364C-F01848C96DBF}"/>
                  </a:ext>
                </a:extLst>
              </p:cNvPr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1;p15">
                <a:extLst>
                  <a:ext uri="{FF2B5EF4-FFF2-40B4-BE49-F238E27FC236}">
                    <a16:creationId xmlns:a16="http://schemas.microsoft.com/office/drawing/2014/main" id="{9A0D814B-AA2C-6525-A013-CADF997573CA}"/>
                  </a:ext>
                </a:extLst>
              </p:cNvPr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52;p15">
                <a:extLst>
                  <a:ext uri="{FF2B5EF4-FFF2-40B4-BE49-F238E27FC236}">
                    <a16:creationId xmlns:a16="http://schemas.microsoft.com/office/drawing/2014/main" id="{7B8F4021-79A8-1F1D-4B5E-02231924CA4C}"/>
                  </a:ext>
                </a:extLst>
              </p:cNvPr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53;p15">
                <a:extLst>
                  <a:ext uri="{FF2B5EF4-FFF2-40B4-BE49-F238E27FC236}">
                    <a16:creationId xmlns:a16="http://schemas.microsoft.com/office/drawing/2014/main" id="{8BAFE533-A421-D981-C463-5DDEB9540645}"/>
                  </a:ext>
                </a:extLst>
              </p:cNvPr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54;p15">
                <a:extLst>
                  <a:ext uri="{FF2B5EF4-FFF2-40B4-BE49-F238E27FC236}">
                    <a16:creationId xmlns:a16="http://schemas.microsoft.com/office/drawing/2014/main" id="{5ADCEC3D-1967-EDB0-F960-0295F7C01DD9}"/>
                  </a:ext>
                </a:extLst>
              </p:cNvPr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55;p15">
                <a:extLst>
                  <a:ext uri="{FF2B5EF4-FFF2-40B4-BE49-F238E27FC236}">
                    <a16:creationId xmlns:a16="http://schemas.microsoft.com/office/drawing/2014/main" id="{C3187763-1877-B716-3A20-F743EB28385D}"/>
                  </a:ext>
                </a:extLst>
              </p:cNvPr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56;p15">
                <a:extLst>
                  <a:ext uri="{FF2B5EF4-FFF2-40B4-BE49-F238E27FC236}">
                    <a16:creationId xmlns:a16="http://schemas.microsoft.com/office/drawing/2014/main" id="{F4898B39-384B-8F89-9052-CA93A3E41361}"/>
                  </a:ext>
                </a:extLst>
              </p:cNvPr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57;p15">
                <a:extLst>
                  <a:ext uri="{FF2B5EF4-FFF2-40B4-BE49-F238E27FC236}">
                    <a16:creationId xmlns:a16="http://schemas.microsoft.com/office/drawing/2014/main" id="{CDB69711-D42A-D2DB-49CE-D8BA86727E31}"/>
                  </a:ext>
                </a:extLst>
              </p:cNvPr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58;p15">
                <a:extLst>
                  <a:ext uri="{FF2B5EF4-FFF2-40B4-BE49-F238E27FC236}">
                    <a16:creationId xmlns:a16="http://schemas.microsoft.com/office/drawing/2014/main" id="{9A49A8C5-CBA7-3E80-2264-A405FC5C1680}"/>
                  </a:ext>
                </a:extLst>
              </p:cNvPr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59;p15">
                <a:extLst>
                  <a:ext uri="{FF2B5EF4-FFF2-40B4-BE49-F238E27FC236}">
                    <a16:creationId xmlns:a16="http://schemas.microsoft.com/office/drawing/2014/main" id="{E8478485-0B61-68EA-5CC4-4D82A6A0BB59}"/>
                  </a:ext>
                </a:extLst>
              </p:cNvPr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60;p15">
                <a:extLst>
                  <a:ext uri="{FF2B5EF4-FFF2-40B4-BE49-F238E27FC236}">
                    <a16:creationId xmlns:a16="http://schemas.microsoft.com/office/drawing/2014/main" id="{E4903658-44D6-ECA2-9F10-6414D6F4728D}"/>
                  </a:ext>
                </a:extLst>
              </p:cNvPr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61;p15">
                <a:extLst>
                  <a:ext uri="{FF2B5EF4-FFF2-40B4-BE49-F238E27FC236}">
                    <a16:creationId xmlns:a16="http://schemas.microsoft.com/office/drawing/2014/main" id="{E1CC6814-8A62-3C5E-8F67-5447568E9D47}"/>
                  </a:ext>
                </a:extLst>
              </p:cNvPr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62;p15">
                <a:extLst>
                  <a:ext uri="{FF2B5EF4-FFF2-40B4-BE49-F238E27FC236}">
                    <a16:creationId xmlns:a16="http://schemas.microsoft.com/office/drawing/2014/main" id="{6706E05B-756F-711B-3667-D41B49F3B66B}"/>
                  </a:ext>
                </a:extLst>
              </p:cNvPr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63;p15">
                <a:extLst>
                  <a:ext uri="{FF2B5EF4-FFF2-40B4-BE49-F238E27FC236}">
                    <a16:creationId xmlns:a16="http://schemas.microsoft.com/office/drawing/2014/main" id="{ACB14085-2D27-584B-A910-A08B9EA461AD}"/>
                  </a:ext>
                </a:extLst>
              </p:cNvPr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64;p15">
                <a:extLst>
                  <a:ext uri="{FF2B5EF4-FFF2-40B4-BE49-F238E27FC236}">
                    <a16:creationId xmlns:a16="http://schemas.microsoft.com/office/drawing/2014/main" id="{4D79488C-E65E-6EC6-F994-9D0AC7888116}"/>
                  </a:ext>
                </a:extLst>
              </p:cNvPr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65;p15">
                <a:extLst>
                  <a:ext uri="{FF2B5EF4-FFF2-40B4-BE49-F238E27FC236}">
                    <a16:creationId xmlns:a16="http://schemas.microsoft.com/office/drawing/2014/main" id="{352CD78C-A04E-CFBC-98A3-F65F910AC49F}"/>
                  </a:ext>
                </a:extLst>
              </p:cNvPr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66;p15">
                <a:extLst>
                  <a:ext uri="{FF2B5EF4-FFF2-40B4-BE49-F238E27FC236}">
                    <a16:creationId xmlns:a16="http://schemas.microsoft.com/office/drawing/2014/main" id="{94E1C70F-7B86-0EE6-5F47-F197080FF4B4}"/>
                  </a:ext>
                </a:extLst>
              </p:cNvPr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67;p15">
                <a:extLst>
                  <a:ext uri="{FF2B5EF4-FFF2-40B4-BE49-F238E27FC236}">
                    <a16:creationId xmlns:a16="http://schemas.microsoft.com/office/drawing/2014/main" id="{C91615DD-D65C-9463-BD16-598F3BD0AD25}"/>
                  </a:ext>
                </a:extLst>
              </p:cNvPr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68;p15">
                <a:extLst>
                  <a:ext uri="{FF2B5EF4-FFF2-40B4-BE49-F238E27FC236}">
                    <a16:creationId xmlns:a16="http://schemas.microsoft.com/office/drawing/2014/main" id="{AF7A7D23-B067-2B13-F99B-A10263FDFE8E}"/>
                  </a:ext>
                </a:extLst>
              </p:cNvPr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69;p15">
                <a:extLst>
                  <a:ext uri="{FF2B5EF4-FFF2-40B4-BE49-F238E27FC236}">
                    <a16:creationId xmlns:a16="http://schemas.microsoft.com/office/drawing/2014/main" id="{5C45EFDE-7A1B-6A94-33C2-CE1D16C6C1B4}"/>
                  </a:ext>
                </a:extLst>
              </p:cNvPr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70;p15">
                <a:extLst>
                  <a:ext uri="{FF2B5EF4-FFF2-40B4-BE49-F238E27FC236}">
                    <a16:creationId xmlns:a16="http://schemas.microsoft.com/office/drawing/2014/main" id="{FE32AE13-0838-0D8C-09B2-D0BD23781F06}"/>
                  </a:ext>
                </a:extLst>
              </p:cNvPr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71;p15">
                <a:extLst>
                  <a:ext uri="{FF2B5EF4-FFF2-40B4-BE49-F238E27FC236}">
                    <a16:creationId xmlns:a16="http://schemas.microsoft.com/office/drawing/2014/main" id="{975AE06E-D583-4B34-BDEB-26B879007522}"/>
                  </a:ext>
                </a:extLst>
              </p:cNvPr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72;p15">
                <a:extLst>
                  <a:ext uri="{FF2B5EF4-FFF2-40B4-BE49-F238E27FC236}">
                    <a16:creationId xmlns:a16="http://schemas.microsoft.com/office/drawing/2014/main" id="{BFE09900-BA31-4214-048C-F1A43B78E870}"/>
                  </a:ext>
                </a:extLst>
              </p:cNvPr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73;p15">
                <a:extLst>
                  <a:ext uri="{FF2B5EF4-FFF2-40B4-BE49-F238E27FC236}">
                    <a16:creationId xmlns:a16="http://schemas.microsoft.com/office/drawing/2014/main" id="{821B1952-C451-E041-F9F6-2313CAF56EAA}"/>
                  </a:ext>
                </a:extLst>
              </p:cNvPr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74;p15">
                <a:extLst>
                  <a:ext uri="{FF2B5EF4-FFF2-40B4-BE49-F238E27FC236}">
                    <a16:creationId xmlns:a16="http://schemas.microsoft.com/office/drawing/2014/main" id="{908A572B-78B9-F29A-D818-E4E72BD25DCA}"/>
                  </a:ext>
                </a:extLst>
              </p:cNvPr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75;p15">
                <a:extLst>
                  <a:ext uri="{FF2B5EF4-FFF2-40B4-BE49-F238E27FC236}">
                    <a16:creationId xmlns:a16="http://schemas.microsoft.com/office/drawing/2014/main" id="{BDECB855-04A8-389E-0EDC-2D400694A657}"/>
                  </a:ext>
                </a:extLst>
              </p:cNvPr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76;p15">
                <a:extLst>
                  <a:ext uri="{FF2B5EF4-FFF2-40B4-BE49-F238E27FC236}">
                    <a16:creationId xmlns:a16="http://schemas.microsoft.com/office/drawing/2014/main" id="{F303BAD0-2FB2-0E43-93EE-4EEA9FD4FC74}"/>
                  </a:ext>
                </a:extLst>
              </p:cNvPr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77;p15">
                <a:extLst>
                  <a:ext uri="{FF2B5EF4-FFF2-40B4-BE49-F238E27FC236}">
                    <a16:creationId xmlns:a16="http://schemas.microsoft.com/office/drawing/2014/main" id="{73BE6ACC-DF8B-A31A-1E88-DA50801A3FCB}"/>
                  </a:ext>
                </a:extLst>
              </p:cNvPr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78;p15">
                <a:extLst>
                  <a:ext uri="{FF2B5EF4-FFF2-40B4-BE49-F238E27FC236}">
                    <a16:creationId xmlns:a16="http://schemas.microsoft.com/office/drawing/2014/main" id="{CEFDDE9A-C60E-9D28-576A-34A949C6BB1A}"/>
                  </a:ext>
                </a:extLst>
              </p:cNvPr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79;p15">
                <a:extLst>
                  <a:ext uri="{FF2B5EF4-FFF2-40B4-BE49-F238E27FC236}">
                    <a16:creationId xmlns:a16="http://schemas.microsoft.com/office/drawing/2014/main" id="{647527AC-44CA-25C2-7185-83571FCA4912}"/>
                  </a:ext>
                </a:extLst>
              </p:cNvPr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80;p15">
                <a:extLst>
                  <a:ext uri="{FF2B5EF4-FFF2-40B4-BE49-F238E27FC236}">
                    <a16:creationId xmlns:a16="http://schemas.microsoft.com/office/drawing/2014/main" id="{CB23E1FD-D41A-359A-248E-43D02BC40108}"/>
                  </a:ext>
                </a:extLst>
              </p:cNvPr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81;p15">
                <a:extLst>
                  <a:ext uri="{FF2B5EF4-FFF2-40B4-BE49-F238E27FC236}">
                    <a16:creationId xmlns:a16="http://schemas.microsoft.com/office/drawing/2014/main" id="{B911D484-AF82-A700-E807-DAC05C3F105E}"/>
                  </a:ext>
                </a:extLst>
              </p:cNvPr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82;p15">
                <a:extLst>
                  <a:ext uri="{FF2B5EF4-FFF2-40B4-BE49-F238E27FC236}">
                    <a16:creationId xmlns:a16="http://schemas.microsoft.com/office/drawing/2014/main" id="{48EECE00-6752-54F1-52E6-60665E86DFA1}"/>
                  </a:ext>
                </a:extLst>
              </p:cNvPr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83;p15">
                <a:extLst>
                  <a:ext uri="{FF2B5EF4-FFF2-40B4-BE49-F238E27FC236}">
                    <a16:creationId xmlns:a16="http://schemas.microsoft.com/office/drawing/2014/main" id="{0391C871-3DD6-07D4-9024-2C9D31D793E7}"/>
                  </a:ext>
                </a:extLst>
              </p:cNvPr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84;p15">
                <a:extLst>
                  <a:ext uri="{FF2B5EF4-FFF2-40B4-BE49-F238E27FC236}">
                    <a16:creationId xmlns:a16="http://schemas.microsoft.com/office/drawing/2014/main" id="{8C6026DE-DD8F-9A9D-9AA3-0F69005DA0F4}"/>
                  </a:ext>
                </a:extLst>
              </p:cNvPr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85;p15">
                <a:extLst>
                  <a:ext uri="{FF2B5EF4-FFF2-40B4-BE49-F238E27FC236}">
                    <a16:creationId xmlns:a16="http://schemas.microsoft.com/office/drawing/2014/main" id="{299BEE5E-2C40-BBF4-94FF-1E6BE4B16288}"/>
                  </a:ext>
                </a:extLst>
              </p:cNvPr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86;p15">
                <a:extLst>
                  <a:ext uri="{FF2B5EF4-FFF2-40B4-BE49-F238E27FC236}">
                    <a16:creationId xmlns:a16="http://schemas.microsoft.com/office/drawing/2014/main" id="{C04B33E3-125A-FEB4-A46B-69E94D0415F3}"/>
                  </a:ext>
                </a:extLst>
              </p:cNvPr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87;p15">
                <a:extLst>
                  <a:ext uri="{FF2B5EF4-FFF2-40B4-BE49-F238E27FC236}">
                    <a16:creationId xmlns:a16="http://schemas.microsoft.com/office/drawing/2014/main" id="{F9043756-6ED9-6319-A83F-A192CF2BD86B}"/>
                  </a:ext>
                </a:extLst>
              </p:cNvPr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88;p15">
                <a:extLst>
                  <a:ext uri="{FF2B5EF4-FFF2-40B4-BE49-F238E27FC236}">
                    <a16:creationId xmlns:a16="http://schemas.microsoft.com/office/drawing/2014/main" id="{BFDA00D0-6163-A0C0-F23E-EF775DCFF298}"/>
                  </a:ext>
                </a:extLst>
              </p:cNvPr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89;p15">
                <a:extLst>
                  <a:ext uri="{FF2B5EF4-FFF2-40B4-BE49-F238E27FC236}">
                    <a16:creationId xmlns:a16="http://schemas.microsoft.com/office/drawing/2014/main" id="{9A902176-51A9-0D4D-15D6-D5D46218336D}"/>
                  </a:ext>
                </a:extLst>
              </p:cNvPr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90;p15">
                <a:extLst>
                  <a:ext uri="{FF2B5EF4-FFF2-40B4-BE49-F238E27FC236}">
                    <a16:creationId xmlns:a16="http://schemas.microsoft.com/office/drawing/2014/main" id="{79854496-C1B8-D1C1-573C-DC1F2A927B27}"/>
                  </a:ext>
                </a:extLst>
              </p:cNvPr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91;p15">
                <a:extLst>
                  <a:ext uri="{FF2B5EF4-FFF2-40B4-BE49-F238E27FC236}">
                    <a16:creationId xmlns:a16="http://schemas.microsoft.com/office/drawing/2014/main" id="{3EFE63B4-56BE-DF54-BEE5-8C7DB215CA4C}"/>
                  </a:ext>
                </a:extLst>
              </p:cNvPr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92;p15">
                <a:extLst>
                  <a:ext uri="{FF2B5EF4-FFF2-40B4-BE49-F238E27FC236}">
                    <a16:creationId xmlns:a16="http://schemas.microsoft.com/office/drawing/2014/main" id="{C24F78D3-47A8-FCA8-819D-F198F1EF3811}"/>
                  </a:ext>
                </a:extLst>
              </p:cNvPr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93;p15">
                <a:extLst>
                  <a:ext uri="{FF2B5EF4-FFF2-40B4-BE49-F238E27FC236}">
                    <a16:creationId xmlns:a16="http://schemas.microsoft.com/office/drawing/2014/main" id="{39F1F60D-713A-B945-E26B-2A3CA3FC8938}"/>
                  </a:ext>
                </a:extLst>
              </p:cNvPr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94;p15">
                <a:extLst>
                  <a:ext uri="{FF2B5EF4-FFF2-40B4-BE49-F238E27FC236}">
                    <a16:creationId xmlns:a16="http://schemas.microsoft.com/office/drawing/2014/main" id="{96C6810E-3DFE-8B1A-99F2-DC0A09AB52F6}"/>
                  </a:ext>
                </a:extLst>
              </p:cNvPr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95;p15">
                <a:extLst>
                  <a:ext uri="{FF2B5EF4-FFF2-40B4-BE49-F238E27FC236}">
                    <a16:creationId xmlns:a16="http://schemas.microsoft.com/office/drawing/2014/main" id="{8C695E99-4F95-EA72-0B00-05CA9A70E644}"/>
                  </a:ext>
                </a:extLst>
              </p:cNvPr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96;p15">
                <a:extLst>
                  <a:ext uri="{FF2B5EF4-FFF2-40B4-BE49-F238E27FC236}">
                    <a16:creationId xmlns:a16="http://schemas.microsoft.com/office/drawing/2014/main" id="{8CEDD43E-F055-13B4-23CE-3AECF40EC045}"/>
                  </a:ext>
                </a:extLst>
              </p:cNvPr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97;p15">
                <a:extLst>
                  <a:ext uri="{FF2B5EF4-FFF2-40B4-BE49-F238E27FC236}">
                    <a16:creationId xmlns:a16="http://schemas.microsoft.com/office/drawing/2014/main" id="{2E58CC29-D80F-AB27-7365-92751A6D2D64}"/>
                  </a:ext>
                </a:extLst>
              </p:cNvPr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98;p15">
                <a:extLst>
                  <a:ext uri="{FF2B5EF4-FFF2-40B4-BE49-F238E27FC236}">
                    <a16:creationId xmlns:a16="http://schemas.microsoft.com/office/drawing/2014/main" id="{44C72D09-6FDC-8F13-FA41-494A3BC200FB}"/>
                  </a:ext>
                </a:extLst>
              </p:cNvPr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99;p15">
                <a:extLst>
                  <a:ext uri="{FF2B5EF4-FFF2-40B4-BE49-F238E27FC236}">
                    <a16:creationId xmlns:a16="http://schemas.microsoft.com/office/drawing/2014/main" id="{24079835-2FAC-0411-0CDD-08C247938734}"/>
                  </a:ext>
                </a:extLst>
              </p:cNvPr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200;p15">
                <a:extLst>
                  <a:ext uri="{FF2B5EF4-FFF2-40B4-BE49-F238E27FC236}">
                    <a16:creationId xmlns:a16="http://schemas.microsoft.com/office/drawing/2014/main" id="{7FE3DC5E-79CD-E7A3-B28F-CF527C24E80C}"/>
                  </a:ext>
                </a:extLst>
              </p:cNvPr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201;p15">
                <a:extLst>
                  <a:ext uri="{FF2B5EF4-FFF2-40B4-BE49-F238E27FC236}">
                    <a16:creationId xmlns:a16="http://schemas.microsoft.com/office/drawing/2014/main" id="{490BC721-037D-FA23-C13C-E86E39636AFA}"/>
                  </a:ext>
                </a:extLst>
              </p:cNvPr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202;p15">
                <a:extLst>
                  <a:ext uri="{FF2B5EF4-FFF2-40B4-BE49-F238E27FC236}">
                    <a16:creationId xmlns:a16="http://schemas.microsoft.com/office/drawing/2014/main" id="{BFA855A8-6777-D356-E71A-84B7B0437C08}"/>
                  </a:ext>
                </a:extLst>
              </p:cNvPr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203;p15">
                <a:extLst>
                  <a:ext uri="{FF2B5EF4-FFF2-40B4-BE49-F238E27FC236}">
                    <a16:creationId xmlns:a16="http://schemas.microsoft.com/office/drawing/2014/main" id="{F9504BBA-09FE-1055-C21D-1CF7172BCEBD}"/>
                  </a:ext>
                </a:extLst>
              </p:cNvPr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204;p15">
                <a:extLst>
                  <a:ext uri="{FF2B5EF4-FFF2-40B4-BE49-F238E27FC236}">
                    <a16:creationId xmlns:a16="http://schemas.microsoft.com/office/drawing/2014/main" id="{422B7F64-1093-97D8-B7DF-793292CADDD2}"/>
                  </a:ext>
                </a:extLst>
              </p:cNvPr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205;p15">
                <a:extLst>
                  <a:ext uri="{FF2B5EF4-FFF2-40B4-BE49-F238E27FC236}">
                    <a16:creationId xmlns:a16="http://schemas.microsoft.com/office/drawing/2014/main" id="{9A3CA6D5-1A41-63E0-EE64-BAC33848E7FE}"/>
                  </a:ext>
                </a:extLst>
              </p:cNvPr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206;p15">
                <a:extLst>
                  <a:ext uri="{FF2B5EF4-FFF2-40B4-BE49-F238E27FC236}">
                    <a16:creationId xmlns:a16="http://schemas.microsoft.com/office/drawing/2014/main" id="{6F1856D0-60CF-AD1F-D999-3AE97E289F63}"/>
                  </a:ext>
                </a:extLst>
              </p:cNvPr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207;p15">
                <a:extLst>
                  <a:ext uri="{FF2B5EF4-FFF2-40B4-BE49-F238E27FC236}">
                    <a16:creationId xmlns:a16="http://schemas.microsoft.com/office/drawing/2014/main" id="{43D1C9B5-463B-3D4E-462A-B1AFA531F85C}"/>
                  </a:ext>
                </a:extLst>
              </p:cNvPr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208;p15">
                <a:extLst>
                  <a:ext uri="{FF2B5EF4-FFF2-40B4-BE49-F238E27FC236}">
                    <a16:creationId xmlns:a16="http://schemas.microsoft.com/office/drawing/2014/main" id="{FE9A0EAC-C79E-6A27-2F25-B497CAC15F98}"/>
                  </a:ext>
                </a:extLst>
              </p:cNvPr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209;p15">
                <a:extLst>
                  <a:ext uri="{FF2B5EF4-FFF2-40B4-BE49-F238E27FC236}">
                    <a16:creationId xmlns:a16="http://schemas.microsoft.com/office/drawing/2014/main" id="{DB0E173D-77EC-E447-0372-7CE7646F1682}"/>
                  </a:ext>
                </a:extLst>
              </p:cNvPr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210;p15">
                <a:extLst>
                  <a:ext uri="{FF2B5EF4-FFF2-40B4-BE49-F238E27FC236}">
                    <a16:creationId xmlns:a16="http://schemas.microsoft.com/office/drawing/2014/main" id="{33BA3C42-D0C9-E270-E8DF-793C73E40E9E}"/>
                  </a:ext>
                </a:extLst>
              </p:cNvPr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211;p15">
                <a:extLst>
                  <a:ext uri="{FF2B5EF4-FFF2-40B4-BE49-F238E27FC236}">
                    <a16:creationId xmlns:a16="http://schemas.microsoft.com/office/drawing/2014/main" id="{33231B21-0EB1-7F4E-D6B5-4D22F8EA3784}"/>
                  </a:ext>
                </a:extLst>
              </p:cNvPr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212;p15">
                <a:extLst>
                  <a:ext uri="{FF2B5EF4-FFF2-40B4-BE49-F238E27FC236}">
                    <a16:creationId xmlns:a16="http://schemas.microsoft.com/office/drawing/2014/main" id="{85B46ECB-C316-9076-6608-3A6CD4F8ADA7}"/>
                  </a:ext>
                </a:extLst>
              </p:cNvPr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213;p15">
                <a:extLst>
                  <a:ext uri="{FF2B5EF4-FFF2-40B4-BE49-F238E27FC236}">
                    <a16:creationId xmlns:a16="http://schemas.microsoft.com/office/drawing/2014/main" id="{5D305B37-D7C9-95EA-1F49-D92820F786BB}"/>
                  </a:ext>
                </a:extLst>
              </p:cNvPr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214;p15">
                <a:extLst>
                  <a:ext uri="{FF2B5EF4-FFF2-40B4-BE49-F238E27FC236}">
                    <a16:creationId xmlns:a16="http://schemas.microsoft.com/office/drawing/2014/main" id="{201619B0-F3CE-BBC0-2402-E67A473F4056}"/>
                  </a:ext>
                </a:extLst>
              </p:cNvPr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215;p15">
                <a:extLst>
                  <a:ext uri="{FF2B5EF4-FFF2-40B4-BE49-F238E27FC236}">
                    <a16:creationId xmlns:a16="http://schemas.microsoft.com/office/drawing/2014/main" id="{D3E8774B-C40C-9517-4333-D4A5FFB3400D}"/>
                  </a:ext>
                </a:extLst>
              </p:cNvPr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216;p15">
                <a:extLst>
                  <a:ext uri="{FF2B5EF4-FFF2-40B4-BE49-F238E27FC236}">
                    <a16:creationId xmlns:a16="http://schemas.microsoft.com/office/drawing/2014/main" id="{65473E8E-758B-080A-33B4-73AFDCB7DEA0}"/>
                  </a:ext>
                </a:extLst>
              </p:cNvPr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217;p15">
                <a:extLst>
                  <a:ext uri="{FF2B5EF4-FFF2-40B4-BE49-F238E27FC236}">
                    <a16:creationId xmlns:a16="http://schemas.microsoft.com/office/drawing/2014/main" id="{C4A045C7-BFA0-1E0A-7ADC-1F176FE6E688}"/>
                  </a:ext>
                </a:extLst>
              </p:cNvPr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218;p15">
                <a:extLst>
                  <a:ext uri="{FF2B5EF4-FFF2-40B4-BE49-F238E27FC236}">
                    <a16:creationId xmlns:a16="http://schemas.microsoft.com/office/drawing/2014/main" id="{06613D30-B9FF-E6CA-EFE5-42999702C013}"/>
                  </a:ext>
                </a:extLst>
              </p:cNvPr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219;p15">
                <a:extLst>
                  <a:ext uri="{FF2B5EF4-FFF2-40B4-BE49-F238E27FC236}">
                    <a16:creationId xmlns:a16="http://schemas.microsoft.com/office/drawing/2014/main" id="{7DD6FD1F-59F5-98FB-36A8-BB4C8A4723B2}"/>
                  </a:ext>
                </a:extLst>
              </p:cNvPr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220;p15">
                <a:extLst>
                  <a:ext uri="{FF2B5EF4-FFF2-40B4-BE49-F238E27FC236}">
                    <a16:creationId xmlns:a16="http://schemas.microsoft.com/office/drawing/2014/main" id="{3AD06D0B-1268-F774-2A4A-57506BC3B2C9}"/>
                  </a:ext>
                </a:extLst>
              </p:cNvPr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221;p15">
                <a:extLst>
                  <a:ext uri="{FF2B5EF4-FFF2-40B4-BE49-F238E27FC236}">
                    <a16:creationId xmlns:a16="http://schemas.microsoft.com/office/drawing/2014/main" id="{80CE6546-9EC6-B39D-73D8-124AEE4E1015}"/>
                  </a:ext>
                </a:extLst>
              </p:cNvPr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222;p15">
                <a:extLst>
                  <a:ext uri="{FF2B5EF4-FFF2-40B4-BE49-F238E27FC236}">
                    <a16:creationId xmlns:a16="http://schemas.microsoft.com/office/drawing/2014/main" id="{0A6A92D1-928A-2DC0-2FFA-9849018EE0B4}"/>
                  </a:ext>
                </a:extLst>
              </p:cNvPr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223;p15">
                <a:extLst>
                  <a:ext uri="{FF2B5EF4-FFF2-40B4-BE49-F238E27FC236}">
                    <a16:creationId xmlns:a16="http://schemas.microsoft.com/office/drawing/2014/main" id="{97DA6F78-84FF-0E35-5212-FC4FC0F8938F}"/>
                  </a:ext>
                </a:extLst>
              </p:cNvPr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224;p15">
                <a:extLst>
                  <a:ext uri="{FF2B5EF4-FFF2-40B4-BE49-F238E27FC236}">
                    <a16:creationId xmlns:a16="http://schemas.microsoft.com/office/drawing/2014/main" id="{14305758-4417-F62F-0FB6-2F43A3FEBD1A}"/>
                  </a:ext>
                </a:extLst>
              </p:cNvPr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" name="Google Shape;225;p15">
              <a:extLst>
                <a:ext uri="{FF2B5EF4-FFF2-40B4-BE49-F238E27FC236}">
                  <a16:creationId xmlns:a16="http://schemas.microsoft.com/office/drawing/2014/main" id="{FC4AF891-6911-C500-D9D8-5445F0EFBF60}"/>
                </a:ext>
              </a:extLst>
            </p:cNvPr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6;p15">
              <a:extLst>
                <a:ext uri="{FF2B5EF4-FFF2-40B4-BE49-F238E27FC236}">
                  <a16:creationId xmlns:a16="http://schemas.microsoft.com/office/drawing/2014/main" id="{DF07A355-DF4B-8377-1C3C-838DECE7D43A}"/>
                </a:ext>
              </a:extLst>
            </p:cNvPr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7;p15">
              <a:extLst>
                <a:ext uri="{FF2B5EF4-FFF2-40B4-BE49-F238E27FC236}">
                  <a16:creationId xmlns:a16="http://schemas.microsoft.com/office/drawing/2014/main" id="{B00C0D66-D809-D27B-7B70-83C1897FBA76}"/>
                </a:ext>
              </a:extLst>
            </p:cNvPr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;p15">
              <a:extLst>
                <a:ext uri="{FF2B5EF4-FFF2-40B4-BE49-F238E27FC236}">
                  <a16:creationId xmlns:a16="http://schemas.microsoft.com/office/drawing/2014/main" id="{70338B68-F4DA-8E2A-1CDA-931919E8C83D}"/>
                </a:ext>
              </a:extLst>
            </p:cNvPr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9;p15">
              <a:extLst>
                <a:ext uri="{FF2B5EF4-FFF2-40B4-BE49-F238E27FC236}">
                  <a16:creationId xmlns:a16="http://schemas.microsoft.com/office/drawing/2014/main" id="{009333F5-FAFB-459E-50F6-AA7886F6099E}"/>
                </a:ext>
              </a:extLst>
            </p:cNvPr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0;p15">
              <a:extLst>
                <a:ext uri="{FF2B5EF4-FFF2-40B4-BE49-F238E27FC236}">
                  <a16:creationId xmlns:a16="http://schemas.microsoft.com/office/drawing/2014/main" id="{F4DC6913-1746-F266-CC83-0F5268A4D1D9}"/>
                </a:ext>
              </a:extLst>
            </p:cNvPr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B69D417-CCD9-26D6-CBA6-6B3DFB7DF4BC}"/>
              </a:ext>
            </a:extLst>
          </p:cNvPr>
          <p:cNvSpPr txBox="1"/>
          <p:nvPr/>
        </p:nvSpPr>
        <p:spPr>
          <a:xfrm>
            <a:off x="3210088" y="62345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Project Goal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9F2982-4894-085F-BDC7-973335011DD1}"/>
              </a:ext>
            </a:extLst>
          </p:cNvPr>
          <p:cNvSpPr txBox="1"/>
          <p:nvPr/>
        </p:nvSpPr>
        <p:spPr>
          <a:xfrm>
            <a:off x="4571999" y="2200328"/>
            <a:ext cx="4256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create a machine learning model to predict repayment risk and employment outcomes</a:t>
            </a:r>
          </a:p>
        </p:txBody>
      </p:sp>
    </p:spTree>
    <p:extLst>
      <p:ext uri="{BB962C8B-B14F-4D97-AF65-F5344CB8AC3E}">
        <p14:creationId xmlns:p14="http://schemas.microsoft.com/office/powerpoint/2010/main" val="339121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3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Datasets</a:t>
            </a:r>
            <a:endParaRPr dirty="0"/>
          </a:p>
        </p:txBody>
      </p:sp>
      <p:grpSp>
        <p:nvGrpSpPr>
          <p:cNvPr id="1922" name="Google Shape;1922;p38"/>
          <p:cNvGrpSpPr/>
          <p:nvPr/>
        </p:nvGrpSpPr>
        <p:grpSpPr>
          <a:xfrm>
            <a:off x="3448050" y="1181650"/>
            <a:ext cx="2247902" cy="3550335"/>
            <a:chOff x="1085850" y="1181650"/>
            <a:chExt cx="2247902" cy="3550335"/>
          </a:xfrm>
        </p:grpSpPr>
        <p:sp>
          <p:nvSpPr>
            <p:cNvPr id="1923" name="Google Shape;1923;p38"/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9" name="Google Shape;1969;p38"/>
          <p:cNvGrpSpPr/>
          <p:nvPr/>
        </p:nvGrpSpPr>
        <p:grpSpPr>
          <a:xfrm>
            <a:off x="286437" y="1187399"/>
            <a:ext cx="2824262" cy="596100"/>
            <a:chOff x="286437" y="1187399"/>
            <a:chExt cx="2824262" cy="596100"/>
          </a:xfrm>
        </p:grpSpPr>
        <p:sp>
          <p:nvSpPr>
            <p:cNvPr id="1970" name="Google Shape;1970;p38"/>
            <p:cNvSpPr/>
            <p:nvPr/>
          </p:nvSpPr>
          <p:spPr>
            <a:xfrm>
              <a:off x="2514599" y="1187399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1972" name="Google Shape;1972;p38"/>
            <p:cNvSpPr txBox="1"/>
            <p:nvPr/>
          </p:nvSpPr>
          <p:spPr>
            <a:xfrm>
              <a:off x="286437" y="1312256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Loan Debt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974" name="Google Shape;1974;p38"/>
          <p:cNvGrpSpPr/>
          <p:nvPr/>
        </p:nvGrpSpPr>
        <p:grpSpPr>
          <a:xfrm>
            <a:off x="6033300" y="1187400"/>
            <a:ext cx="2789784" cy="596100"/>
            <a:chOff x="6033300" y="1187400"/>
            <a:chExt cx="2789784" cy="596100"/>
          </a:xfrm>
        </p:grpSpPr>
        <p:sp>
          <p:nvSpPr>
            <p:cNvPr id="1976" name="Google Shape;1976;p38"/>
            <p:cNvSpPr txBox="1"/>
            <p:nvPr/>
          </p:nvSpPr>
          <p:spPr>
            <a:xfrm>
              <a:off x="6765684" y="1300043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Credit Score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78" name="Google Shape;1978;p38"/>
            <p:cNvSpPr/>
            <p:nvPr/>
          </p:nvSpPr>
          <p:spPr>
            <a:xfrm>
              <a:off x="6033300" y="1187400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79" name="Google Shape;1979;p38"/>
          <p:cNvGrpSpPr/>
          <p:nvPr/>
        </p:nvGrpSpPr>
        <p:grpSpPr>
          <a:xfrm>
            <a:off x="474763" y="2665910"/>
            <a:ext cx="2635935" cy="596100"/>
            <a:chOff x="474763" y="2589598"/>
            <a:chExt cx="2635935" cy="596100"/>
          </a:xfrm>
        </p:grpSpPr>
        <p:sp>
          <p:nvSpPr>
            <p:cNvPr id="1981" name="Google Shape;1981;p38"/>
            <p:cNvSpPr txBox="1"/>
            <p:nvPr/>
          </p:nvSpPr>
          <p:spPr>
            <a:xfrm>
              <a:off x="474763" y="2716986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Payment Status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83" name="Google Shape;1983;p38"/>
            <p:cNvSpPr/>
            <p:nvPr/>
          </p:nvSpPr>
          <p:spPr>
            <a:xfrm>
              <a:off x="2514598" y="2589598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89" name="Google Shape;1989;p38"/>
          <p:cNvGrpSpPr/>
          <p:nvPr/>
        </p:nvGrpSpPr>
        <p:grpSpPr>
          <a:xfrm>
            <a:off x="6033300" y="2680126"/>
            <a:ext cx="2635937" cy="596100"/>
            <a:chOff x="6033300" y="2616950"/>
            <a:chExt cx="2635937" cy="596100"/>
          </a:xfrm>
        </p:grpSpPr>
        <p:sp>
          <p:nvSpPr>
            <p:cNvPr id="1991" name="Google Shape;1991;p38"/>
            <p:cNvSpPr txBox="1"/>
            <p:nvPr/>
          </p:nvSpPr>
          <p:spPr>
            <a:xfrm>
              <a:off x="6611837" y="2730122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Career Salaries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93" name="Google Shape;1993;p38"/>
            <p:cNvSpPr/>
            <p:nvPr/>
          </p:nvSpPr>
          <p:spPr>
            <a:xfrm>
              <a:off x="6033300" y="2616950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sp>
        <p:nvSpPr>
          <p:cNvPr id="1999" name="Google Shape;1999;p38"/>
          <p:cNvSpPr txBox="1"/>
          <p:nvPr/>
        </p:nvSpPr>
        <p:spPr>
          <a:xfrm>
            <a:off x="3667125" y="4267750"/>
            <a:ext cx="1809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Datasets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8">
          <a:extLst>
            <a:ext uri="{FF2B5EF4-FFF2-40B4-BE49-F238E27FC236}">
              <a16:creationId xmlns:a16="http://schemas.microsoft.com/office/drawing/2014/main" id="{BE28E057-2978-A7E8-F97B-336226F0C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35">
            <a:extLst>
              <a:ext uri="{FF2B5EF4-FFF2-40B4-BE49-F238E27FC236}">
                <a16:creationId xmlns:a16="http://schemas.microsoft.com/office/drawing/2014/main" id="{2A7B0F0D-ABF5-DE0D-C55F-3A0D7E22BDE8}"/>
              </a:ext>
            </a:extLst>
          </p:cNvPr>
          <p:cNvSpPr/>
          <p:nvPr/>
        </p:nvSpPr>
        <p:spPr>
          <a:xfrm>
            <a:off x="3965604" y="2034068"/>
            <a:ext cx="824700" cy="82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35">
            <a:extLst>
              <a:ext uri="{FF2B5EF4-FFF2-40B4-BE49-F238E27FC236}">
                <a16:creationId xmlns:a16="http://schemas.microsoft.com/office/drawing/2014/main" id="{A4BF47A5-10A2-B8EC-AF18-5B92ADBAEFF7}"/>
              </a:ext>
            </a:extLst>
          </p:cNvPr>
          <p:cNvSpPr/>
          <p:nvPr/>
        </p:nvSpPr>
        <p:spPr>
          <a:xfrm>
            <a:off x="7300975" y="2028313"/>
            <a:ext cx="824700" cy="824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35">
            <a:extLst>
              <a:ext uri="{FF2B5EF4-FFF2-40B4-BE49-F238E27FC236}">
                <a16:creationId xmlns:a16="http://schemas.microsoft.com/office/drawing/2014/main" id="{FAC0C9E6-705E-C6D2-646B-6039CB0AC489}"/>
              </a:ext>
            </a:extLst>
          </p:cNvPr>
          <p:cNvSpPr/>
          <p:nvPr/>
        </p:nvSpPr>
        <p:spPr>
          <a:xfrm>
            <a:off x="1049015" y="2028313"/>
            <a:ext cx="824700" cy="82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" name="Google Shape;1743;p35">
            <a:extLst>
              <a:ext uri="{FF2B5EF4-FFF2-40B4-BE49-F238E27FC236}">
                <a16:creationId xmlns:a16="http://schemas.microsoft.com/office/drawing/2014/main" id="{8227F286-2575-44CE-254F-87BED933C5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Flowchart</a:t>
            </a:r>
            <a:endParaRPr dirty="0"/>
          </a:p>
        </p:txBody>
      </p:sp>
      <p:grpSp>
        <p:nvGrpSpPr>
          <p:cNvPr id="1744" name="Google Shape;1744;p35">
            <a:extLst>
              <a:ext uri="{FF2B5EF4-FFF2-40B4-BE49-F238E27FC236}">
                <a16:creationId xmlns:a16="http://schemas.microsoft.com/office/drawing/2014/main" id="{0B3455B2-C6DA-8227-CC08-EFD19A087574}"/>
              </a:ext>
            </a:extLst>
          </p:cNvPr>
          <p:cNvGrpSpPr/>
          <p:nvPr/>
        </p:nvGrpSpPr>
        <p:grpSpPr>
          <a:xfrm>
            <a:off x="1280956" y="2275107"/>
            <a:ext cx="360818" cy="294030"/>
            <a:chOff x="7963196" y="2903752"/>
            <a:chExt cx="360818" cy="294030"/>
          </a:xfrm>
        </p:grpSpPr>
        <p:sp>
          <p:nvSpPr>
            <p:cNvPr id="1745" name="Google Shape;1745;p35">
              <a:extLst>
                <a:ext uri="{FF2B5EF4-FFF2-40B4-BE49-F238E27FC236}">
                  <a16:creationId xmlns:a16="http://schemas.microsoft.com/office/drawing/2014/main" id="{5FE5E30B-AA2F-5F20-1BF1-2F4833841613}"/>
                </a:ext>
              </a:extLst>
            </p:cNvPr>
            <p:cNvSpPr/>
            <p:nvPr/>
          </p:nvSpPr>
          <p:spPr>
            <a:xfrm>
              <a:off x="8022666" y="2987604"/>
              <a:ext cx="301348" cy="42405"/>
            </a:xfrm>
            <a:custGeom>
              <a:avLst/>
              <a:gdLst/>
              <a:ahLst/>
              <a:cxnLst/>
              <a:rect l="l" t="t" r="r" b="b"/>
              <a:pathLst>
                <a:path w="8812" h="1240" extrusionOk="0">
                  <a:moveTo>
                    <a:pt x="977" y="1"/>
                  </a:moveTo>
                  <a:cubicBezTo>
                    <a:pt x="500" y="1"/>
                    <a:pt x="96" y="358"/>
                    <a:pt x="48" y="834"/>
                  </a:cubicBezTo>
                  <a:lnTo>
                    <a:pt x="0" y="1239"/>
                  </a:lnTo>
                  <a:lnTo>
                    <a:pt x="8716" y="1239"/>
                  </a:lnTo>
                  <a:lnTo>
                    <a:pt x="8740" y="1025"/>
                  </a:lnTo>
                  <a:cubicBezTo>
                    <a:pt x="8812" y="477"/>
                    <a:pt x="8383" y="1"/>
                    <a:pt x="7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>
              <a:extLst>
                <a:ext uri="{FF2B5EF4-FFF2-40B4-BE49-F238E27FC236}">
                  <a16:creationId xmlns:a16="http://schemas.microsoft.com/office/drawing/2014/main" id="{247C4117-6D48-B3B2-A559-19BE86890DD8}"/>
                </a:ext>
              </a:extLst>
            </p:cNvPr>
            <p:cNvSpPr/>
            <p:nvPr/>
          </p:nvSpPr>
          <p:spPr>
            <a:xfrm>
              <a:off x="8003925" y="3051143"/>
              <a:ext cx="314412" cy="146639"/>
            </a:xfrm>
            <a:custGeom>
              <a:avLst/>
              <a:gdLst/>
              <a:ahLst/>
              <a:cxnLst/>
              <a:rect l="l" t="t" r="r" b="b"/>
              <a:pathLst>
                <a:path w="9194" h="4288" extrusionOk="0">
                  <a:moveTo>
                    <a:pt x="477" y="0"/>
                  </a:moveTo>
                  <a:lnTo>
                    <a:pt x="1" y="4287"/>
                  </a:lnTo>
                  <a:lnTo>
                    <a:pt x="7907" y="4287"/>
                  </a:lnTo>
                  <a:cubicBezTo>
                    <a:pt x="8002" y="4287"/>
                    <a:pt x="8121" y="4263"/>
                    <a:pt x="8240" y="4216"/>
                  </a:cubicBezTo>
                  <a:cubicBezTo>
                    <a:pt x="8550" y="4097"/>
                    <a:pt x="8764" y="3811"/>
                    <a:pt x="8812" y="3477"/>
                  </a:cubicBezTo>
                  <a:lnTo>
                    <a:pt x="91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>
              <a:extLst>
                <a:ext uri="{FF2B5EF4-FFF2-40B4-BE49-F238E27FC236}">
                  <a16:creationId xmlns:a16="http://schemas.microsoft.com/office/drawing/2014/main" id="{BBCA9E48-C3A9-80F0-879D-D6E533D92745}"/>
                </a:ext>
              </a:extLst>
            </p:cNvPr>
            <p:cNvSpPr/>
            <p:nvPr/>
          </p:nvSpPr>
          <p:spPr>
            <a:xfrm>
              <a:off x="7963196" y="2903752"/>
              <a:ext cx="338829" cy="291568"/>
            </a:xfrm>
            <a:custGeom>
              <a:avLst/>
              <a:gdLst/>
              <a:ahLst/>
              <a:cxnLst/>
              <a:rect l="l" t="t" r="r" b="b"/>
              <a:pathLst>
                <a:path w="9908" h="8526" extrusionOk="0">
                  <a:moveTo>
                    <a:pt x="930" y="0"/>
                  </a:moveTo>
                  <a:cubicBezTo>
                    <a:pt x="406" y="0"/>
                    <a:pt x="1" y="405"/>
                    <a:pt x="1" y="929"/>
                  </a:cubicBezTo>
                  <a:lnTo>
                    <a:pt x="1" y="7668"/>
                  </a:lnTo>
                  <a:cubicBezTo>
                    <a:pt x="1" y="8073"/>
                    <a:pt x="239" y="8407"/>
                    <a:pt x="596" y="8526"/>
                  </a:cubicBezTo>
                  <a:lnTo>
                    <a:pt x="1192" y="3215"/>
                  </a:lnTo>
                  <a:cubicBezTo>
                    <a:pt x="1285" y="2444"/>
                    <a:pt x="1905" y="1857"/>
                    <a:pt x="2670" y="1857"/>
                  </a:cubicBezTo>
                  <a:cubicBezTo>
                    <a:pt x="2685" y="1857"/>
                    <a:pt x="2701" y="1857"/>
                    <a:pt x="2716" y="1858"/>
                  </a:cubicBezTo>
                  <a:lnTo>
                    <a:pt x="9574" y="1858"/>
                  </a:lnTo>
                  <a:cubicBezTo>
                    <a:pt x="9693" y="1858"/>
                    <a:pt x="9812" y="1858"/>
                    <a:pt x="9908" y="1881"/>
                  </a:cubicBezTo>
                  <a:cubicBezTo>
                    <a:pt x="9789" y="1500"/>
                    <a:pt x="9431" y="1238"/>
                    <a:pt x="9027" y="1238"/>
                  </a:cubicBezTo>
                  <a:lnTo>
                    <a:pt x="4740" y="1238"/>
                  </a:lnTo>
                  <a:lnTo>
                    <a:pt x="3597" y="95"/>
                  </a:lnTo>
                  <a:cubicBezTo>
                    <a:pt x="3549" y="48"/>
                    <a:pt x="3454" y="0"/>
                    <a:pt x="3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9" name="Google Shape;1749;p35">
            <a:extLst>
              <a:ext uri="{FF2B5EF4-FFF2-40B4-BE49-F238E27FC236}">
                <a16:creationId xmlns:a16="http://schemas.microsoft.com/office/drawing/2014/main" id="{3A4B4374-9C4E-5D42-D58E-C01BE2B846B8}"/>
              </a:ext>
            </a:extLst>
          </p:cNvPr>
          <p:cNvSpPr txBox="1"/>
          <p:nvPr/>
        </p:nvSpPr>
        <p:spPr>
          <a:xfrm>
            <a:off x="201435" y="3217166"/>
            <a:ext cx="2438399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Investment Risks Due To Loan Repayment Uncertainty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56" name="Google Shape;1756;p35">
            <a:extLst>
              <a:ext uri="{FF2B5EF4-FFF2-40B4-BE49-F238E27FC236}">
                <a16:creationId xmlns:a16="http://schemas.microsoft.com/office/drawing/2014/main" id="{8373CCC6-6BBD-85E8-6C93-F3AEB677962A}"/>
              </a:ext>
            </a:extLst>
          </p:cNvPr>
          <p:cNvSpPr txBox="1"/>
          <p:nvPr/>
        </p:nvSpPr>
        <p:spPr>
          <a:xfrm>
            <a:off x="3403513" y="2900503"/>
            <a:ext cx="1948882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Train Model</a:t>
            </a:r>
            <a:endParaRPr lang="en-US"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68" name="Google Shape;1768;p35">
            <a:extLst>
              <a:ext uri="{FF2B5EF4-FFF2-40B4-BE49-F238E27FC236}">
                <a16:creationId xmlns:a16="http://schemas.microsoft.com/office/drawing/2014/main" id="{8FF3CEE0-FE68-271E-9E4E-16B83D16A583}"/>
              </a:ext>
            </a:extLst>
          </p:cNvPr>
          <p:cNvSpPr txBox="1"/>
          <p:nvPr/>
        </p:nvSpPr>
        <p:spPr>
          <a:xfrm>
            <a:off x="6738901" y="2929230"/>
            <a:ext cx="1948882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 Predicts Risk Levels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70" name="Google Shape;1770;p35">
            <a:extLst>
              <a:ext uri="{FF2B5EF4-FFF2-40B4-BE49-F238E27FC236}">
                <a16:creationId xmlns:a16="http://schemas.microsoft.com/office/drawing/2014/main" id="{26967CDE-FE57-AC97-4B7A-92F567AA60A1}"/>
              </a:ext>
            </a:extLst>
          </p:cNvPr>
          <p:cNvSpPr/>
          <p:nvPr/>
        </p:nvSpPr>
        <p:spPr>
          <a:xfrm>
            <a:off x="4377954" y="3217722"/>
            <a:ext cx="390060" cy="365493"/>
          </a:xfrm>
          <a:custGeom>
            <a:avLst/>
            <a:gdLst/>
            <a:ahLst/>
            <a:cxnLst/>
            <a:rect l="l" t="t" r="r" b="b"/>
            <a:pathLst>
              <a:path w="11432" h="10712" extrusionOk="0">
                <a:moveTo>
                  <a:pt x="6880" y="1261"/>
                </a:moveTo>
                <a:cubicBezTo>
                  <a:pt x="7296" y="1261"/>
                  <a:pt x="7296" y="1884"/>
                  <a:pt x="6880" y="1884"/>
                </a:cubicBezTo>
                <a:cubicBezTo>
                  <a:pt x="6865" y="1884"/>
                  <a:pt x="6850" y="1883"/>
                  <a:pt x="6835" y="1882"/>
                </a:cubicBezTo>
                <a:cubicBezTo>
                  <a:pt x="5716" y="1882"/>
                  <a:pt x="4811" y="2787"/>
                  <a:pt x="4811" y="3906"/>
                </a:cubicBezTo>
                <a:cubicBezTo>
                  <a:pt x="4799" y="4097"/>
                  <a:pt x="4656" y="4192"/>
                  <a:pt x="4510" y="4192"/>
                </a:cubicBezTo>
                <a:cubicBezTo>
                  <a:pt x="4364" y="4192"/>
                  <a:pt x="4215" y="4097"/>
                  <a:pt x="4191" y="3906"/>
                </a:cubicBezTo>
                <a:cubicBezTo>
                  <a:pt x="4191" y="2454"/>
                  <a:pt x="5382" y="1263"/>
                  <a:pt x="6835" y="1263"/>
                </a:cubicBezTo>
                <a:cubicBezTo>
                  <a:pt x="6850" y="1261"/>
                  <a:pt x="6865" y="1261"/>
                  <a:pt x="6880" y="1261"/>
                </a:cubicBezTo>
                <a:close/>
                <a:moveTo>
                  <a:pt x="6835" y="1"/>
                </a:moveTo>
                <a:cubicBezTo>
                  <a:pt x="3501" y="1"/>
                  <a:pt x="1691" y="3906"/>
                  <a:pt x="3858" y="6430"/>
                </a:cubicBezTo>
                <a:lnTo>
                  <a:pt x="3239" y="7050"/>
                </a:lnTo>
                <a:lnTo>
                  <a:pt x="3025" y="6835"/>
                </a:lnTo>
                <a:cubicBezTo>
                  <a:pt x="2965" y="6764"/>
                  <a:pt x="2882" y="6728"/>
                  <a:pt x="2798" y="6728"/>
                </a:cubicBezTo>
                <a:cubicBezTo>
                  <a:pt x="2715" y="6728"/>
                  <a:pt x="2632" y="6764"/>
                  <a:pt x="2572" y="6835"/>
                </a:cubicBezTo>
                <a:lnTo>
                  <a:pt x="119" y="9288"/>
                </a:lnTo>
                <a:cubicBezTo>
                  <a:pt x="0" y="9407"/>
                  <a:pt x="0" y="9622"/>
                  <a:pt x="119" y="9741"/>
                </a:cubicBezTo>
                <a:lnTo>
                  <a:pt x="1000" y="10622"/>
                </a:lnTo>
                <a:cubicBezTo>
                  <a:pt x="1060" y="10681"/>
                  <a:pt x="1143" y="10711"/>
                  <a:pt x="1227" y="10711"/>
                </a:cubicBezTo>
                <a:cubicBezTo>
                  <a:pt x="1310" y="10711"/>
                  <a:pt x="1393" y="10681"/>
                  <a:pt x="1453" y="10622"/>
                </a:cubicBezTo>
                <a:lnTo>
                  <a:pt x="3906" y="8169"/>
                </a:lnTo>
                <a:cubicBezTo>
                  <a:pt x="4049" y="8050"/>
                  <a:pt x="4049" y="7836"/>
                  <a:pt x="3906" y="7716"/>
                </a:cubicBezTo>
                <a:lnTo>
                  <a:pt x="3691" y="7502"/>
                </a:lnTo>
                <a:lnTo>
                  <a:pt x="4311" y="6883"/>
                </a:lnTo>
                <a:cubicBezTo>
                  <a:pt x="5055" y="7516"/>
                  <a:pt x="5944" y="7811"/>
                  <a:pt x="6820" y="7811"/>
                </a:cubicBezTo>
                <a:cubicBezTo>
                  <a:pt x="8383" y="7811"/>
                  <a:pt x="9907" y="6873"/>
                  <a:pt x="10502" y="5240"/>
                </a:cubicBezTo>
                <a:cubicBezTo>
                  <a:pt x="11431" y="2692"/>
                  <a:pt x="9550" y="1"/>
                  <a:pt x="68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81" name="Google Shape;1781;p35">
            <a:extLst>
              <a:ext uri="{FF2B5EF4-FFF2-40B4-BE49-F238E27FC236}">
                <a16:creationId xmlns:a16="http://schemas.microsoft.com/office/drawing/2014/main" id="{6016A4DD-9897-7643-B98C-6407E483EA75}"/>
              </a:ext>
            </a:extLst>
          </p:cNvPr>
          <p:cNvCxnSpPr>
            <a:cxnSpLocks/>
            <a:stCxn id="1742" idx="6"/>
            <a:endCxn id="1740" idx="2"/>
          </p:cNvCxnSpPr>
          <p:nvPr/>
        </p:nvCxnSpPr>
        <p:spPr>
          <a:xfrm>
            <a:off x="1873715" y="2440663"/>
            <a:ext cx="2091889" cy="57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2" name="Google Shape;1782;p35">
            <a:extLst>
              <a:ext uri="{FF2B5EF4-FFF2-40B4-BE49-F238E27FC236}">
                <a16:creationId xmlns:a16="http://schemas.microsoft.com/office/drawing/2014/main" id="{D2D7A43D-484F-873E-BF67-F4CFD3FE6EC5}"/>
              </a:ext>
            </a:extLst>
          </p:cNvPr>
          <p:cNvCxnSpPr>
            <a:cxnSpLocks/>
            <a:stCxn id="1740" idx="6"/>
            <a:endCxn id="1741" idx="2"/>
          </p:cNvCxnSpPr>
          <p:nvPr/>
        </p:nvCxnSpPr>
        <p:spPr>
          <a:xfrm flipV="1">
            <a:off x="4790304" y="2440663"/>
            <a:ext cx="2510671" cy="57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" name="Google Shape;1758;p35">
            <a:extLst>
              <a:ext uri="{FF2B5EF4-FFF2-40B4-BE49-F238E27FC236}">
                <a16:creationId xmlns:a16="http://schemas.microsoft.com/office/drawing/2014/main" id="{EE01EE4B-8410-9555-8FCE-B65F9BFD8AEF}"/>
              </a:ext>
            </a:extLst>
          </p:cNvPr>
          <p:cNvGrpSpPr/>
          <p:nvPr/>
        </p:nvGrpSpPr>
        <p:grpSpPr>
          <a:xfrm>
            <a:off x="4197544" y="2318169"/>
            <a:ext cx="360819" cy="355292"/>
            <a:chOff x="4781114" y="2878202"/>
            <a:chExt cx="360819" cy="355292"/>
          </a:xfrm>
        </p:grpSpPr>
        <p:sp>
          <p:nvSpPr>
            <p:cNvPr id="7" name="Google Shape;1759;p35">
              <a:extLst>
                <a:ext uri="{FF2B5EF4-FFF2-40B4-BE49-F238E27FC236}">
                  <a16:creationId xmlns:a16="http://schemas.microsoft.com/office/drawing/2014/main" id="{4A214DFE-13BF-93BE-4E2E-A26EA2D309FA}"/>
                </a:ext>
              </a:extLst>
            </p:cNvPr>
            <p:cNvSpPr/>
            <p:nvPr/>
          </p:nvSpPr>
          <p:spPr>
            <a:xfrm>
              <a:off x="4902990" y="2878202"/>
              <a:ext cx="116247" cy="110378"/>
            </a:xfrm>
            <a:custGeom>
              <a:avLst/>
              <a:gdLst/>
              <a:ahLst/>
              <a:cxnLst/>
              <a:rect l="l" t="t" r="r" b="b"/>
              <a:pathLst>
                <a:path w="3407" h="3235" extrusionOk="0">
                  <a:moveTo>
                    <a:pt x="1645" y="0"/>
                  </a:moveTo>
                  <a:cubicBezTo>
                    <a:pt x="811" y="0"/>
                    <a:pt x="1" y="641"/>
                    <a:pt x="1" y="1610"/>
                  </a:cubicBezTo>
                  <a:cubicBezTo>
                    <a:pt x="1" y="2591"/>
                    <a:pt x="804" y="3235"/>
                    <a:pt x="1634" y="3235"/>
                  </a:cubicBezTo>
                  <a:cubicBezTo>
                    <a:pt x="2033" y="3235"/>
                    <a:pt x="2438" y="3086"/>
                    <a:pt x="2763" y="2753"/>
                  </a:cubicBezTo>
                  <a:cubicBezTo>
                    <a:pt x="3406" y="2134"/>
                    <a:pt x="3406" y="1110"/>
                    <a:pt x="2763" y="467"/>
                  </a:cubicBezTo>
                  <a:cubicBezTo>
                    <a:pt x="2441" y="145"/>
                    <a:pt x="2041" y="0"/>
                    <a:pt x="1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60;p35">
              <a:extLst>
                <a:ext uri="{FF2B5EF4-FFF2-40B4-BE49-F238E27FC236}">
                  <a16:creationId xmlns:a16="http://schemas.microsoft.com/office/drawing/2014/main" id="{62BE8DC3-7114-A69A-46EB-E36A1BA6A6D6}"/>
                </a:ext>
              </a:extLst>
            </p:cNvPr>
            <p:cNvSpPr/>
            <p:nvPr/>
          </p:nvSpPr>
          <p:spPr>
            <a:xfrm>
              <a:off x="4781114" y="3000522"/>
              <a:ext cx="115428" cy="110754"/>
            </a:xfrm>
            <a:custGeom>
              <a:avLst/>
              <a:gdLst/>
              <a:ahLst/>
              <a:cxnLst/>
              <a:rect l="l" t="t" r="r" b="b"/>
              <a:pathLst>
                <a:path w="3383" h="3246" extrusionOk="0">
                  <a:moveTo>
                    <a:pt x="1626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16" y="3246"/>
                  </a:cubicBezTo>
                  <a:cubicBezTo>
                    <a:pt x="2012" y="3246"/>
                    <a:pt x="2414" y="3097"/>
                    <a:pt x="2739" y="2764"/>
                  </a:cubicBezTo>
                  <a:cubicBezTo>
                    <a:pt x="3382" y="2145"/>
                    <a:pt x="3382" y="1121"/>
                    <a:pt x="2739" y="478"/>
                  </a:cubicBezTo>
                  <a:cubicBezTo>
                    <a:pt x="2417" y="148"/>
                    <a:pt x="2019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61;p35">
              <a:extLst>
                <a:ext uri="{FF2B5EF4-FFF2-40B4-BE49-F238E27FC236}">
                  <a16:creationId xmlns:a16="http://schemas.microsoft.com/office/drawing/2014/main" id="{8C89401F-C581-EF41-101A-04449D02C631}"/>
                </a:ext>
              </a:extLst>
            </p:cNvPr>
            <p:cNvSpPr/>
            <p:nvPr/>
          </p:nvSpPr>
          <p:spPr>
            <a:xfrm>
              <a:off x="5025686" y="3000522"/>
              <a:ext cx="116247" cy="110754"/>
            </a:xfrm>
            <a:custGeom>
              <a:avLst/>
              <a:gdLst/>
              <a:ahLst/>
              <a:cxnLst/>
              <a:rect l="l" t="t" r="r" b="b"/>
              <a:pathLst>
                <a:path w="3407" h="3246" extrusionOk="0">
                  <a:moveTo>
                    <a:pt x="1634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23" y="3246"/>
                  </a:cubicBezTo>
                  <a:cubicBezTo>
                    <a:pt x="2023" y="3246"/>
                    <a:pt x="2431" y="3097"/>
                    <a:pt x="2763" y="2764"/>
                  </a:cubicBezTo>
                  <a:cubicBezTo>
                    <a:pt x="3406" y="2145"/>
                    <a:pt x="3406" y="1121"/>
                    <a:pt x="2763" y="478"/>
                  </a:cubicBezTo>
                  <a:cubicBezTo>
                    <a:pt x="2434" y="148"/>
                    <a:pt x="2030" y="1"/>
                    <a:pt x="1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62;p35">
              <a:extLst>
                <a:ext uri="{FF2B5EF4-FFF2-40B4-BE49-F238E27FC236}">
                  <a16:creationId xmlns:a16="http://schemas.microsoft.com/office/drawing/2014/main" id="{A33CB31D-6AAA-5A20-D428-11E7B2433BF9}"/>
                </a:ext>
              </a:extLst>
            </p:cNvPr>
            <p:cNvSpPr/>
            <p:nvPr/>
          </p:nvSpPr>
          <p:spPr>
            <a:xfrm>
              <a:off x="4890707" y="3123081"/>
              <a:ext cx="122832" cy="110412"/>
            </a:xfrm>
            <a:custGeom>
              <a:avLst/>
              <a:gdLst/>
              <a:ahLst/>
              <a:cxnLst/>
              <a:rect l="l" t="t" r="r" b="b"/>
              <a:pathLst>
                <a:path w="3600" h="3236" extrusionOk="0">
                  <a:moveTo>
                    <a:pt x="2003" y="1"/>
                  </a:moveTo>
                  <a:cubicBezTo>
                    <a:pt x="964" y="1"/>
                    <a:pt x="1" y="1047"/>
                    <a:pt x="504" y="2244"/>
                  </a:cubicBezTo>
                  <a:cubicBezTo>
                    <a:pt x="784" y="2925"/>
                    <a:pt x="1376" y="3235"/>
                    <a:pt x="1968" y="3235"/>
                  </a:cubicBezTo>
                  <a:cubicBezTo>
                    <a:pt x="2784" y="3235"/>
                    <a:pt x="3600" y="2646"/>
                    <a:pt x="3600" y="1625"/>
                  </a:cubicBezTo>
                  <a:cubicBezTo>
                    <a:pt x="3600" y="1196"/>
                    <a:pt x="3433" y="791"/>
                    <a:pt x="3123" y="482"/>
                  </a:cubicBezTo>
                  <a:cubicBezTo>
                    <a:pt x="2787" y="146"/>
                    <a:pt x="2390" y="1"/>
                    <a:pt x="2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63;p35">
              <a:extLst>
                <a:ext uri="{FF2B5EF4-FFF2-40B4-BE49-F238E27FC236}">
                  <a16:creationId xmlns:a16="http://schemas.microsoft.com/office/drawing/2014/main" id="{D76D805F-9E19-475B-CAA4-6C8DA120FC3E}"/>
                </a:ext>
              </a:extLst>
            </p:cNvPr>
            <p:cNvSpPr/>
            <p:nvPr/>
          </p:nvSpPr>
          <p:spPr>
            <a:xfrm>
              <a:off x="4837958" y="2939277"/>
              <a:ext cx="57765" cy="53022"/>
            </a:xfrm>
            <a:custGeom>
              <a:avLst/>
              <a:gdLst/>
              <a:ahLst/>
              <a:cxnLst/>
              <a:rect l="l" t="t" r="r" b="b"/>
              <a:pathLst>
                <a:path w="1693" h="1554" extrusionOk="0">
                  <a:moveTo>
                    <a:pt x="1354" y="1"/>
                  </a:moveTo>
                  <a:cubicBezTo>
                    <a:pt x="1291" y="1"/>
                    <a:pt x="1226" y="20"/>
                    <a:pt x="1169" y="58"/>
                  </a:cubicBezTo>
                  <a:cubicBezTo>
                    <a:pt x="788" y="344"/>
                    <a:pt x="430" y="677"/>
                    <a:pt x="168" y="1082"/>
                  </a:cubicBezTo>
                  <a:cubicBezTo>
                    <a:pt x="0" y="1318"/>
                    <a:pt x="201" y="1553"/>
                    <a:pt x="417" y="1553"/>
                  </a:cubicBezTo>
                  <a:cubicBezTo>
                    <a:pt x="507" y="1553"/>
                    <a:pt x="599" y="1513"/>
                    <a:pt x="669" y="1415"/>
                  </a:cubicBezTo>
                  <a:cubicBezTo>
                    <a:pt x="883" y="1082"/>
                    <a:pt x="1193" y="796"/>
                    <a:pt x="1526" y="558"/>
                  </a:cubicBezTo>
                  <a:cubicBezTo>
                    <a:pt x="1669" y="463"/>
                    <a:pt x="1693" y="272"/>
                    <a:pt x="1597" y="129"/>
                  </a:cubicBezTo>
                  <a:cubicBezTo>
                    <a:pt x="1540" y="44"/>
                    <a:pt x="1449" y="1"/>
                    <a:pt x="1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64;p35">
              <a:extLst>
                <a:ext uri="{FF2B5EF4-FFF2-40B4-BE49-F238E27FC236}">
                  <a16:creationId xmlns:a16="http://schemas.microsoft.com/office/drawing/2014/main" id="{E259D3D5-A554-0740-E70C-7BC2E4CCD91B}"/>
                </a:ext>
              </a:extLst>
            </p:cNvPr>
            <p:cNvSpPr/>
            <p:nvPr/>
          </p:nvSpPr>
          <p:spPr>
            <a:xfrm>
              <a:off x="5020841" y="3119499"/>
              <a:ext cx="58652" cy="53227"/>
            </a:xfrm>
            <a:custGeom>
              <a:avLst/>
              <a:gdLst/>
              <a:ahLst/>
              <a:cxnLst/>
              <a:rect l="l" t="t" r="r" b="b"/>
              <a:pathLst>
                <a:path w="1719" h="1560" extrusionOk="0">
                  <a:moveTo>
                    <a:pt x="1290" y="1"/>
                  </a:moveTo>
                  <a:cubicBezTo>
                    <a:pt x="1203" y="1"/>
                    <a:pt x="1115" y="40"/>
                    <a:pt x="1048" y="134"/>
                  </a:cubicBezTo>
                  <a:cubicBezTo>
                    <a:pt x="810" y="468"/>
                    <a:pt x="524" y="777"/>
                    <a:pt x="191" y="992"/>
                  </a:cubicBezTo>
                  <a:cubicBezTo>
                    <a:pt x="48" y="1087"/>
                    <a:pt x="0" y="1277"/>
                    <a:pt x="119" y="1420"/>
                  </a:cubicBezTo>
                  <a:cubicBezTo>
                    <a:pt x="163" y="1507"/>
                    <a:pt x="260" y="1559"/>
                    <a:pt x="355" y="1559"/>
                  </a:cubicBezTo>
                  <a:cubicBezTo>
                    <a:pt x="417" y="1559"/>
                    <a:pt x="478" y="1538"/>
                    <a:pt x="524" y="1492"/>
                  </a:cubicBezTo>
                  <a:cubicBezTo>
                    <a:pt x="929" y="1230"/>
                    <a:pt x="1262" y="872"/>
                    <a:pt x="1548" y="491"/>
                  </a:cubicBezTo>
                  <a:cubicBezTo>
                    <a:pt x="1719" y="252"/>
                    <a:pt x="1510" y="1"/>
                    <a:pt x="1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65;p35">
              <a:extLst>
                <a:ext uri="{FF2B5EF4-FFF2-40B4-BE49-F238E27FC236}">
                  <a16:creationId xmlns:a16="http://schemas.microsoft.com/office/drawing/2014/main" id="{5E87A179-47DA-DEB4-5BC1-AB17E05CAB58}"/>
                </a:ext>
              </a:extLst>
            </p:cNvPr>
            <p:cNvSpPr/>
            <p:nvPr/>
          </p:nvSpPr>
          <p:spPr>
            <a:xfrm>
              <a:off x="4837855" y="3119499"/>
              <a:ext cx="58686" cy="53227"/>
            </a:xfrm>
            <a:custGeom>
              <a:avLst/>
              <a:gdLst/>
              <a:ahLst/>
              <a:cxnLst/>
              <a:rect l="l" t="t" r="r" b="b"/>
              <a:pathLst>
                <a:path w="1720" h="1560" extrusionOk="0">
                  <a:moveTo>
                    <a:pt x="429" y="1"/>
                  </a:moveTo>
                  <a:cubicBezTo>
                    <a:pt x="210" y="1"/>
                    <a:pt x="1" y="252"/>
                    <a:pt x="171" y="491"/>
                  </a:cubicBezTo>
                  <a:cubicBezTo>
                    <a:pt x="457" y="872"/>
                    <a:pt x="791" y="1230"/>
                    <a:pt x="1196" y="1492"/>
                  </a:cubicBezTo>
                  <a:cubicBezTo>
                    <a:pt x="1242" y="1538"/>
                    <a:pt x="1303" y="1559"/>
                    <a:pt x="1365" y="1559"/>
                  </a:cubicBezTo>
                  <a:cubicBezTo>
                    <a:pt x="1464" y="1559"/>
                    <a:pt x="1566" y="1507"/>
                    <a:pt x="1624" y="1420"/>
                  </a:cubicBezTo>
                  <a:cubicBezTo>
                    <a:pt x="1719" y="1277"/>
                    <a:pt x="1672" y="1087"/>
                    <a:pt x="1529" y="992"/>
                  </a:cubicBezTo>
                  <a:cubicBezTo>
                    <a:pt x="1196" y="777"/>
                    <a:pt x="910" y="468"/>
                    <a:pt x="672" y="134"/>
                  </a:cubicBezTo>
                  <a:cubicBezTo>
                    <a:pt x="604" y="40"/>
                    <a:pt x="516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66;p35">
              <a:extLst>
                <a:ext uri="{FF2B5EF4-FFF2-40B4-BE49-F238E27FC236}">
                  <a16:creationId xmlns:a16="http://schemas.microsoft.com/office/drawing/2014/main" id="{B6CE7BBD-E352-17A8-B0EE-1315D0BF7BC7}"/>
                </a:ext>
              </a:extLst>
            </p:cNvPr>
            <p:cNvSpPr/>
            <p:nvPr/>
          </p:nvSpPr>
          <p:spPr>
            <a:xfrm>
              <a:off x="5020841" y="2939277"/>
              <a:ext cx="57765" cy="53022"/>
            </a:xfrm>
            <a:custGeom>
              <a:avLst/>
              <a:gdLst/>
              <a:ahLst/>
              <a:cxnLst/>
              <a:rect l="l" t="t" r="r" b="b"/>
              <a:pathLst>
                <a:path w="1693" h="1554" extrusionOk="0">
                  <a:moveTo>
                    <a:pt x="339" y="1"/>
                  </a:moveTo>
                  <a:cubicBezTo>
                    <a:pt x="244" y="1"/>
                    <a:pt x="152" y="44"/>
                    <a:pt x="95" y="129"/>
                  </a:cubicBezTo>
                  <a:cubicBezTo>
                    <a:pt x="0" y="272"/>
                    <a:pt x="24" y="463"/>
                    <a:pt x="167" y="558"/>
                  </a:cubicBezTo>
                  <a:cubicBezTo>
                    <a:pt x="500" y="796"/>
                    <a:pt x="810" y="1082"/>
                    <a:pt x="1024" y="1415"/>
                  </a:cubicBezTo>
                  <a:cubicBezTo>
                    <a:pt x="1094" y="1513"/>
                    <a:pt x="1186" y="1553"/>
                    <a:pt x="1276" y="1553"/>
                  </a:cubicBezTo>
                  <a:cubicBezTo>
                    <a:pt x="1492" y="1553"/>
                    <a:pt x="1693" y="1318"/>
                    <a:pt x="1524" y="1082"/>
                  </a:cubicBezTo>
                  <a:cubicBezTo>
                    <a:pt x="1262" y="677"/>
                    <a:pt x="905" y="344"/>
                    <a:pt x="524" y="58"/>
                  </a:cubicBezTo>
                  <a:cubicBezTo>
                    <a:pt x="467" y="20"/>
                    <a:pt x="402" y="1"/>
                    <a:pt x="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778;p35">
            <a:extLst>
              <a:ext uri="{FF2B5EF4-FFF2-40B4-BE49-F238E27FC236}">
                <a16:creationId xmlns:a16="http://schemas.microsoft.com/office/drawing/2014/main" id="{BF52C1A6-1686-DB35-2EA4-B12B2C4CA7CD}"/>
              </a:ext>
            </a:extLst>
          </p:cNvPr>
          <p:cNvGrpSpPr/>
          <p:nvPr/>
        </p:nvGrpSpPr>
        <p:grpSpPr>
          <a:xfrm>
            <a:off x="7525011" y="2261253"/>
            <a:ext cx="376627" cy="358819"/>
            <a:chOff x="2430622" y="2290545"/>
            <a:chExt cx="376627" cy="358819"/>
          </a:xfrm>
        </p:grpSpPr>
        <p:sp>
          <p:nvSpPr>
            <p:cNvPr id="16" name="Google Shape;1779;p35">
              <a:extLst>
                <a:ext uri="{FF2B5EF4-FFF2-40B4-BE49-F238E27FC236}">
                  <a16:creationId xmlns:a16="http://schemas.microsoft.com/office/drawing/2014/main" id="{6CFBEC57-DCC5-4461-4C41-6FF79F6F9223}"/>
                </a:ext>
              </a:extLst>
            </p:cNvPr>
            <p:cNvSpPr/>
            <p:nvPr/>
          </p:nvSpPr>
          <p:spPr>
            <a:xfrm>
              <a:off x="2430622" y="2290545"/>
              <a:ext cx="269166" cy="327896"/>
            </a:xfrm>
            <a:custGeom>
              <a:avLst/>
              <a:gdLst/>
              <a:ahLst/>
              <a:cxnLst/>
              <a:rect l="l" t="t" r="r" b="b"/>
              <a:pathLst>
                <a:path w="7860" h="9575" extrusionOk="0">
                  <a:moveTo>
                    <a:pt x="6264" y="2025"/>
                  </a:moveTo>
                  <a:cubicBezTo>
                    <a:pt x="6669" y="2025"/>
                    <a:pt x="6669" y="2620"/>
                    <a:pt x="6264" y="2620"/>
                  </a:cubicBezTo>
                  <a:lnTo>
                    <a:pt x="4430" y="2620"/>
                  </a:lnTo>
                  <a:cubicBezTo>
                    <a:pt x="4025" y="2620"/>
                    <a:pt x="4025" y="2025"/>
                    <a:pt x="4430" y="2025"/>
                  </a:cubicBezTo>
                  <a:close/>
                  <a:moveTo>
                    <a:pt x="3406" y="2025"/>
                  </a:moveTo>
                  <a:cubicBezTo>
                    <a:pt x="3811" y="2025"/>
                    <a:pt x="3811" y="2644"/>
                    <a:pt x="3406" y="2644"/>
                  </a:cubicBezTo>
                  <a:lnTo>
                    <a:pt x="1572" y="2644"/>
                  </a:lnTo>
                  <a:cubicBezTo>
                    <a:pt x="1144" y="2644"/>
                    <a:pt x="1144" y="2025"/>
                    <a:pt x="1572" y="2025"/>
                  </a:cubicBezTo>
                  <a:close/>
                  <a:moveTo>
                    <a:pt x="3406" y="3239"/>
                  </a:moveTo>
                  <a:cubicBezTo>
                    <a:pt x="3811" y="3239"/>
                    <a:pt x="3811" y="3859"/>
                    <a:pt x="3406" y="3859"/>
                  </a:cubicBezTo>
                  <a:lnTo>
                    <a:pt x="1572" y="3859"/>
                  </a:lnTo>
                  <a:cubicBezTo>
                    <a:pt x="1144" y="3859"/>
                    <a:pt x="1144" y="3239"/>
                    <a:pt x="1572" y="3239"/>
                  </a:cubicBezTo>
                  <a:close/>
                  <a:moveTo>
                    <a:pt x="6264" y="3239"/>
                  </a:moveTo>
                  <a:cubicBezTo>
                    <a:pt x="6669" y="3239"/>
                    <a:pt x="6669" y="3859"/>
                    <a:pt x="6264" y="3859"/>
                  </a:cubicBezTo>
                  <a:lnTo>
                    <a:pt x="4430" y="3859"/>
                  </a:lnTo>
                  <a:cubicBezTo>
                    <a:pt x="4025" y="3859"/>
                    <a:pt x="4025" y="3239"/>
                    <a:pt x="4430" y="3239"/>
                  </a:cubicBezTo>
                  <a:close/>
                  <a:moveTo>
                    <a:pt x="3406" y="4478"/>
                  </a:moveTo>
                  <a:cubicBezTo>
                    <a:pt x="3811" y="4478"/>
                    <a:pt x="3811" y="5097"/>
                    <a:pt x="3406" y="5097"/>
                  </a:cubicBezTo>
                  <a:lnTo>
                    <a:pt x="1572" y="5097"/>
                  </a:lnTo>
                  <a:cubicBezTo>
                    <a:pt x="1144" y="5097"/>
                    <a:pt x="1144" y="4478"/>
                    <a:pt x="1572" y="4478"/>
                  </a:cubicBezTo>
                  <a:close/>
                  <a:moveTo>
                    <a:pt x="5311" y="4478"/>
                  </a:moveTo>
                  <a:cubicBezTo>
                    <a:pt x="5716" y="4478"/>
                    <a:pt x="5716" y="5097"/>
                    <a:pt x="5311" y="5097"/>
                  </a:cubicBezTo>
                  <a:lnTo>
                    <a:pt x="4406" y="5097"/>
                  </a:lnTo>
                  <a:cubicBezTo>
                    <a:pt x="4263" y="5097"/>
                    <a:pt x="4120" y="4954"/>
                    <a:pt x="4120" y="4811"/>
                  </a:cubicBezTo>
                  <a:lnTo>
                    <a:pt x="4120" y="4787"/>
                  </a:lnTo>
                  <a:cubicBezTo>
                    <a:pt x="4120" y="4621"/>
                    <a:pt x="4263" y="4478"/>
                    <a:pt x="4406" y="4478"/>
                  </a:cubicBezTo>
                  <a:close/>
                  <a:moveTo>
                    <a:pt x="3406" y="5716"/>
                  </a:moveTo>
                  <a:cubicBezTo>
                    <a:pt x="3811" y="5716"/>
                    <a:pt x="3811" y="6311"/>
                    <a:pt x="3406" y="6311"/>
                  </a:cubicBezTo>
                  <a:lnTo>
                    <a:pt x="1572" y="6311"/>
                  </a:lnTo>
                  <a:cubicBezTo>
                    <a:pt x="1144" y="6311"/>
                    <a:pt x="1144" y="5716"/>
                    <a:pt x="1572" y="5716"/>
                  </a:cubicBezTo>
                  <a:close/>
                  <a:moveTo>
                    <a:pt x="3406" y="6954"/>
                  </a:moveTo>
                  <a:cubicBezTo>
                    <a:pt x="3811" y="6954"/>
                    <a:pt x="3811" y="7574"/>
                    <a:pt x="3406" y="7574"/>
                  </a:cubicBezTo>
                  <a:lnTo>
                    <a:pt x="1572" y="7574"/>
                  </a:lnTo>
                  <a:cubicBezTo>
                    <a:pt x="1144" y="7574"/>
                    <a:pt x="1144" y="6954"/>
                    <a:pt x="1572" y="6954"/>
                  </a:cubicBezTo>
                  <a:close/>
                  <a:moveTo>
                    <a:pt x="1263" y="1"/>
                  </a:moveTo>
                  <a:cubicBezTo>
                    <a:pt x="572" y="1"/>
                    <a:pt x="1" y="548"/>
                    <a:pt x="1" y="1239"/>
                  </a:cubicBezTo>
                  <a:lnTo>
                    <a:pt x="1" y="8336"/>
                  </a:lnTo>
                  <a:cubicBezTo>
                    <a:pt x="1" y="9026"/>
                    <a:pt x="572" y="9574"/>
                    <a:pt x="1263" y="9574"/>
                  </a:cubicBezTo>
                  <a:lnTo>
                    <a:pt x="4835" y="9574"/>
                  </a:lnTo>
                  <a:cubicBezTo>
                    <a:pt x="3531" y="7488"/>
                    <a:pt x="5012" y="4787"/>
                    <a:pt x="7470" y="4787"/>
                  </a:cubicBezTo>
                  <a:cubicBezTo>
                    <a:pt x="7481" y="4787"/>
                    <a:pt x="7491" y="4787"/>
                    <a:pt x="7502" y="4787"/>
                  </a:cubicBezTo>
                  <a:lnTo>
                    <a:pt x="7550" y="4787"/>
                  </a:lnTo>
                  <a:cubicBezTo>
                    <a:pt x="7645" y="4787"/>
                    <a:pt x="7740" y="4787"/>
                    <a:pt x="7859" y="4811"/>
                  </a:cubicBezTo>
                  <a:lnTo>
                    <a:pt x="7859" y="1239"/>
                  </a:lnTo>
                  <a:cubicBezTo>
                    <a:pt x="7836" y="548"/>
                    <a:pt x="7288" y="1"/>
                    <a:pt x="6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80;p35">
              <a:extLst>
                <a:ext uri="{FF2B5EF4-FFF2-40B4-BE49-F238E27FC236}">
                  <a16:creationId xmlns:a16="http://schemas.microsoft.com/office/drawing/2014/main" id="{28CDF27B-BC0F-B804-D010-89DCD78FD330}"/>
                </a:ext>
              </a:extLst>
            </p:cNvPr>
            <p:cNvSpPr/>
            <p:nvPr/>
          </p:nvSpPr>
          <p:spPr>
            <a:xfrm>
              <a:off x="2565993" y="2474852"/>
              <a:ext cx="241256" cy="174513"/>
            </a:xfrm>
            <a:custGeom>
              <a:avLst/>
              <a:gdLst/>
              <a:ahLst/>
              <a:cxnLst/>
              <a:rect l="l" t="t" r="r" b="b"/>
              <a:pathLst>
                <a:path w="7045" h="5096" extrusionOk="0">
                  <a:moveTo>
                    <a:pt x="4400" y="1625"/>
                  </a:moveTo>
                  <a:cubicBezTo>
                    <a:pt x="4628" y="1625"/>
                    <a:pt x="4838" y="1897"/>
                    <a:pt x="4645" y="2144"/>
                  </a:cubicBezTo>
                  <a:lnTo>
                    <a:pt x="3668" y="3359"/>
                  </a:lnTo>
                  <a:cubicBezTo>
                    <a:pt x="3613" y="3428"/>
                    <a:pt x="3525" y="3465"/>
                    <a:pt x="3438" y="3465"/>
                  </a:cubicBezTo>
                  <a:cubicBezTo>
                    <a:pt x="3375" y="3465"/>
                    <a:pt x="3313" y="3446"/>
                    <a:pt x="3263" y="3406"/>
                  </a:cubicBezTo>
                  <a:lnTo>
                    <a:pt x="2525" y="2882"/>
                  </a:lnTo>
                  <a:cubicBezTo>
                    <a:pt x="2382" y="2787"/>
                    <a:pt x="2358" y="2573"/>
                    <a:pt x="2454" y="2454"/>
                  </a:cubicBezTo>
                  <a:cubicBezTo>
                    <a:pt x="2512" y="2366"/>
                    <a:pt x="2605" y="2315"/>
                    <a:pt x="2702" y="2315"/>
                  </a:cubicBezTo>
                  <a:cubicBezTo>
                    <a:pt x="2764" y="2315"/>
                    <a:pt x="2827" y="2336"/>
                    <a:pt x="2882" y="2382"/>
                  </a:cubicBezTo>
                  <a:lnTo>
                    <a:pt x="3382" y="2739"/>
                  </a:lnTo>
                  <a:lnTo>
                    <a:pt x="4168" y="1739"/>
                  </a:lnTo>
                  <a:cubicBezTo>
                    <a:pt x="4237" y="1659"/>
                    <a:pt x="4319" y="1625"/>
                    <a:pt x="4400" y="1625"/>
                  </a:cubicBezTo>
                  <a:close/>
                  <a:moveTo>
                    <a:pt x="3525" y="1"/>
                  </a:moveTo>
                  <a:cubicBezTo>
                    <a:pt x="739" y="1"/>
                    <a:pt x="1" y="3835"/>
                    <a:pt x="2549" y="4883"/>
                  </a:cubicBezTo>
                  <a:cubicBezTo>
                    <a:pt x="2902" y="5030"/>
                    <a:pt x="3247" y="5096"/>
                    <a:pt x="3576" y="5096"/>
                  </a:cubicBezTo>
                  <a:cubicBezTo>
                    <a:pt x="5644" y="5096"/>
                    <a:pt x="7044" y="2468"/>
                    <a:pt x="5359" y="763"/>
                  </a:cubicBezTo>
                  <a:cubicBezTo>
                    <a:pt x="4883" y="263"/>
                    <a:pt x="4240" y="1"/>
                    <a:pt x="3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6958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/>
          <p:nvPr/>
        </p:nvSpPr>
        <p:spPr>
          <a:xfrm>
            <a:off x="457200" y="1324425"/>
            <a:ext cx="2889300" cy="3407700"/>
          </a:xfrm>
          <a:prstGeom prst="roundRect">
            <a:avLst>
              <a:gd name="adj" fmla="val 14082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8"/>
          <p:cNvSpPr txBox="1"/>
          <p:nvPr/>
        </p:nvSpPr>
        <p:spPr>
          <a:xfrm>
            <a:off x="646237" y="1841625"/>
            <a:ext cx="25467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Objective</a:t>
            </a:r>
            <a:endParaRPr sz="21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62" name="Google Shape;362;p18"/>
          <p:cNvGrpSpPr/>
          <p:nvPr/>
        </p:nvGrpSpPr>
        <p:grpSpPr>
          <a:xfrm>
            <a:off x="851113" y="2915825"/>
            <a:ext cx="2133450" cy="1431550"/>
            <a:chOff x="851113" y="2915825"/>
            <a:chExt cx="2133450" cy="1431550"/>
          </a:xfrm>
        </p:grpSpPr>
        <p:sp>
          <p:nvSpPr>
            <p:cNvPr id="363" name="Google Shape;363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extrusionOk="0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fill="none" extrusionOk="0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extrusionOk="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fill="none" extrusionOk="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1577563" y="3298975"/>
              <a:ext cx="649625" cy="649975"/>
            </a:xfrm>
            <a:custGeom>
              <a:avLst/>
              <a:gdLst/>
              <a:ahLst/>
              <a:cxnLst/>
              <a:rect l="l" t="t" r="r" b="b"/>
              <a:pathLst>
                <a:path w="25985" h="25999" extrusionOk="0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1905563" y="3888800"/>
              <a:ext cx="17100" cy="60150"/>
            </a:xfrm>
            <a:custGeom>
              <a:avLst/>
              <a:gdLst/>
              <a:ahLst/>
              <a:cxnLst/>
              <a:rect l="l" t="t" r="r" b="b"/>
              <a:pathLst>
                <a:path w="684" h="2406" fill="none" extrusionOk="0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1825163" y="3882050"/>
              <a:ext cx="27050" cy="61200"/>
            </a:xfrm>
            <a:custGeom>
              <a:avLst/>
              <a:gdLst/>
              <a:ahLst/>
              <a:cxnLst/>
              <a:rect l="l" t="t" r="r" b="b"/>
              <a:pathLst>
                <a:path w="1082" h="2448" fill="none" extrusionOk="0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1971363" y="3876350"/>
              <a:ext cx="31325" cy="61225"/>
            </a:xfrm>
            <a:custGeom>
              <a:avLst/>
              <a:gdLst/>
              <a:ahLst/>
              <a:cxnLst/>
              <a:rect l="l" t="t" r="r" b="b"/>
              <a:pathLst>
                <a:path w="1253" h="2449" fill="none" extrusionOk="0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1749038" y="3858200"/>
              <a:ext cx="39850" cy="60150"/>
            </a:xfrm>
            <a:custGeom>
              <a:avLst/>
              <a:gdLst/>
              <a:ahLst/>
              <a:cxnLst/>
              <a:rect l="l" t="t" r="r" b="b"/>
              <a:pathLst>
                <a:path w="1594" h="2406" fill="none" extrusionOk="0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2032913" y="3847900"/>
              <a:ext cx="43425" cy="58725"/>
            </a:xfrm>
            <a:custGeom>
              <a:avLst/>
              <a:gdLst/>
              <a:ahLst/>
              <a:cxnLst/>
              <a:rect l="l" t="t" r="r" b="b"/>
              <a:pathLst>
                <a:path w="1737" h="2349" fill="none" extrusionOk="0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1682513" y="3819775"/>
              <a:ext cx="50175" cy="54825"/>
            </a:xfrm>
            <a:custGeom>
              <a:avLst/>
              <a:gdLst/>
              <a:ahLst/>
              <a:cxnLst/>
              <a:rect l="l" t="t" r="r" b="b"/>
              <a:pathLst>
                <a:path w="2007" h="2193" fill="none" extrusionOk="0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2086288" y="3805550"/>
              <a:ext cx="52675" cy="52325"/>
            </a:xfrm>
            <a:custGeom>
              <a:avLst/>
              <a:gdLst/>
              <a:ahLst/>
              <a:cxnLst/>
              <a:rect l="l" t="t" r="r" b="b"/>
              <a:pathLst>
                <a:path w="2107" h="2093" fill="none" extrusionOk="0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1629863" y="3769275"/>
              <a:ext cx="57300" cy="45900"/>
            </a:xfrm>
            <a:custGeom>
              <a:avLst/>
              <a:gdLst/>
              <a:ahLst/>
              <a:cxnLst/>
              <a:rect l="l" t="t" r="r" b="b"/>
              <a:pathLst>
                <a:path w="2292" h="1836" fill="none" extrusionOk="0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2127888" y="3751475"/>
              <a:ext cx="59100" cy="43075"/>
            </a:xfrm>
            <a:custGeom>
              <a:avLst/>
              <a:gdLst/>
              <a:ahLst/>
              <a:cxnLst/>
              <a:rect l="l" t="t" r="r" b="b"/>
              <a:pathLst>
                <a:path w="2364" h="1723" fill="none" extrusionOk="0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1593913" y="3709500"/>
              <a:ext cx="61225" cy="34525"/>
            </a:xfrm>
            <a:custGeom>
              <a:avLst/>
              <a:gdLst/>
              <a:ahLst/>
              <a:cxnLst/>
              <a:rect l="l" t="t" r="r" b="b"/>
              <a:pathLst>
                <a:path w="2449" h="1381" fill="none" extrusionOk="0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2155638" y="3689575"/>
              <a:ext cx="61225" cy="30625"/>
            </a:xfrm>
            <a:custGeom>
              <a:avLst/>
              <a:gdLst/>
              <a:ahLst/>
              <a:cxnLst/>
              <a:rect l="l" t="t" r="r" b="b"/>
              <a:pathLst>
                <a:path w="2449" h="1225" fill="none" extrusionOk="0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1577563" y="3644400"/>
              <a:ext cx="60850" cy="20650"/>
            </a:xfrm>
            <a:custGeom>
              <a:avLst/>
              <a:gdLst/>
              <a:ahLst/>
              <a:cxnLst/>
              <a:rect l="l" t="t" r="r" b="b"/>
              <a:pathLst>
                <a:path w="2434" h="826" fill="none" extrusionOk="0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2167038" y="3622700"/>
              <a:ext cx="60150" cy="17450"/>
            </a:xfrm>
            <a:custGeom>
              <a:avLst/>
              <a:gdLst/>
              <a:ahLst/>
              <a:cxnLst/>
              <a:rect l="l" t="t" r="r" b="b"/>
              <a:pathLst>
                <a:path w="2406" h="698" fill="none" extrusionOk="0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1578988" y="3567550"/>
              <a:ext cx="61200" cy="23525"/>
            </a:xfrm>
            <a:custGeom>
              <a:avLst/>
              <a:gdLst/>
              <a:ahLst/>
              <a:cxnLst/>
              <a:rect l="l" t="t" r="r" b="b"/>
              <a:pathLst>
                <a:path w="2448" h="941" fill="none" extrusionOk="0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2158838" y="3541600"/>
              <a:ext cx="61575" cy="28125"/>
            </a:xfrm>
            <a:custGeom>
              <a:avLst/>
              <a:gdLst/>
              <a:ahLst/>
              <a:cxnLst/>
              <a:rect l="l" t="t" r="r" b="b"/>
              <a:pathLst>
                <a:path w="2463" h="1125" fill="none" extrusionOk="0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2134313" y="3465825"/>
              <a:ext cx="59775" cy="40925"/>
            </a:xfrm>
            <a:custGeom>
              <a:avLst/>
              <a:gdLst/>
              <a:ahLst/>
              <a:cxnLst/>
              <a:rect l="l" t="t" r="r" b="b"/>
              <a:pathLst>
                <a:path w="2391" h="1637" fill="none" extrusionOk="0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2094813" y="3400350"/>
              <a:ext cx="54450" cy="50900"/>
            </a:xfrm>
            <a:custGeom>
              <a:avLst/>
              <a:gdLst/>
              <a:ahLst/>
              <a:cxnLst/>
              <a:rect l="l" t="t" r="r" b="b"/>
              <a:pathLst>
                <a:path w="2178" h="2036" fill="none" extrusionOk="0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2043588" y="3348425"/>
              <a:ext cx="45200" cy="58000"/>
            </a:xfrm>
            <a:custGeom>
              <a:avLst/>
              <a:gdLst/>
              <a:ahLst/>
              <a:cxnLst/>
              <a:rect l="l" t="t" r="r" b="b"/>
              <a:pathLst>
                <a:path w="1808" h="2320" fill="none" extrusionOk="0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1983113" y="3313900"/>
              <a:ext cx="33825" cy="61225"/>
            </a:xfrm>
            <a:custGeom>
              <a:avLst/>
              <a:gdLst/>
              <a:ahLst/>
              <a:cxnLst/>
              <a:rect l="l" t="t" r="r" b="b"/>
              <a:pathLst>
                <a:path w="1353" h="2449" fill="none" extrusionOk="0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1917663" y="3298975"/>
              <a:ext cx="19925" cy="60500"/>
            </a:xfrm>
            <a:custGeom>
              <a:avLst/>
              <a:gdLst/>
              <a:ahLst/>
              <a:cxnLst/>
              <a:rect l="l" t="t" r="r" b="b"/>
              <a:pathLst>
                <a:path w="797" h="2420" fill="none" extrusionOk="0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51113" y="2915825"/>
              <a:ext cx="557500" cy="412350"/>
            </a:xfrm>
            <a:custGeom>
              <a:avLst/>
              <a:gdLst/>
              <a:ahLst/>
              <a:cxnLst/>
              <a:rect l="l" t="t" r="r" b="b"/>
              <a:pathLst>
                <a:path w="22300" h="16494" extrusionOk="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51113" y="3935050"/>
              <a:ext cx="557500" cy="412325"/>
            </a:xfrm>
            <a:custGeom>
              <a:avLst/>
              <a:gdLst/>
              <a:ahLst/>
              <a:cxnLst/>
              <a:rect l="l" t="t" r="r" b="b"/>
              <a:pathLst>
                <a:path w="22300" h="16493" extrusionOk="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2427438" y="2915825"/>
              <a:ext cx="557125" cy="412350"/>
            </a:xfrm>
            <a:custGeom>
              <a:avLst/>
              <a:gdLst/>
              <a:ahLst/>
              <a:cxnLst/>
              <a:rect l="l" t="t" r="r" b="b"/>
              <a:pathLst>
                <a:path w="22285" h="16494" extrusionOk="0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2427438" y="3935050"/>
              <a:ext cx="557125" cy="412325"/>
            </a:xfrm>
            <a:custGeom>
              <a:avLst/>
              <a:gdLst/>
              <a:ahLst/>
              <a:cxnLst/>
              <a:rect l="l" t="t" r="r" b="b"/>
              <a:pathLst>
                <a:path w="22285" h="16493" extrusionOk="0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extrusionOk="0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fill="none" extrusionOk="0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1598913" y="3301450"/>
              <a:ext cx="334775" cy="286775"/>
            </a:xfrm>
            <a:custGeom>
              <a:avLst/>
              <a:gdLst/>
              <a:ahLst/>
              <a:cxnLst/>
              <a:rect l="l" t="t" r="r" b="b"/>
              <a:pathLst>
                <a:path w="13391" h="11471" extrusionOk="0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1627013" y="3575375"/>
              <a:ext cx="13175" cy="12850"/>
            </a:xfrm>
            <a:custGeom>
              <a:avLst/>
              <a:gdLst/>
              <a:ahLst/>
              <a:cxnLst/>
              <a:rect l="l" t="t" r="r" b="b"/>
              <a:pathLst>
                <a:path w="527" h="51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1917663" y="3318900"/>
              <a:ext cx="16025" cy="40575"/>
            </a:xfrm>
            <a:custGeom>
              <a:avLst/>
              <a:gdLst/>
              <a:ahLst/>
              <a:cxnLst/>
              <a:rect l="l" t="t" r="r" b="b"/>
              <a:pathLst>
                <a:path w="641" h="1623" fill="none" extrusionOk="0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Process</a:t>
            </a:r>
            <a:endParaRPr dirty="0"/>
          </a:p>
        </p:txBody>
      </p:sp>
      <p:sp>
        <p:nvSpPr>
          <p:cNvPr id="413" name="Google Shape;413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fill="none" extrusionOk="0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rgbClr val="D53F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fill="none" extrusionOk="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8"/>
          <p:cNvSpPr/>
          <p:nvPr/>
        </p:nvSpPr>
        <p:spPr>
          <a:xfrm>
            <a:off x="1914525" y="1385900"/>
            <a:ext cx="2290775" cy="2252650"/>
          </a:xfrm>
          <a:custGeom>
            <a:avLst/>
            <a:gdLst/>
            <a:ahLst/>
            <a:cxnLst/>
            <a:rect l="l" t="t" r="r" b="b"/>
            <a:pathLst>
              <a:path w="91631" h="90106" extrusionOk="0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418" name="Google Shape;418;p18"/>
          <p:cNvGrpSpPr/>
          <p:nvPr/>
        </p:nvGrpSpPr>
        <p:grpSpPr>
          <a:xfrm>
            <a:off x="3961063" y="1231575"/>
            <a:ext cx="4725888" cy="650100"/>
            <a:chOff x="3961063" y="1231575"/>
            <a:chExt cx="4725888" cy="650100"/>
          </a:xfrm>
        </p:grpSpPr>
        <p:sp>
          <p:nvSpPr>
            <p:cNvPr id="419" name="Google Shape;419;p18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18"/>
          <p:cNvGrpSpPr/>
          <p:nvPr/>
        </p:nvGrpSpPr>
        <p:grpSpPr>
          <a:xfrm>
            <a:off x="4122280" y="1390725"/>
            <a:ext cx="4412143" cy="331813"/>
            <a:chOff x="4122280" y="1390725"/>
            <a:chExt cx="4412143" cy="331813"/>
          </a:xfrm>
        </p:grpSpPr>
        <p:sp>
          <p:nvSpPr>
            <p:cNvPr id="422" name="Google Shape;422;p18"/>
            <p:cNvSpPr txBox="1"/>
            <p:nvPr/>
          </p:nvSpPr>
          <p:spPr>
            <a:xfrm>
              <a:off x="6553223" y="139073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Analyze employment outcomes based on degrees and universities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3" name="Google Shape;423;p18"/>
            <p:cNvSpPr txBox="1"/>
            <p:nvPr/>
          </p:nvSpPr>
          <p:spPr>
            <a:xfrm>
              <a:off x="4122280" y="13907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ANALYZE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24" name="Google Shape;424;p18"/>
          <p:cNvSpPr/>
          <p:nvPr/>
        </p:nvSpPr>
        <p:spPr>
          <a:xfrm>
            <a:off x="1924050" y="2362200"/>
            <a:ext cx="2240750" cy="1266825"/>
          </a:xfrm>
          <a:custGeom>
            <a:avLst/>
            <a:gdLst/>
            <a:ahLst/>
            <a:cxnLst/>
            <a:rect l="l" t="t" r="r" b="b"/>
            <a:pathLst>
              <a:path w="89630" h="50673" extrusionOk="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25" name="Google Shape;425;p18"/>
          <p:cNvSpPr/>
          <p:nvPr/>
        </p:nvSpPr>
        <p:spPr>
          <a:xfrm>
            <a:off x="1952625" y="3333750"/>
            <a:ext cx="2224100" cy="461975"/>
          </a:xfrm>
          <a:custGeom>
            <a:avLst/>
            <a:gdLst/>
            <a:ahLst/>
            <a:cxnLst/>
            <a:rect l="l" t="t" r="r" b="b"/>
            <a:pathLst>
              <a:path w="88964" h="18479" extrusionOk="0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426" name="Google Shape;426;p18"/>
          <p:cNvGrpSpPr/>
          <p:nvPr/>
        </p:nvGrpSpPr>
        <p:grpSpPr>
          <a:xfrm>
            <a:off x="3961063" y="3237875"/>
            <a:ext cx="4725888" cy="650100"/>
            <a:chOff x="3961063" y="3237875"/>
            <a:chExt cx="4725888" cy="650100"/>
          </a:xfrm>
        </p:grpSpPr>
        <p:sp>
          <p:nvSpPr>
            <p:cNvPr id="427" name="Google Shape;427;p18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18"/>
          <p:cNvGrpSpPr/>
          <p:nvPr/>
        </p:nvGrpSpPr>
        <p:grpSpPr>
          <a:xfrm>
            <a:off x="4122280" y="3397024"/>
            <a:ext cx="4412143" cy="331802"/>
            <a:chOff x="4122280" y="3397024"/>
            <a:chExt cx="4412143" cy="331802"/>
          </a:xfrm>
        </p:grpSpPr>
        <p:sp>
          <p:nvSpPr>
            <p:cNvPr id="430" name="Google Shape;430;p18"/>
            <p:cNvSpPr txBox="1"/>
            <p:nvPr/>
          </p:nvSpPr>
          <p:spPr>
            <a:xfrm>
              <a:off x="6553223" y="3397024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High-Risk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Medium Risk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Low-Risk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1" name="Google Shape;431;p18"/>
            <p:cNvSpPr txBox="1"/>
            <p:nvPr/>
          </p:nvSpPr>
          <p:spPr>
            <a:xfrm>
              <a:off x="4122280" y="33970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CATEGORIZE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32" name="Google Shape;432;p18"/>
          <p:cNvGrpSpPr/>
          <p:nvPr/>
        </p:nvGrpSpPr>
        <p:grpSpPr>
          <a:xfrm>
            <a:off x="3961063" y="2234725"/>
            <a:ext cx="4725888" cy="650100"/>
            <a:chOff x="3961063" y="2234725"/>
            <a:chExt cx="4725888" cy="650100"/>
          </a:xfrm>
        </p:grpSpPr>
        <p:sp>
          <p:nvSpPr>
            <p:cNvPr id="433" name="Google Shape;433;p18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18"/>
          <p:cNvGrpSpPr/>
          <p:nvPr/>
        </p:nvGrpSpPr>
        <p:grpSpPr>
          <a:xfrm>
            <a:off x="4134997" y="2393875"/>
            <a:ext cx="4399426" cy="331805"/>
            <a:chOff x="4134997" y="2393875"/>
            <a:chExt cx="4399426" cy="331805"/>
          </a:xfrm>
        </p:grpSpPr>
        <p:sp>
          <p:nvSpPr>
            <p:cNvPr id="436" name="Google Shape;436;p18"/>
            <p:cNvSpPr txBox="1"/>
            <p:nvPr/>
          </p:nvSpPr>
          <p:spPr>
            <a:xfrm>
              <a:off x="6553223" y="239388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Predict loan repayment capability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7" name="Google Shape;437;p18"/>
            <p:cNvSpPr txBox="1"/>
            <p:nvPr/>
          </p:nvSpPr>
          <p:spPr>
            <a:xfrm>
              <a:off x="4134997" y="23938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PREDICT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45" name="Google Shape;445;p18"/>
          <p:cNvSpPr/>
          <p:nvPr/>
        </p:nvSpPr>
        <p:spPr>
          <a:xfrm>
            <a:off x="1796350" y="3501225"/>
            <a:ext cx="231000" cy="231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>
          <a:extLst>
            <a:ext uri="{FF2B5EF4-FFF2-40B4-BE49-F238E27FC236}">
              <a16:creationId xmlns:a16="http://schemas.microsoft.com/office/drawing/2014/main" id="{CC07A9BC-056D-987A-CC2D-6C2819FD4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>
            <a:extLst>
              <a:ext uri="{FF2B5EF4-FFF2-40B4-BE49-F238E27FC236}">
                <a16:creationId xmlns:a16="http://schemas.microsoft.com/office/drawing/2014/main" id="{58AE24E3-B52D-6D6E-3A55-D8CDBD8E0BB2}"/>
              </a:ext>
            </a:extLst>
          </p:cNvPr>
          <p:cNvSpPr/>
          <p:nvPr/>
        </p:nvSpPr>
        <p:spPr>
          <a:xfrm>
            <a:off x="67636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9">
            <a:extLst>
              <a:ext uri="{FF2B5EF4-FFF2-40B4-BE49-F238E27FC236}">
                <a16:creationId xmlns:a16="http://schemas.microsoft.com/office/drawing/2014/main" id="{F98DC1C3-09CE-C157-DDB9-C43EAB30ABD6}"/>
              </a:ext>
            </a:extLst>
          </p:cNvPr>
          <p:cNvSpPr/>
          <p:nvPr/>
        </p:nvSpPr>
        <p:spPr>
          <a:xfrm>
            <a:off x="11768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9">
            <a:extLst>
              <a:ext uri="{FF2B5EF4-FFF2-40B4-BE49-F238E27FC236}">
                <a16:creationId xmlns:a16="http://schemas.microsoft.com/office/drawing/2014/main" id="{1BB0069B-A2AC-8CBC-0E92-5DCF557860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Input-Output</a:t>
            </a:r>
            <a:endParaRPr dirty="0"/>
          </a:p>
        </p:txBody>
      </p:sp>
      <p:grpSp>
        <p:nvGrpSpPr>
          <p:cNvPr id="453" name="Google Shape;453;p19">
            <a:extLst>
              <a:ext uri="{FF2B5EF4-FFF2-40B4-BE49-F238E27FC236}">
                <a16:creationId xmlns:a16="http://schemas.microsoft.com/office/drawing/2014/main" id="{71F5E161-EE21-6423-2E6B-F1C39826E3CD}"/>
              </a:ext>
            </a:extLst>
          </p:cNvPr>
          <p:cNvGrpSpPr/>
          <p:nvPr/>
        </p:nvGrpSpPr>
        <p:grpSpPr>
          <a:xfrm>
            <a:off x="6890506" y="2571186"/>
            <a:ext cx="939063" cy="912750"/>
            <a:chOff x="6452356" y="2349928"/>
            <a:chExt cx="939063" cy="912750"/>
          </a:xfrm>
        </p:grpSpPr>
        <p:sp>
          <p:nvSpPr>
            <p:cNvPr id="454" name="Google Shape;454;p19">
              <a:extLst>
                <a:ext uri="{FF2B5EF4-FFF2-40B4-BE49-F238E27FC236}">
                  <a16:creationId xmlns:a16="http://schemas.microsoft.com/office/drawing/2014/main" id="{DF1D52BD-DFEF-E87C-C8D3-3858EA691B86}"/>
                </a:ext>
              </a:extLst>
            </p:cNvPr>
            <p:cNvSpPr/>
            <p:nvPr/>
          </p:nvSpPr>
          <p:spPr>
            <a:xfrm>
              <a:off x="6452356" y="2349928"/>
              <a:ext cx="209997" cy="209956"/>
            </a:xfrm>
            <a:custGeom>
              <a:avLst/>
              <a:gdLst/>
              <a:ahLst/>
              <a:cxnLst/>
              <a:rect l="l" t="t" r="r" b="b"/>
              <a:pathLst>
                <a:path w="16451" h="16451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9">
              <a:extLst>
                <a:ext uri="{FF2B5EF4-FFF2-40B4-BE49-F238E27FC236}">
                  <a16:creationId xmlns:a16="http://schemas.microsoft.com/office/drawing/2014/main" id="{C6DFCE36-FE2D-F8B3-D29A-80CA9E203FC3}"/>
                </a:ext>
              </a:extLst>
            </p:cNvPr>
            <p:cNvSpPr/>
            <p:nvPr/>
          </p:nvSpPr>
          <p:spPr>
            <a:xfrm>
              <a:off x="6816895" y="2372169"/>
              <a:ext cx="209997" cy="209956"/>
            </a:xfrm>
            <a:custGeom>
              <a:avLst/>
              <a:gdLst/>
              <a:ahLst/>
              <a:cxnLst/>
              <a:rect l="l" t="t" r="r" b="b"/>
              <a:pathLst>
                <a:path w="16451" h="16451" extrusionOk="0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9">
              <a:extLst>
                <a:ext uri="{FF2B5EF4-FFF2-40B4-BE49-F238E27FC236}">
                  <a16:creationId xmlns:a16="http://schemas.microsoft.com/office/drawing/2014/main" id="{13808BB5-06AB-F094-2C47-57BE3E35F247}"/>
                </a:ext>
              </a:extLst>
            </p:cNvPr>
            <p:cNvSpPr/>
            <p:nvPr/>
          </p:nvSpPr>
          <p:spPr>
            <a:xfrm>
              <a:off x="7181435" y="2372169"/>
              <a:ext cx="209984" cy="209956"/>
            </a:xfrm>
            <a:custGeom>
              <a:avLst/>
              <a:gdLst/>
              <a:ahLst/>
              <a:cxnLst/>
              <a:rect l="l" t="t" r="r" b="b"/>
              <a:pathLst>
                <a:path w="16450" h="16451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9">
              <a:extLst>
                <a:ext uri="{FF2B5EF4-FFF2-40B4-BE49-F238E27FC236}">
                  <a16:creationId xmlns:a16="http://schemas.microsoft.com/office/drawing/2014/main" id="{F2BE1868-5881-EB26-DFCF-84CCC075C341}"/>
                </a:ext>
              </a:extLst>
            </p:cNvPr>
            <p:cNvSpPr/>
            <p:nvPr/>
          </p:nvSpPr>
          <p:spPr>
            <a:xfrm>
              <a:off x="6452369" y="2712362"/>
              <a:ext cx="209997" cy="210135"/>
            </a:xfrm>
            <a:custGeom>
              <a:avLst/>
              <a:gdLst/>
              <a:ahLst/>
              <a:cxnLst/>
              <a:rect l="l" t="t" r="r" b="b"/>
              <a:pathLst>
                <a:path w="16451" h="16465" extrusionOk="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9">
              <a:extLst>
                <a:ext uri="{FF2B5EF4-FFF2-40B4-BE49-F238E27FC236}">
                  <a16:creationId xmlns:a16="http://schemas.microsoft.com/office/drawing/2014/main" id="{5732BB97-3683-5C6F-26BE-84822E4DA4F0}"/>
                </a:ext>
              </a:extLst>
            </p:cNvPr>
            <p:cNvSpPr/>
            <p:nvPr/>
          </p:nvSpPr>
          <p:spPr>
            <a:xfrm>
              <a:off x="6816895" y="2712362"/>
              <a:ext cx="209997" cy="210135"/>
            </a:xfrm>
            <a:custGeom>
              <a:avLst/>
              <a:gdLst/>
              <a:ahLst/>
              <a:cxnLst/>
              <a:rect l="l" t="t" r="r" b="b"/>
              <a:pathLst>
                <a:path w="16451" h="16465" extrusionOk="0">
                  <a:moveTo>
                    <a:pt x="1" y="0"/>
                  </a:moveTo>
                  <a:lnTo>
                    <a:pt x="1" y="16464"/>
                  </a:lnTo>
                  <a:lnTo>
                    <a:pt x="16451" y="16464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9">
              <a:extLst>
                <a:ext uri="{FF2B5EF4-FFF2-40B4-BE49-F238E27FC236}">
                  <a16:creationId xmlns:a16="http://schemas.microsoft.com/office/drawing/2014/main" id="{BE241D09-C81F-2D46-12A0-7D752B58CEC3}"/>
                </a:ext>
              </a:extLst>
            </p:cNvPr>
            <p:cNvSpPr/>
            <p:nvPr/>
          </p:nvSpPr>
          <p:spPr>
            <a:xfrm>
              <a:off x="7181435" y="2712362"/>
              <a:ext cx="209984" cy="210135"/>
            </a:xfrm>
            <a:custGeom>
              <a:avLst/>
              <a:gdLst/>
              <a:ahLst/>
              <a:cxnLst/>
              <a:rect l="l" t="t" r="r" b="b"/>
              <a:pathLst>
                <a:path w="16450" h="16465" extrusionOk="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9">
              <a:extLst>
                <a:ext uri="{FF2B5EF4-FFF2-40B4-BE49-F238E27FC236}">
                  <a16:creationId xmlns:a16="http://schemas.microsoft.com/office/drawing/2014/main" id="{BE29A30A-E541-6A89-C43D-3D470188483F}"/>
                </a:ext>
              </a:extLst>
            </p:cNvPr>
            <p:cNvSpPr/>
            <p:nvPr/>
          </p:nvSpPr>
          <p:spPr>
            <a:xfrm>
              <a:off x="6452369" y="3052734"/>
              <a:ext cx="209997" cy="209943"/>
            </a:xfrm>
            <a:custGeom>
              <a:avLst/>
              <a:gdLst/>
              <a:ahLst/>
              <a:cxnLst/>
              <a:rect l="l" t="t" r="r" b="b"/>
              <a:pathLst>
                <a:path w="16451" h="16450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9">
              <a:extLst>
                <a:ext uri="{FF2B5EF4-FFF2-40B4-BE49-F238E27FC236}">
                  <a16:creationId xmlns:a16="http://schemas.microsoft.com/office/drawing/2014/main" id="{2C29E90C-6046-1B5D-D847-DE5172FDE983}"/>
                </a:ext>
              </a:extLst>
            </p:cNvPr>
            <p:cNvSpPr/>
            <p:nvPr/>
          </p:nvSpPr>
          <p:spPr>
            <a:xfrm>
              <a:off x="6816895" y="3052734"/>
              <a:ext cx="209997" cy="209943"/>
            </a:xfrm>
            <a:custGeom>
              <a:avLst/>
              <a:gdLst/>
              <a:ahLst/>
              <a:cxnLst/>
              <a:rect l="l" t="t" r="r" b="b"/>
              <a:pathLst>
                <a:path w="16451" h="16450" extrusionOk="0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9">
              <a:extLst>
                <a:ext uri="{FF2B5EF4-FFF2-40B4-BE49-F238E27FC236}">
                  <a16:creationId xmlns:a16="http://schemas.microsoft.com/office/drawing/2014/main" id="{57DCD144-859A-67FC-E888-4318A552390C}"/>
                </a:ext>
              </a:extLst>
            </p:cNvPr>
            <p:cNvSpPr/>
            <p:nvPr/>
          </p:nvSpPr>
          <p:spPr>
            <a:xfrm>
              <a:off x="7181435" y="3052734"/>
              <a:ext cx="209984" cy="209943"/>
            </a:xfrm>
            <a:custGeom>
              <a:avLst/>
              <a:gdLst/>
              <a:ahLst/>
              <a:cxnLst/>
              <a:rect l="l" t="t" r="r" b="b"/>
              <a:pathLst>
                <a:path w="16450" h="16450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9">
              <a:extLst>
                <a:ext uri="{FF2B5EF4-FFF2-40B4-BE49-F238E27FC236}">
                  <a16:creationId xmlns:a16="http://schemas.microsoft.com/office/drawing/2014/main" id="{D768A9A0-DAB1-0F66-C977-AF605C566ABD}"/>
                </a:ext>
              </a:extLst>
            </p:cNvPr>
            <p:cNvSpPr/>
            <p:nvPr/>
          </p:nvSpPr>
          <p:spPr>
            <a:xfrm>
              <a:off x="6662336" y="2464438"/>
              <a:ext cx="154584" cy="19437"/>
            </a:xfrm>
            <a:custGeom>
              <a:avLst/>
              <a:gdLst/>
              <a:ahLst/>
              <a:cxnLst/>
              <a:rect l="l" t="t" r="r" b="b"/>
              <a:pathLst>
                <a:path w="12110" h="1523" extrusionOk="0">
                  <a:moveTo>
                    <a:pt x="0" y="0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9">
              <a:extLst>
                <a:ext uri="{FF2B5EF4-FFF2-40B4-BE49-F238E27FC236}">
                  <a16:creationId xmlns:a16="http://schemas.microsoft.com/office/drawing/2014/main" id="{7C66F7AF-8C97-78A2-E968-B696F5AB089D}"/>
                </a:ext>
              </a:extLst>
            </p:cNvPr>
            <p:cNvSpPr/>
            <p:nvPr/>
          </p:nvSpPr>
          <p:spPr>
            <a:xfrm>
              <a:off x="7026863" y="2464438"/>
              <a:ext cx="154597" cy="19437"/>
            </a:xfrm>
            <a:custGeom>
              <a:avLst/>
              <a:gdLst/>
              <a:ahLst/>
              <a:cxnLst/>
              <a:rect l="l" t="t" r="r" b="b"/>
              <a:pathLst>
                <a:path w="12111" h="1523" extrusionOk="0">
                  <a:moveTo>
                    <a:pt x="1" y="0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9">
              <a:extLst>
                <a:ext uri="{FF2B5EF4-FFF2-40B4-BE49-F238E27FC236}">
                  <a16:creationId xmlns:a16="http://schemas.microsoft.com/office/drawing/2014/main" id="{66DB000A-A89C-BC2C-328F-E41535125E7A}"/>
                </a:ext>
              </a:extLst>
            </p:cNvPr>
            <p:cNvSpPr/>
            <p:nvPr/>
          </p:nvSpPr>
          <p:spPr>
            <a:xfrm>
              <a:off x="6662336" y="2807708"/>
              <a:ext cx="154584" cy="19450"/>
            </a:xfrm>
            <a:custGeom>
              <a:avLst/>
              <a:gdLst/>
              <a:ahLst/>
              <a:cxnLst/>
              <a:rect l="l" t="t" r="r" b="b"/>
              <a:pathLst>
                <a:path w="12110" h="1524" extrusionOk="0">
                  <a:moveTo>
                    <a:pt x="0" y="1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9">
              <a:extLst>
                <a:ext uri="{FF2B5EF4-FFF2-40B4-BE49-F238E27FC236}">
                  <a16:creationId xmlns:a16="http://schemas.microsoft.com/office/drawing/2014/main" id="{305EC666-018F-9257-DE90-DEDE27FE2A33}"/>
                </a:ext>
              </a:extLst>
            </p:cNvPr>
            <p:cNvSpPr/>
            <p:nvPr/>
          </p:nvSpPr>
          <p:spPr>
            <a:xfrm>
              <a:off x="6547537" y="2582133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9">
              <a:extLst>
                <a:ext uri="{FF2B5EF4-FFF2-40B4-BE49-F238E27FC236}">
                  <a16:creationId xmlns:a16="http://schemas.microsoft.com/office/drawing/2014/main" id="{975A202B-EF0C-B74C-3714-90478430F54C}"/>
                </a:ext>
              </a:extLst>
            </p:cNvPr>
            <p:cNvSpPr/>
            <p:nvPr/>
          </p:nvSpPr>
          <p:spPr>
            <a:xfrm>
              <a:off x="6547537" y="2922505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>
              <a:extLst>
                <a:ext uri="{FF2B5EF4-FFF2-40B4-BE49-F238E27FC236}">
                  <a16:creationId xmlns:a16="http://schemas.microsoft.com/office/drawing/2014/main" id="{B888DDAC-D1BE-50B2-D6DF-E1E3451A00BA}"/>
                </a:ext>
              </a:extLst>
            </p:cNvPr>
            <p:cNvSpPr/>
            <p:nvPr/>
          </p:nvSpPr>
          <p:spPr>
            <a:xfrm>
              <a:off x="7276603" y="2582133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>
              <a:extLst>
                <a:ext uri="{FF2B5EF4-FFF2-40B4-BE49-F238E27FC236}">
                  <a16:creationId xmlns:a16="http://schemas.microsoft.com/office/drawing/2014/main" id="{2BB0E191-396C-40E2-4468-52277D08DEF3}"/>
                </a:ext>
              </a:extLst>
            </p:cNvPr>
            <p:cNvSpPr/>
            <p:nvPr/>
          </p:nvSpPr>
          <p:spPr>
            <a:xfrm>
              <a:off x="6916620" y="2582133"/>
              <a:ext cx="19441" cy="130229"/>
            </a:xfrm>
            <a:custGeom>
              <a:avLst/>
              <a:gdLst/>
              <a:ahLst/>
              <a:cxnLst/>
              <a:rect l="l" t="t" r="r" b="b"/>
              <a:pathLst>
                <a:path w="1523" h="10204" extrusionOk="0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>
              <a:extLst>
                <a:ext uri="{FF2B5EF4-FFF2-40B4-BE49-F238E27FC236}">
                  <a16:creationId xmlns:a16="http://schemas.microsoft.com/office/drawing/2014/main" id="{52D553BB-8FFC-2617-9815-1AA1CB90D08D}"/>
                </a:ext>
              </a:extLst>
            </p:cNvPr>
            <p:cNvSpPr/>
            <p:nvPr/>
          </p:nvSpPr>
          <p:spPr>
            <a:xfrm>
              <a:off x="6916620" y="2922505"/>
              <a:ext cx="19441" cy="130229"/>
            </a:xfrm>
            <a:custGeom>
              <a:avLst/>
              <a:gdLst/>
              <a:ahLst/>
              <a:cxnLst/>
              <a:rect l="l" t="t" r="r" b="b"/>
              <a:pathLst>
                <a:path w="1523" h="10204" extrusionOk="0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>
              <a:extLst>
                <a:ext uri="{FF2B5EF4-FFF2-40B4-BE49-F238E27FC236}">
                  <a16:creationId xmlns:a16="http://schemas.microsoft.com/office/drawing/2014/main" id="{1F707E32-3FEB-2C11-E06F-B2AD4A309C07}"/>
                </a:ext>
              </a:extLst>
            </p:cNvPr>
            <p:cNvSpPr/>
            <p:nvPr/>
          </p:nvSpPr>
          <p:spPr>
            <a:xfrm>
              <a:off x="7276603" y="2922505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>
              <a:extLst>
                <a:ext uri="{FF2B5EF4-FFF2-40B4-BE49-F238E27FC236}">
                  <a16:creationId xmlns:a16="http://schemas.microsoft.com/office/drawing/2014/main" id="{898A9D19-E9F7-0D36-3502-6F89E99E95B3}"/>
                </a:ext>
              </a:extLst>
            </p:cNvPr>
            <p:cNvSpPr/>
            <p:nvPr/>
          </p:nvSpPr>
          <p:spPr>
            <a:xfrm>
              <a:off x="7026863" y="2807708"/>
              <a:ext cx="154597" cy="19450"/>
            </a:xfrm>
            <a:custGeom>
              <a:avLst/>
              <a:gdLst/>
              <a:ahLst/>
              <a:cxnLst/>
              <a:rect l="l" t="t" r="r" b="b"/>
              <a:pathLst>
                <a:path w="12111" h="1524" extrusionOk="0">
                  <a:moveTo>
                    <a:pt x="1" y="1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>
              <a:extLst>
                <a:ext uri="{FF2B5EF4-FFF2-40B4-BE49-F238E27FC236}">
                  <a16:creationId xmlns:a16="http://schemas.microsoft.com/office/drawing/2014/main" id="{E2720593-89BE-BEAB-15A8-916D452D9ABE}"/>
                </a:ext>
              </a:extLst>
            </p:cNvPr>
            <p:cNvSpPr/>
            <p:nvPr/>
          </p:nvSpPr>
          <p:spPr>
            <a:xfrm>
              <a:off x="6662336" y="3147901"/>
              <a:ext cx="154584" cy="19629"/>
            </a:xfrm>
            <a:custGeom>
              <a:avLst/>
              <a:gdLst/>
              <a:ahLst/>
              <a:cxnLst/>
              <a:rect l="l" t="t" r="r" b="b"/>
              <a:pathLst>
                <a:path w="12110" h="1538" extrusionOk="0">
                  <a:moveTo>
                    <a:pt x="0" y="1"/>
                  </a:moveTo>
                  <a:lnTo>
                    <a:pt x="0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>
              <a:extLst>
                <a:ext uri="{FF2B5EF4-FFF2-40B4-BE49-F238E27FC236}">
                  <a16:creationId xmlns:a16="http://schemas.microsoft.com/office/drawing/2014/main" id="{485702D3-08D2-F71B-F885-739C63C6DA20}"/>
                </a:ext>
              </a:extLst>
            </p:cNvPr>
            <p:cNvSpPr/>
            <p:nvPr/>
          </p:nvSpPr>
          <p:spPr>
            <a:xfrm>
              <a:off x="7026863" y="3147901"/>
              <a:ext cx="154597" cy="19629"/>
            </a:xfrm>
            <a:custGeom>
              <a:avLst/>
              <a:gdLst/>
              <a:ahLst/>
              <a:cxnLst/>
              <a:rect l="l" t="t" r="r" b="b"/>
              <a:pathLst>
                <a:path w="12111" h="1538" extrusionOk="0">
                  <a:moveTo>
                    <a:pt x="1" y="1"/>
                  </a:moveTo>
                  <a:lnTo>
                    <a:pt x="1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19">
            <a:extLst>
              <a:ext uri="{FF2B5EF4-FFF2-40B4-BE49-F238E27FC236}">
                <a16:creationId xmlns:a16="http://schemas.microsoft.com/office/drawing/2014/main" id="{8C534D90-D029-82C4-A071-2CB51905DAE5}"/>
              </a:ext>
            </a:extLst>
          </p:cNvPr>
          <p:cNvGrpSpPr/>
          <p:nvPr/>
        </p:nvGrpSpPr>
        <p:grpSpPr>
          <a:xfrm>
            <a:off x="1303725" y="2529725"/>
            <a:ext cx="949783" cy="995673"/>
            <a:chOff x="-2429875" y="2285350"/>
            <a:chExt cx="949783" cy="995673"/>
          </a:xfrm>
        </p:grpSpPr>
        <p:sp>
          <p:nvSpPr>
            <p:cNvPr id="476" name="Google Shape;476;p19">
              <a:extLst>
                <a:ext uri="{FF2B5EF4-FFF2-40B4-BE49-F238E27FC236}">
                  <a16:creationId xmlns:a16="http://schemas.microsoft.com/office/drawing/2014/main" id="{58426F7C-22C8-5198-1EDB-941334AE4933}"/>
                </a:ext>
              </a:extLst>
            </p:cNvPr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>
              <a:extLst>
                <a:ext uri="{FF2B5EF4-FFF2-40B4-BE49-F238E27FC236}">
                  <a16:creationId xmlns:a16="http://schemas.microsoft.com/office/drawing/2014/main" id="{926E146F-5898-0BD6-D4A8-08D07CCCA1C2}"/>
                </a:ext>
              </a:extLst>
            </p:cNvPr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>
              <a:extLst>
                <a:ext uri="{FF2B5EF4-FFF2-40B4-BE49-F238E27FC236}">
                  <a16:creationId xmlns:a16="http://schemas.microsoft.com/office/drawing/2014/main" id="{7B2C0A85-B488-78ED-39BA-61E855B8EE42}"/>
                </a:ext>
              </a:extLst>
            </p:cNvPr>
            <p:cNvSpPr/>
            <p:nvPr/>
          </p:nvSpPr>
          <p:spPr>
            <a:xfrm>
              <a:off x="-1837767" y="2457712"/>
              <a:ext cx="348957" cy="302037"/>
            </a:xfrm>
            <a:custGeom>
              <a:avLst/>
              <a:gdLst/>
              <a:ahLst/>
              <a:cxnLst/>
              <a:rect l="l" t="t" r="r" b="b"/>
              <a:pathLst>
                <a:path w="27337" h="23666" extrusionOk="0">
                  <a:moveTo>
                    <a:pt x="6846" y="1"/>
                  </a:moveTo>
                  <a:lnTo>
                    <a:pt x="1" y="11826"/>
                  </a:lnTo>
                  <a:lnTo>
                    <a:pt x="6846" y="23665"/>
                  </a:lnTo>
                  <a:lnTo>
                    <a:pt x="20506" y="23665"/>
                  </a:lnTo>
                  <a:lnTo>
                    <a:pt x="27337" y="11826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>
              <a:extLst>
                <a:ext uri="{FF2B5EF4-FFF2-40B4-BE49-F238E27FC236}">
                  <a16:creationId xmlns:a16="http://schemas.microsoft.com/office/drawing/2014/main" id="{CBBFBFAD-E18F-CBCF-BE78-D12EBF2C5CED}"/>
                </a:ext>
              </a:extLst>
            </p:cNvPr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>
              <a:extLst>
                <a:ext uri="{FF2B5EF4-FFF2-40B4-BE49-F238E27FC236}">
                  <a16:creationId xmlns:a16="http://schemas.microsoft.com/office/drawing/2014/main" id="{37159BE6-3ACF-5A2A-7807-C71F3B162FD3}"/>
                </a:ext>
              </a:extLst>
            </p:cNvPr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>
              <a:extLst>
                <a:ext uri="{FF2B5EF4-FFF2-40B4-BE49-F238E27FC236}">
                  <a16:creationId xmlns:a16="http://schemas.microsoft.com/office/drawing/2014/main" id="{9996ADDA-5A50-D332-7DFF-5B34787309D3}"/>
                </a:ext>
              </a:extLst>
            </p:cNvPr>
            <p:cNvSpPr/>
            <p:nvPr/>
          </p:nvSpPr>
          <p:spPr>
            <a:xfrm>
              <a:off x="-1829036" y="2804262"/>
              <a:ext cx="348944" cy="302025"/>
            </a:xfrm>
            <a:custGeom>
              <a:avLst/>
              <a:gdLst/>
              <a:ahLst/>
              <a:cxnLst/>
              <a:rect l="l" t="t" r="r" b="b"/>
              <a:pathLst>
                <a:path w="27336" h="23665" extrusionOk="0">
                  <a:moveTo>
                    <a:pt x="6830" y="0"/>
                  </a:moveTo>
                  <a:lnTo>
                    <a:pt x="0" y="11826"/>
                  </a:lnTo>
                  <a:lnTo>
                    <a:pt x="6830" y="23665"/>
                  </a:lnTo>
                  <a:lnTo>
                    <a:pt x="20505" y="23665"/>
                  </a:lnTo>
                  <a:lnTo>
                    <a:pt x="27336" y="11826"/>
                  </a:lnTo>
                  <a:lnTo>
                    <a:pt x="20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>
              <a:extLst>
                <a:ext uri="{FF2B5EF4-FFF2-40B4-BE49-F238E27FC236}">
                  <a16:creationId xmlns:a16="http://schemas.microsoft.com/office/drawing/2014/main" id="{00791F04-7DC3-E5D2-38E2-510D0E98BA7E}"/>
                </a:ext>
              </a:extLst>
            </p:cNvPr>
            <p:cNvSpPr/>
            <p:nvPr/>
          </p:nvSpPr>
          <p:spPr>
            <a:xfrm>
              <a:off x="-2429875" y="2463711"/>
              <a:ext cx="348957" cy="302203"/>
            </a:xfrm>
            <a:custGeom>
              <a:avLst/>
              <a:gdLst/>
              <a:ahLst/>
              <a:cxnLst/>
              <a:rect l="l" t="t" r="r" b="b"/>
              <a:pathLst>
                <a:path w="27337" h="23679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>
              <a:extLst>
                <a:ext uri="{FF2B5EF4-FFF2-40B4-BE49-F238E27FC236}">
                  <a16:creationId xmlns:a16="http://schemas.microsoft.com/office/drawing/2014/main" id="{DBE6BE0C-D69B-A4B4-3FB8-8FBF3E1C0D37}"/>
                </a:ext>
              </a:extLst>
            </p:cNvPr>
            <p:cNvSpPr/>
            <p:nvPr/>
          </p:nvSpPr>
          <p:spPr>
            <a:xfrm>
              <a:off x="-2429875" y="2811524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>
              <a:extLst>
                <a:ext uri="{FF2B5EF4-FFF2-40B4-BE49-F238E27FC236}">
                  <a16:creationId xmlns:a16="http://schemas.microsoft.com/office/drawing/2014/main" id="{3DBE945C-A5F5-2C22-20E2-6F371FA4734A}"/>
                </a:ext>
              </a:extLst>
            </p:cNvPr>
            <p:cNvSpPr/>
            <p:nvPr/>
          </p:nvSpPr>
          <p:spPr>
            <a:xfrm>
              <a:off x="-2126195" y="2978806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7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19">
            <a:extLst>
              <a:ext uri="{FF2B5EF4-FFF2-40B4-BE49-F238E27FC236}">
                <a16:creationId xmlns:a16="http://schemas.microsoft.com/office/drawing/2014/main" id="{E58B2616-7054-A7F3-6279-97B6D0A81921}"/>
              </a:ext>
            </a:extLst>
          </p:cNvPr>
          <p:cNvGrpSpPr/>
          <p:nvPr/>
        </p:nvGrpSpPr>
        <p:grpSpPr>
          <a:xfrm>
            <a:off x="782952" y="1211750"/>
            <a:ext cx="1981200" cy="3405099"/>
            <a:chOff x="782952" y="1211750"/>
            <a:chExt cx="1981200" cy="3405099"/>
          </a:xfrm>
        </p:grpSpPr>
        <p:sp>
          <p:nvSpPr>
            <p:cNvPr id="486" name="Google Shape;486;p19">
              <a:extLst>
                <a:ext uri="{FF2B5EF4-FFF2-40B4-BE49-F238E27FC236}">
                  <a16:creationId xmlns:a16="http://schemas.microsoft.com/office/drawing/2014/main" id="{4E364782-6B61-44CB-E9E4-8FC60C834079}"/>
                </a:ext>
              </a:extLst>
            </p:cNvPr>
            <p:cNvSpPr txBox="1"/>
            <p:nvPr/>
          </p:nvSpPr>
          <p:spPr>
            <a:xfrm>
              <a:off x="782952" y="428504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Loan Amount | Payment Deliqnuency | Degree | Default Rate | Delinquincy</a:t>
              </a:r>
              <a:endParaRPr sz="12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8" name="Google Shape;488;p19">
              <a:extLst>
                <a:ext uri="{FF2B5EF4-FFF2-40B4-BE49-F238E27FC236}">
                  <a16:creationId xmlns:a16="http://schemas.microsoft.com/office/drawing/2014/main" id="{988ED6B1-860E-3EBF-B715-3780415E55D9}"/>
                </a:ext>
              </a:extLst>
            </p:cNvPr>
            <p:cNvSpPr/>
            <p:nvPr/>
          </p:nvSpPr>
          <p:spPr>
            <a:xfrm>
              <a:off x="1386235" y="1211750"/>
              <a:ext cx="784800" cy="78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89" name="Google Shape;489;p19">
            <a:extLst>
              <a:ext uri="{FF2B5EF4-FFF2-40B4-BE49-F238E27FC236}">
                <a16:creationId xmlns:a16="http://schemas.microsoft.com/office/drawing/2014/main" id="{3CF87317-8B5A-EEE7-3F19-E38FD0334F51}"/>
              </a:ext>
            </a:extLst>
          </p:cNvPr>
          <p:cNvGrpSpPr/>
          <p:nvPr/>
        </p:nvGrpSpPr>
        <p:grpSpPr>
          <a:xfrm>
            <a:off x="6364170" y="1211750"/>
            <a:ext cx="1981200" cy="3243193"/>
            <a:chOff x="6364170" y="1211750"/>
            <a:chExt cx="1981200" cy="3243193"/>
          </a:xfrm>
        </p:grpSpPr>
        <p:sp>
          <p:nvSpPr>
            <p:cNvPr id="490" name="Google Shape;490;p19">
              <a:extLst>
                <a:ext uri="{FF2B5EF4-FFF2-40B4-BE49-F238E27FC236}">
                  <a16:creationId xmlns:a16="http://schemas.microsoft.com/office/drawing/2014/main" id="{6A9CEC40-18D8-4A02-F230-6F82D2EF1CCF}"/>
                </a:ext>
              </a:extLst>
            </p:cNvPr>
            <p:cNvSpPr txBox="1"/>
            <p:nvPr/>
          </p:nvSpPr>
          <p:spPr>
            <a:xfrm>
              <a:off x="6364170" y="412314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</a:t>
              </a:r>
              <a:r>
                <a:rPr lang="en" sz="12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epayment Risk Level</a:t>
              </a:r>
              <a:endParaRPr sz="12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2" name="Google Shape;492;p19">
              <a:extLst>
                <a:ext uri="{FF2B5EF4-FFF2-40B4-BE49-F238E27FC236}">
                  <a16:creationId xmlns:a16="http://schemas.microsoft.com/office/drawing/2014/main" id="{05778281-FAA4-B47A-C7BC-76CD16411C99}"/>
                </a:ext>
              </a:extLst>
            </p:cNvPr>
            <p:cNvSpPr/>
            <p:nvPr/>
          </p:nvSpPr>
          <p:spPr>
            <a:xfrm>
              <a:off x="6972985" y="1211750"/>
              <a:ext cx="784800" cy="78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515" name="Google Shape;515;p19">
            <a:extLst>
              <a:ext uri="{FF2B5EF4-FFF2-40B4-BE49-F238E27FC236}">
                <a16:creationId xmlns:a16="http://schemas.microsoft.com/office/drawing/2014/main" id="{FA178F0E-41A3-B2B3-DE11-D0D47632FD11}"/>
              </a:ext>
            </a:extLst>
          </p:cNvPr>
          <p:cNvCxnSpPr>
            <a:cxnSpLocks/>
            <a:stCxn id="488" idx="6"/>
          </p:cNvCxnSpPr>
          <p:nvPr/>
        </p:nvCxnSpPr>
        <p:spPr>
          <a:xfrm>
            <a:off x="2171035" y="1604150"/>
            <a:ext cx="1934100" cy="0"/>
          </a:xfrm>
          <a:prstGeom prst="straightConnector1">
            <a:avLst/>
          </a:prstGeom>
          <a:ln>
            <a:headEnd type="none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6" name="Google Shape;516;p19">
            <a:extLst>
              <a:ext uri="{FF2B5EF4-FFF2-40B4-BE49-F238E27FC236}">
                <a16:creationId xmlns:a16="http://schemas.microsoft.com/office/drawing/2014/main" id="{850A966B-E102-0A07-28F3-54E0B2A692EA}"/>
              </a:ext>
            </a:extLst>
          </p:cNvPr>
          <p:cNvCxnSpPr>
            <a:cxnSpLocks/>
            <a:stCxn id="492" idx="2"/>
          </p:cNvCxnSpPr>
          <p:nvPr/>
        </p:nvCxnSpPr>
        <p:spPr>
          <a:xfrm rot="10800000">
            <a:off x="4567285" y="1604150"/>
            <a:ext cx="2405700" cy="0"/>
          </a:xfrm>
          <a:prstGeom prst="straightConnector1">
            <a:avLst/>
          </a:prstGeom>
          <a:ln>
            <a:headEnd type="none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7" name="Google Shape;517;p19">
            <a:extLst>
              <a:ext uri="{FF2B5EF4-FFF2-40B4-BE49-F238E27FC236}">
                <a16:creationId xmlns:a16="http://schemas.microsoft.com/office/drawing/2014/main" id="{84E9C821-3524-DD67-9ABA-6E366C345482}"/>
              </a:ext>
            </a:extLst>
          </p:cNvPr>
          <p:cNvCxnSpPr>
            <a:cxnSpLocks/>
          </p:cNvCxnSpPr>
          <p:nvPr/>
        </p:nvCxnSpPr>
        <p:spPr>
          <a:xfrm flipV="1">
            <a:off x="1773552" y="2056687"/>
            <a:ext cx="2524" cy="427355"/>
          </a:xfrm>
          <a:prstGeom prst="straightConnector1">
            <a:avLst/>
          </a:prstGeom>
          <a:ln>
            <a:headEnd type="none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8" name="Google Shape;518;p19">
            <a:extLst>
              <a:ext uri="{FF2B5EF4-FFF2-40B4-BE49-F238E27FC236}">
                <a16:creationId xmlns:a16="http://schemas.microsoft.com/office/drawing/2014/main" id="{1C69A585-E3B2-89F2-111E-A93EB0C5A4F7}"/>
              </a:ext>
            </a:extLst>
          </p:cNvPr>
          <p:cNvCxnSpPr>
            <a:cxnSpLocks/>
          </p:cNvCxnSpPr>
          <p:nvPr/>
        </p:nvCxnSpPr>
        <p:spPr>
          <a:xfrm flipV="1">
            <a:off x="1776076" y="3703205"/>
            <a:ext cx="0" cy="355358"/>
          </a:xfrm>
          <a:prstGeom prst="straightConnector1">
            <a:avLst/>
          </a:prstGeom>
          <a:ln>
            <a:headEnd type="none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9" name="Google Shape;519;p19">
            <a:extLst>
              <a:ext uri="{FF2B5EF4-FFF2-40B4-BE49-F238E27FC236}">
                <a16:creationId xmlns:a16="http://schemas.microsoft.com/office/drawing/2014/main" id="{B705A095-2C39-7639-ED85-A4F48EB56339}"/>
              </a:ext>
            </a:extLst>
          </p:cNvPr>
          <p:cNvCxnSpPr>
            <a:stCxn id="492" idx="4"/>
            <a:endCxn id="450" idx="0"/>
          </p:cNvCxnSpPr>
          <p:nvPr/>
        </p:nvCxnSpPr>
        <p:spPr>
          <a:xfrm>
            <a:off x="7365385" y="1996550"/>
            <a:ext cx="0" cy="429300"/>
          </a:xfrm>
          <a:prstGeom prst="straightConnector1">
            <a:avLst/>
          </a:prstGeom>
          <a:ln>
            <a:headEnd type="none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0" name="Google Shape;520;p19">
            <a:extLst>
              <a:ext uri="{FF2B5EF4-FFF2-40B4-BE49-F238E27FC236}">
                <a16:creationId xmlns:a16="http://schemas.microsoft.com/office/drawing/2014/main" id="{CCA984F1-1CC0-2274-BA76-A69469815E9C}"/>
              </a:ext>
            </a:extLst>
          </p:cNvPr>
          <p:cNvCxnSpPr>
            <a:cxnSpLocks/>
          </p:cNvCxnSpPr>
          <p:nvPr/>
        </p:nvCxnSpPr>
        <p:spPr>
          <a:xfrm>
            <a:off x="7364490" y="3525397"/>
            <a:ext cx="0" cy="533153"/>
          </a:xfrm>
          <a:prstGeom prst="straightConnector1">
            <a:avLst/>
          </a:prstGeom>
          <a:ln>
            <a:headEnd type="none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p44"/>
          <p:cNvSpPr/>
          <p:nvPr/>
        </p:nvSpPr>
        <p:spPr>
          <a:xfrm>
            <a:off x="4615114" y="1777397"/>
            <a:ext cx="3819600" cy="2169600"/>
          </a:xfrm>
          <a:prstGeom prst="roundRect">
            <a:avLst>
              <a:gd name="adj" fmla="val 16667"/>
            </a:avLst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0" name="Google Shape;2260;p44"/>
          <p:cNvSpPr/>
          <p:nvPr/>
        </p:nvSpPr>
        <p:spPr>
          <a:xfrm>
            <a:off x="195489" y="1777397"/>
            <a:ext cx="3819600" cy="2169600"/>
          </a:xfrm>
          <a:prstGeom prst="roundRect">
            <a:avLst>
              <a:gd name="adj" fmla="val 1666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1" name="Google Shape;2261;p44"/>
          <p:cNvGrpSpPr/>
          <p:nvPr/>
        </p:nvGrpSpPr>
        <p:grpSpPr>
          <a:xfrm>
            <a:off x="420101" y="2058149"/>
            <a:ext cx="3343200" cy="1217219"/>
            <a:chOff x="681787" y="2302076"/>
            <a:chExt cx="3343200" cy="1385675"/>
          </a:xfrm>
        </p:grpSpPr>
        <p:sp>
          <p:nvSpPr>
            <p:cNvPr id="2262" name="Google Shape;2262;p44"/>
            <p:cNvSpPr txBox="1"/>
            <p:nvPr/>
          </p:nvSpPr>
          <p:spPr>
            <a:xfrm>
              <a:off x="695358" y="2302076"/>
              <a:ext cx="3250892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Random Forest Classifier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3" name="Google Shape;2263;p44"/>
            <p:cNvSpPr txBox="1"/>
            <p:nvPr/>
          </p:nvSpPr>
          <p:spPr>
            <a:xfrm>
              <a:off x="681787" y="2953312"/>
              <a:ext cx="3343200" cy="734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ctr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85% Accuracy for loan risk categorization</a:t>
              </a:r>
            </a:p>
          </p:txBody>
        </p:sp>
      </p:grpSp>
      <p:grpSp>
        <p:nvGrpSpPr>
          <p:cNvPr id="2264" name="Google Shape;2264;p44"/>
          <p:cNvGrpSpPr/>
          <p:nvPr/>
        </p:nvGrpSpPr>
        <p:grpSpPr>
          <a:xfrm>
            <a:off x="4853310" y="2058148"/>
            <a:ext cx="3352302" cy="1488799"/>
            <a:chOff x="5114996" y="2302076"/>
            <a:chExt cx="3352302" cy="1488799"/>
          </a:xfrm>
        </p:grpSpPr>
        <p:sp>
          <p:nvSpPr>
            <p:cNvPr id="2265" name="Google Shape;2265;p44"/>
            <p:cNvSpPr txBox="1"/>
            <p:nvPr/>
          </p:nvSpPr>
          <p:spPr>
            <a:xfrm>
              <a:off x="5114996" y="2302076"/>
              <a:ext cx="3352302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Linear Regression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6" name="Google Shape;2266;p44"/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Predicted salaries with Mean Squared Error of 12%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7" name="Google Shape;2267;p44"/>
          <p:cNvGrpSpPr/>
          <p:nvPr/>
        </p:nvGrpSpPr>
        <p:grpSpPr>
          <a:xfrm>
            <a:off x="7866359" y="2049024"/>
            <a:ext cx="339253" cy="339253"/>
            <a:chOff x="1492675" y="4992125"/>
            <a:chExt cx="481825" cy="481825"/>
          </a:xfrm>
        </p:grpSpPr>
        <p:sp>
          <p:nvSpPr>
            <p:cNvPr id="2268" name="Google Shape;2268;p44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9" name="Google Shape;2269;p44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273" name="Google Shape;2273;p44"/>
          <p:cNvSpPr/>
          <p:nvPr/>
        </p:nvSpPr>
        <p:spPr>
          <a:xfrm>
            <a:off x="957514" y="415247"/>
            <a:ext cx="6717600" cy="532500"/>
          </a:xfrm>
          <a:prstGeom prst="roundRect">
            <a:avLst>
              <a:gd name="adj" fmla="val 50000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4" name="Google Shape;2274;p44"/>
          <p:cNvSpPr txBox="1"/>
          <p:nvPr/>
        </p:nvSpPr>
        <p:spPr>
          <a:xfrm>
            <a:off x="1940764" y="511722"/>
            <a:ext cx="47508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Models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275" name="Google Shape;2275;p44"/>
          <p:cNvCxnSpPr>
            <a:stCxn id="2273" idx="2"/>
            <a:endCxn id="2260" idx="0"/>
          </p:cNvCxnSpPr>
          <p:nvPr/>
        </p:nvCxnSpPr>
        <p:spPr>
          <a:xfrm rot="5400000">
            <a:off x="2795914" y="257147"/>
            <a:ext cx="829800" cy="22110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6" name="Google Shape;2276;p44"/>
          <p:cNvCxnSpPr>
            <a:stCxn id="2273" idx="2"/>
            <a:endCxn id="2259" idx="0"/>
          </p:cNvCxnSpPr>
          <p:nvPr/>
        </p:nvCxnSpPr>
        <p:spPr>
          <a:xfrm rot="-5400000" flipH="1">
            <a:off x="5005714" y="258347"/>
            <a:ext cx="829800" cy="22086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77" name="Google Shape;2277;p44"/>
          <p:cNvGrpSpPr/>
          <p:nvPr/>
        </p:nvGrpSpPr>
        <p:grpSpPr>
          <a:xfrm>
            <a:off x="7377825" y="581110"/>
            <a:ext cx="1298078" cy="1145747"/>
            <a:chOff x="3268225" y="2120225"/>
            <a:chExt cx="1107575" cy="977600"/>
          </a:xfrm>
        </p:grpSpPr>
        <p:sp>
          <p:nvSpPr>
            <p:cNvPr id="2278" name="Google Shape;2278;p44"/>
            <p:cNvSpPr/>
            <p:nvPr/>
          </p:nvSpPr>
          <p:spPr>
            <a:xfrm>
              <a:off x="3783725" y="2149375"/>
              <a:ext cx="30450" cy="180600"/>
            </a:xfrm>
            <a:custGeom>
              <a:avLst/>
              <a:gdLst/>
              <a:ahLst/>
              <a:cxnLst/>
              <a:rect l="l" t="t" r="r" b="b"/>
              <a:pathLst>
                <a:path w="1218" h="7224" extrusionOk="0">
                  <a:moveTo>
                    <a:pt x="616" y="0"/>
                  </a:moveTo>
                  <a:lnTo>
                    <a:pt x="487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2"/>
                  </a:lnTo>
                  <a:lnTo>
                    <a:pt x="1" y="6622"/>
                  </a:lnTo>
                  <a:lnTo>
                    <a:pt x="14" y="6737"/>
                  </a:lnTo>
                  <a:lnTo>
                    <a:pt x="52" y="6853"/>
                  </a:lnTo>
                  <a:lnTo>
                    <a:pt x="103" y="6955"/>
                  </a:lnTo>
                  <a:lnTo>
                    <a:pt x="180" y="7045"/>
                  </a:lnTo>
                  <a:lnTo>
                    <a:pt x="270" y="7122"/>
                  </a:lnTo>
                  <a:lnTo>
                    <a:pt x="372" y="7173"/>
                  </a:lnTo>
                  <a:lnTo>
                    <a:pt x="487" y="7211"/>
                  </a:lnTo>
                  <a:lnTo>
                    <a:pt x="616" y="7224"/>
                  </a:lnTo>
                  <a:lnTo>
                    <a:pt x="731" y="7211"/>
                  </a:lnTo>
                  <a:lnTo>
                    <a:pt x="846" y="7173"/>
                  </a:lnTo>
                  <a:lnTo>
                    <a:pt x="949" y="7122"/>
                  </a:lnTo>
                  <a:lnTo>
                    <a:pt x="1038" y="7045"/>
                  </a:lnTo>
                  <a:lnTo>
                    <a:pt x="1115" y="6955"/>
                  </a:lnTo>
                  <a:lnTo>
                    <a:pt x="1166" y="6853"/>
                  </a:lnTo>
                  <a:lnTo>
                    <a:pt x="1205" y="6737"/>
                  </a:lnTo>
                  <a:lnTo>
                    <a:pt x="1218" y="6622"/>
                  </a:lnTo>
                  <a:lnTo>
                    <a:pt x="1218" y="602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39"/>
                  </a:lnTo>
                  <a:lnTo>
                    <a:pt x="731" y="13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4"/>
            <p:cNvSpPr/>
            <p:nvPr/>
          </p:nvSpPr>
          <p:spPr>
            <a:xfrm>
              <a:off x="3953425" y="2135275"/>
              <a:ext cx="226425" cy="251075"/>
            </a:xfrm>
            <a:custGeom>
              <a:avLst/>
              <a:gdLst/>
              <a:ahLst/>
              <a:cxnLst/>
              <a:rect l="l" t="t" r="r" b="b"/>
              <a:pathLst>
                <a:path w="9057" h="10043" extrusionOk="0">
                  <a:moveTo>
                    <a:pt x="4791" y="1"/>
                  </a:moveTo>
                  <a:lnTo>
                    <a:pt x="4663" y="14"/>
                  </a:lnTo>
                  <a:lnTo>
                    <a:pt x="4548" y="52"/>
                  </a:lnTo>
                  <a:lnTo>
                    <a:pt x="4445" y="103"/>
                  </a:lnTo>
                  <a:lnTo>
                    <a:pt x="4356" y="180"/>
                  </a:lnTo>
                  <a:lnTo>
                    <a:pt x="4292" y="270"/>
                  </a:lnTo>
                  <a:lnTo>
                    <a:pt x="4228" y="372"/>
                  </a:lnTo>
                  <a:lnTo>
                    <a:pt x="4189" y="487"/>
                  </a:lnTo>
                  <a:lnTo>
                    <a:pt x="4176" y="616"/>
                  </a:lnTo>
                  <a:lnTo>
                    <a:pt x="4176" y="4394"/>
                  </a:lnTo>
                  <a:lnTo>
                    <a:pt x="155" y="9030"/>
                  </a:lnTo>
                  <a:lnTo>
                    <a:pt x="78" y="9133"/>
                  </a:lnTo>
                  <a:lnTo>
                    <a:pt x="27" y="9235"/>
                  </a:lnTo>
                  <a:lnTo>
                    <a:pt x="1" y="9351"/>
                  </a:lnTo>
                  <a:lnTo>
                    <a:pt x="1" y="9479"/>
                  </a:lnTo>
                  <a:lnTo>
                    <a:pt x="14" y="9581"/>
                  </a:lnTo>
                  <a:lnTo>
                    <a:pt x="65" y="9696"/>
                  </a:lnTo>
                  <a:lnTo>
                    <a:pt x="129" y="9799"/>
                  </a:lnTo>
                  <a:lnTo>
                    <a:pt x="206" y="9888"/>
                  </a:lnTo>
                  <a:lnTo>
                    <a:pt x="296" y="9953"/>
                  </a:lnTo>
                  <a:lnTo>
                    <a:pt x="398" y="10004"/>
                  </a:lnTo>
                  <a:lnTo>
                    <a:pt x="500" y="10029"/>
                  </a:lnTo>
                  <a:lnTo>
                    <a:pt x="603" y="10042"/>
                  </a:lnTo>
                  <a:lnTo>
                    <a:pt x="731" y="10029"/>
                  </a:lnTo>
                  <a:lnTo>
                    <a:pt x="859" y="9991"/>
                  </a:lnTo>
                  <a:lnTo>
                    <a:pt x="962" y="9914"/>
                  </a:lnTo>
                  <a:lnTo>
                    <a:pt x="1064" y="9824"/>
                  </a:lnTo>
                  <a:lnTo>
                    <a:pt x="5252" y="5021"/>
                  </a:lnTo>
                  <a:lnTo>
                    <a:pt x="5316" y="4932"/>
                  </a:lnTo>
                  <a:lnTo>
                    <a:pt x="5355" y="4829"/>
                  </a:lnTo>
                  <a:lnTo>
                    <a:pt x="5380" y="4727"/>
                  </a:lnTo>
                  <a:lnTo>
                    <a:pt x="5393" y="4624"/>
                  </a:lnTo>
                  <a:lnTo>
                    <a:pt x="5393" y="1218"/>
                  </a:lnTo>
                  <a:lnTo>
                    <a:pt x="8441" y="1218"/>
                  </a:lnTo>
                  <a:lnTo>
                    <a:pt x="8569" y="1205"/>
                  </a:lnTo>
                  <a:lnTo>
                    <a:pt x="8685" y="1166"/>
                  </a:lnTo>
                  <a:lnTo>
                    <a:pt x="8787" y="1115"/>
                  </a:lnTo>
                  <a:lnTo>
                    <a:pt x="8877" y="1038"/>
                  </a:lnTo>
                  <a:lnTo>
                    <a:pt x="8941" y="949"/>
                  </a:lnTo>
                  <a:lnTo>
                    <a:pt x="9005" y="846"/>
                  </a:lnTo>
                  <a:lnTo>
                    <a:pt x="9043" y="731"/>
                  </a:lnTo>
                  <a:lnTo>
                    <a:pt x="9056" y="616"/>
                  </a:lnTo>
                  <a:lnTo>
                    <a:pt x="9043" y="487"/>
                  </a:lnTo>
                  <a:lnTo>
                    <a:pt x="9005" y="372"/>
                  </a:lnTo>
                  <a:lnTo>
                    <a:pt x="8941" y="270"/>
                  </a:lnTo>
                  <a:lnTo>
                    <a:pt x="8877" y="180"/>
                  </a:lnTo>
                  <a:lnTo>
                    <a:pt x="8787" y="103"/>
                  </a:lnTo>
                  <a:lnTo>
                    <a:pt x="8685" y="52"/>
                  </a:lnTo>
                  <a:lnTo>
                    <a:pt x="8569" y="14"/>
                  </a:lnTo>
                  <a:lnTo>
                    <a:pt x="84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4"/>
            <p:cNvSpPr/>
            <p:nvPr/>
          </p:nvSpPr>
          <p:spPr>
            <a:xfrm>
              <a:off x="4051425" y="2316525"/>
              <a:ext cx="108875" cy="208450"/>
            </a:xfrm>
            <a:custGeom>
              <a:avLst/>
              <a:gdLst/>
              <a:ahLst/>
              <a:cxnLst/>
              <a:rect l="l" t="t" r="r" b="b"/>
              <a:pathLst>
                <a:path w="4355" h="8338" extrusionOk="0">
                  <a:moveTo>
                    <a:pt x="3625" y="0"/>
                  </a:moveTo>
                  <a:lnTo>
                    <a:pt x="3509" y="38"/>
                  </a:lnTo>
                  <a:lnTo>
                    <a:pt x="3407" y="103"/>
                  </a:lnTo>
                  <a:lnTo>
                    <a:pt x="3317" y="167"/>
                  </a:lnTo>
                  <a:lnTo>
                    <a:pt x="3241" y="256"/>
                  </a:lnTo>
                  <a:lnTo>
                    <a:pt x="3189" y="359"/>
                  </a:lnTo>
                  <a:lnTo>
                    <a:pt x="3151" y="474"/>
                  </a:lnTo>
                  <a:lnTo>
                    <a:pt x="3138" y="602"/>
                  </a:lnTo>
                  <a:lnTo>
                    <a:pt x="3138" y="4572"/>
                  </a:lnTo>
                  <a:lnTo>
                    <a:pt x="192" y="7288"/>
                  </a:lnTo>
                  <a:lnTo>
                    <a:pt x="115" y="7377"/>
                  </a:lnTo>
                  <a:lnTo>
                    <a:pt x="51" y="7480"/>
                  </a:lnTo>
                  <a:lnTo>
                    <a:pt x="13" y="7595"/>
                  </a:lnTo>
                  <a:lnTo>
                    <a:pt x="0" y="7710"/>
                  </a:lnTo>
                  <a:lnTo>
                    <a:pt x="0" y="7826"/>
                  </a:lnTo>
                  <a:lnTo>
                    <a:pt x="39" y="7941"/>
                  </a:lnTo>
                  <a:lnTo>
                    <a:pt x="90" y="8043"/>
                  </a:lnTo>
                  <a:lnTo>
                    <a:pt x="154" y="8146"/>
                  </a:lnTo>
                  <a:lnTo>
                    <a:pt x="256" y="8223"/>
                  </a:lnTo>
                  <a:lnTo>
                    <a:pt x="372" y="8287"/>
                  </a:lnTo>
                  <a:lnTo>
                    <a:pt x="487" y="8325"/>
                  </a:lnTo>
                  <a:lnTo>
                    <a:pt x="602" y="8338"/>
                  </a:lnTo>
                  <a:lnTo>
                    <a:pt x="717" y="8325"/>
                  </a:lnTo>
                  <a:lnTo>
                    <a:pt x="820" y="8300"/>
                  </a:lnTo>
                  <a:lnTo>
                    <a:pt x="922" y="8248"/>
                  </a:lnTo>
                  <a:lnTo>
                    <a:pt x="1012" y="8172"/>
                  </a:lnTo>
                  <a:lnTo>
                    <a:pt x="4150" y="5277"/>
                  </a:lnTo>
                  <a:lnTo>
                    <a:pt x="4240" y="5187"/>
                  </a:lnTo>
                  <a:lnTo>
                    <a:pt x="4304" y="5072"/>
                  </a:lnTo>
                  <a:lnTo>
                    <a:pt x="4342" y="4957"/>
                  </a:lnTo>
                  <a:lnTo>
                    <a:pt x="4355" y="4829"/>
                  </a:lnTo>
                  <a:lnTo>
                    <a:pt x="4355" y="602"/>
                  </a:lnTo>
                  <a:lnTo>
                    <a:pt x="4342" y="474"/>
                  </a:lnTo>
                  <a:lnTo>
                    <a:pt x="4304" y="359"/>
                  </a:lnTo>
                  <a:lnTo>
                    <a:pt x="4252" y="256"/>
                  </a:lnTo>
                  <a:lnTo>
                    <a:pt x="4175" y="167"/>
                  </a:lnTo>
                  <a:lnTo>
                    <a:pt x="4086" y="103"/>
                  </a:lnTo>
                  <a:lnTo>
                    <a:pt x="3983" y="38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4"/>
            <p:cNvSpPr/>
            <p:nvPr/>
          </p:nvSpPr>
          <p:spPr>
            <a:xfrm>
              <a:off x="4057825" y="2603100"/>
              <a:ext cx="302925" cy="116900"/>
            </a:xfrm>
            <a:custGeom>
              <a:avLst/>
              <a:gdLst/>
              <a:ahLst/>
              <a:cxnLst/>
              <a:rect l="l" t="t" r="r" b="b"/>
              <a:pathLst>
                <a:path w="12117" h="4676" extrusionOk="0">
                  <a:moveTo>
                    <a:pt x="615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80" y="179"/>
                  </a:lnTo>
                  <a:lnTo>
                    <a:pt x="116" y="269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52" y="845"/>
                  </a:lnTo>
                  <a:lnTo>
                    <a:pt x="116" y="948"/>
                  </a:lnTo>
                  <a:lnTo>
                    <a:pt x="180" y="1038"/>
                  </a:lnTo>
                  <a:lnTo>
                    <a:pt x="269" y="1114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15" y="1217"/>
                  </a:lnTo>
                  <a:lnTo>
                    <a:pt x="6225" y="1217"/>
                  </a:lnTo>
                  <a:lnTo>
                    <a:pt x="6225" y="4060"/>
                  </a:lnTo>
                  <a:lnTo>
                    <a:pt x="6238" y="4188"/>
                  </a:lnTo>
                  <a:lnTo>
                    <a:pt x="6263" y="4304"/>
                  </a:lnTo>
                  <a:lnTo>
                    <a:pt x="6327" y="4406"/>
                  </a:lnTo>
                  <a:lnTo>
                    <a:pt x="6404" y="4496"/>
                  </a:lnTo>
                  <a:lnTo>
                    <a:pt x="6494" y="4573"/>
                  </a:lnTo>
                  <a:lnTo>
                    <a:pt x="6596" y="4624"/>
                  </a:lnTo>
                  <a:lnTo>
                    <a:pt x="6712" y="4662"/>
                  </a:lnTo>
                  <a:lnTo>
                    <a:pt x="6827" y="4675"/>
                  </a:lnTo>
                  <a:lnTo>
                    <a:pt x="11502" y="4675"/>
                  </a:lnTo>
                  <a:lnTo>
                    <a:pt x="11630" y="4662"/>
                  </a:lnTo>
                  <a:lnTo>
                    <a:pt x="11745" y="4624"/>
                  </a:lnTo>
                  <a:lnTo>
                    <a:pt x="11848" y="4573"/>
                  </a:lnTo>
                  <a:lnTo>
                    <a:pt x="11937" y="4496"/>
                  </a:lnTo>
                  <a:lnTo>
                    <a:pt x="12014" y="4406"/>
                  </a:lnTo>
                  <a:lnTo>
                    <a:pt x="12065" y="4304"/>
                  </a:lnTo>
                  <a:lnTo>
                    <a:pt x="12104" y="4188"/>
                  </a:lnTo>
                  <a:lnTo>
                    <a:pt x="12117" y="4060"/>
                  </a:lnTo>
                  <a:lnTo>
                    <a:pt x="12104" y="3945"/>
                  </a:lnTo>
                  <a:lnTo>
                    <a:pt x="12065" y="3830"/>
                  </a:lnTo>
                  <a:lnTo>
                    <a:pt x="12014" y="3727"/>
                  </a:lnTo>
                  <a:lnTo>
                    <a:pt x="11937" y="3638"/>
                  </a:lnTo>
                  <a:lnTo>
                    <a:pt x="11848" y="3561"/>
                  </a:lnTo>
                  <a:lnTo>
                    <a:pt x="11745" y="3509"/>
                  </a:lnTo>
                  <a:lnTo>
                    <a:pt x="11630" y="3471"/>
                  </a:lnTo>
                  <a:lnTo>
                    <a:pt x="11502" y="3458"/>
                  </a:lnTo>
                  <a:lnTo>
                    <a:pt x="7442" y="3458"/>
                  </a:lnTo>
                  <a:lnTo>
                    <a:pt x="7442" y="615"/>
                  </a:lnTo>
                  <a:lnTo>
                    <a:pt x="7429" y="487"/>
                  </a:lnTo>
                  <a:lnTo>
                    <a:pt x="7390" y="372"/>
                  </a:lnTo>
                  <a:lnTo>
                    <a:pt x="7326" y="269"/>
                  </a:lnTo>
                  <a:lnTo>
                    <a:pt x="7262" y="179"/>
                  </a:lnTo>
                  <a:lnTo>
                    <a:pt x="7173" y="103"/>
                  </a:lnTo>
                  <a:lnTo>
                    <a:pt x="7070" y="51"/>
                  </a:lnTo>
                  <a:lnTo>
                    <a:pt x="6955" y="13"/>
                  </a:lnTo>
                  <a:lnTo>
                    <a:pt x="6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4"/>
            <p:cNvSpPr/>
            <p:nvPr/>
          </p:nvSpPr>
          <p:spPr>
            <a:xfrm>
              <a:off x="4025475" y="2700750"/>
              <a:ext cx="248825" cy="167175"/>
            </a:xfrm>
            <a:custGeom>
              <a:avLst/>
              <a:gdLst/>
              <a:ahLst/>
              <a:cxnLst/>
              <a:rect l="l" t="t" r="r" b="b"/>
              <a:pathLst>
                <a:path w="9953" h="6687" extrusionOk="0">
                  <a:moveTo>
                    <a:pt x="590" y="1"/>
                  </a:moveTo>
                  <a:lnTo>
                    <a:pt x="475" y="13"/>
                  </a:lnTo>
                  <a:lnTo>
                    <a:pt x="359" y="52"/>
                  </a:lnTo>
                  <a:lnTo>
                    <a:pt x="257" y="103"/>
                  </a:lnTo>
                  <a:lnTo>
                    <a:pt x="167" y="180"/>
                  </a:lnTo>
                  <a:lnTo>
                    <a:pt x="90" y="282"/>
                  </a:lnTo>
                  <a:lnTo>
                    <a:pt x="39" y="398"/>
                  </a:lnTo>
                  <a:lnTo>
                    <a:pt x="13" y="513"/>
                  </a:lnTo>
                  <a:lnTo>
                    <a:pt x="1" y="628"/>
                  </a:lnTo>
                  <a:lnTo>
                    <a:pt x="13" y="743"/>
                  </a:lnTo>
                  <a:lnTo>
                    <a:pt x="52" y="846"/>
                  </a:lnTo>
                  <a:lnTo>
                    <a:pt x="116" y="948"/>
                  </a:lnTo>
                  <a:lnTo>
                    <a:pt x="193" y="1038"/>
                  </a:lnTo>
                  <a:lnTo>
                    <a:pt x="282" y="1115"/>
                  </a:lnTo>
                  <a:lnTo>
                    <a:pt x="9030" y="6597"/>
                  </a:lnTo>
                  <a:lnTo>
                    <a:pt x="9107" y="6635"/>
                  </a:lnTo>
                  <a:lnTo>
                    <a:pt x="9184" y="6661"/>
                  </a:lnTo>
                  <a:lnTo>
                    <a:pt x="9261" y="6686"/>
                  </a:lnTo>
                  <a:lnTo>
                    <a:pt x="9427" y="6686"/>
                  </a:lnTo>
                  <a:lnTo>
                    <a:pt x="9491" y="6673"/>
                  </a:lnTo>
                  <a:lnTo>
                    <a:pt x="9568" y="6648"/>
                  </a:lnTo>
                  <a:lnTo>
                    <a:pt x="9632" y="6609"/>
                  </a:lnTo>
                  <a:lnTo>
                    <a:pt x="9696" y="6571"/>
                  </a:lnTo>
                  <a:lnTo>
                    <a:pt x="9760" y="6520"/>
                  </a:lnTo>
                  <a:lnTo>
                    <a:pt x="9812" y="6469"/>
                  </a:lnTo>
                  <a:lnTo>
                    <a:pt x="9863" y="6404"/>
                  </a:lnTo>
                  <a:lnTo>
                    <a:pt x="9914" y="6289"/>
                  </a:lnTo>
                  <a:lnTo>
                    <a:pt x="9952" y="6174"/>
                  </a:lnTo>
                  <a:lnTo>
                    <a:pt x="9952" y="6059"/>
                  </a:lnTo>
                  <a:lnTo>
                    <a:pt x="9940" y="5943"/>
                  </a:lnTo>
                  <a:lnTo>
                    <a:pt x="9901" y="5841"/>
                  </a:lnTo>
                  <a:lnTo>
                    <a:pt x="9850" y="5738"/>
                  </a:lnTo>
                  <a:lnTo>
                    <a:pt x="9773" y="5636"/>
                  </a:lnTo>
                  <a:lnTo>
                    <a:pt x="9671" y="5572"/>
                  </a:lnTo>
                  <a:lnTo>
                    <a:pt x="936" y="90"/>
                  </a:lnTo>
                  <a:lnTo>
                    <a:pt x="820" y="39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4"/>
            <p:cNvSpPr/>
            <p:nvPr/>
          </p:nvSpPr>
          <p:spPr>
            <a:xfrm>
              <a:off x="3967200" y="2775025"/>
              <a:ext cx="114650" cy="266750"/>
            </a:xfrm>
            <a:custGeom>
              <a:avLst/>
              <a:gdLst/>
              <a:ahLst/>
              <a:cxnLst/>
              <a:rect l="l" t="t" r="r" b="b"/>
              <a:pathLst>
                <a:path w="4586" h="10670" extrusionOk="0">
                  <a:moveTo>
                    <a:pt x="513" y="1"/>
                  </a:moveTo>
                  <a:lnTo>
                    <a:pt x="398" y="27"/>
                  </a:lnTo>
                  <a:lnTo>
                    <a:pt x="295" y="78"/>
                  </a:lnTo>
                  <a:lnTo>
                    <a:pt x="206" y="155"/>
                  </a:lnTo>
                  <a:lnTo>
                    <a:pt x="116" y="244"/>
                  </a:lnTo>
                  <a:lnTo>
                    <a:pt x="52" y="347"/>
                  </a:lnTo>
                  <a:lnTo>
                    <a:pt x="13" y="462"/>
                  </a:lnTo>
                  <a:lnTo>
                    <a:pt x="1" y="577"/>
                  </a:lnTo>
                  <a:lnTo>
                    <a:pt x="1" y="693"/>
                  </a:lnTo>
                  <a:lnTo>
                    <a:pt x="26" y="808"/>
                  </a:lnTo>
                  <a:lnTo>
                    <a:pt x="78" y="910"/>
                  </a:lnTo>
                  <a:lnTo>
                    <a:pt x="154" y="1013"/>
                  </a:lnTo>
                  <a:lnTo>
                    <a:pt x="244" y="1090"/>
                  </a:lnTo>
                  <a:lnTo>
                    <a:pt x="3369" y="3421"/>
                  </a:lnTo>
                  <a:lnTo>
                    <a:pt x="3369" y="10055"/>
                  </a:lnTo>
                  <a:lnTo>
                    <a:pt x="3382" y="10183"/>
                  </a:lnTo>
                  <a:lnTo>
                    <a:pt x="3420" y="10299"/>
                  </a:lnTo>
                  <a:lnTo>
                    <a:pt x="3472" y="10401"/>
                  </a:lnTo>
                  <a:lnTo>
                    <a:pt x="3548" y="10491"/>
                  </a:lnTo>
                  <a:lnTo>
                    <a:pt x="3638" y="10567"/>
                  </a:lnTo>
                  <a:lnTo>
                    <a:pt x="3741" y="10619"/>
                  </a:lnTo>
                  <a:lnTo>
                    <a:pt x="3856" y="10657"/>
                  </a:lnTo>
                  <a:lnTo>
                    <a:pt x="3971" y="10670"/>
                  </a:lnTo>
                  <a:lnTo>
                    <a:pt x="4099" y="10657"/>
                  </a:lnTo>
                  <a:lnTo>
                    <a:pt x="4214" y="10619"/>
                  </a:lnTo>
                  <a:lnTo>
                    <a:pt x="4317" y="10567"/>
                  </a:lnTo>
                  <a:lnTo>
                    <a:pt x="4407" y="10491"/>
                  </a:lnTo>
                  <a:lnTo>
                    <a:pt x="4483" y="10401"/>
                  </a:lnTo>
                  <a:lnTo>
                    <a:pt x="4535" y="10299"/>
                  </a:lnTo>
                  <a:lnTo>
                    <a:pt x="4573" y="10183"/>
                  </a:lnTo>
                  <a:lnTo>
                    <a:pt x="4586" y="10055"/>
                  </a:lnTo>
                  <a:lnTo>
                    <a:pt x="4586" y="3113"/>
                  </a:lnTo>
                  <a:lnTo>
                    <a:pt x="4573" y="3036"/>
                  </a:lnTo>
                  <a:lnTo>
                    <a:pt x="4560" y="2972"/>
                  </a:lnTo>
                  <a:lnTo>
                    <a:pt x="4547" y="2896"/>
                  </a:lnTo>
                  <a:lnTo>
                    <a:pt x="4522" y="2832"/>
                  </a:lnTo>
                  <a:lnTo>
                    <a:pt x="4483" y="2780"/>
                  </a:lnTo>
                  <a:lnTo>
                    <a:pt x="4445" y="2716"/>
                  </a:lnTo>
                  <a:lnTo>
                    <a:pt x="4394" y="2665"/>
                  </a:lnTo>
                  <a:lnTo>
                    <a:pt x="4330" y="2627"/>
                  </a:lnTo>
                  <a:lnTo>
                    <a:pt x="961" y="116"/>
                  </a:lnTo>
                  <a:lnTo>
                    <a:pt x="859" y="52"/>
                  </a:lnTo>
                  <a:lnTo>
                    <a:pt x="744" y="14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4"/>
            <p:cNvSpPr/>
            <p:nvPr/>
          </p:nvSpPr>
          <p:spPr>
            <a:xfrm>
              <a:off x="3400125" y="2793925"/>
              <a:ext cx="254275" cy="218400"/>
            </a:xfrm>
            <a:custGeom>
              <a:avLst/>
              <a:gdLst/>
              <a:ahLst/>
              <a:cxnLst/>
              <a:rect l="l" t="t" r="r" b="b"/>
              <a:pathLst>
                <a:path w="10171" h="8736" extrusionOk="0">
                  <a:moveTo>
                    <a:pt x="9556" y="1"/>
                  </a:moveTo>
                  <a:lnTo>
                    <a:pt x="9440" y="13"/>
                  </a:lnTo>
                  <a:lnTo>
                    <a:pt x="9325" y="52"/>
                  </a:lnTo>
                  <a:lnTo>
                    <a:pt x="9223" y="103"/>
                  </a:lnTo>
                  <a:lnTo>
                    <a:pt x="9133" y="180"/>
                  </a:lnTo>
                  <a:lnTo>
                    <a:pt x="5483" y="3971"/>
                  </a:lnTo>
                  <a:lnTo>
                    <a:pt x="616" y="3971"/>
                  </a:lnTo>
                  <a:lnTo>
                    <a:pt x="488" y="3984"/>
                  </a:lnTo>
                  <a:lnTo>
                    <a:pt x="372" y="4022"/>
                  </a:lnTo>
                  <a:lnTo>
                    <a:pt x="270" y="4074"/>
                  </a:lnTo>
                  <a:lnTo>
                    <a:pt x="180" y="4150"/>
                  </a:lnTo>
                  <a:lnTo>
                    <a:pt x="103" y="4240"/>
                  </a:lnTo>
                  <a:lnTo>
                    <a:pt x="52" y="4343"/>
                  </a:lnTo>
                  <a:lnTo>
                    <a:pt x="14" y="4458"/>
                  </a:lnTo>
                  <a:lnTo>
                    <a:pt x="1" y="4573"/>
                  </a:lnTo>
                  <a:lnTo>
                    <a:pt x="1" y="8134"/>
                  </a:lnTo>
                  <a:lnTo>
                    <a:pt x="14" y="8249"/>
                  </a:lnTo>
                  <a:lnTo>
                    <a:pt x="52" y="8364"/>
                  </a:lnTo>
                  <a:lnTo>
                    <a:pt x="103" y="8467"/>
                  </a:lnTo>
                  <a:lnTo>
                    <a:pt x="180" y="8556"/>
                  </a:lnTo>
                  <a:lnTo>
                    <a:pt x="270" y="8633"/>
                  </a:lnTo>
                  <a:lnTo>
                    <a:pt x="372" y="8684"/>
                  </a:lnTo>
                  <a:lnTo>
                    <a:pt x="488" y="8723"/>
                  </a:lnTo>
                  <a:lnTo>
                    <a:pt x="616" y="8736"/>
                  </a:lnTo>
                  <a:lnTo>
                    <a:pt x="731" y="8723"/>
                  </a:lnTo>
                  <a:lnTo>
                    <a:pt x="846" y="8684"/>
                  </a:lnTo>
                  <a:lnTo>
                    <a:pt x="949" y="8633"/>
                  </a:lnTo>
                  <a:lnTo>
                    <a:pt x="1038" y="8556"/>
                  </a:lnTo>
                  <a:lnTo>
                    <a:pt x="1115" y="8467"/>
                  </a:lnTo>
                  <a:lnTo>
                    <a:pt x="1166" y="8364"/>
                  </a:lnTo>
                  <a:lnTo>
                    <a:pt x="1205" y="8249"/>
                  </a:lnTo>
                  <a:lnTo>
                    <a:pt x="1218" y="8134"/>
                  </a:lnTo>
                  <a:lnTo>
                    <a:pt x="1218" y="5188"/>
                  </a:lnTo>
                  <a:lnTo>
                    <a:pt x="5739" y="5188"/>
                  </a:lnTo>
                  <a:lnTo>
                    <a:pt x="5854" y="5175"/>
                  </a:lnTo>
                  <a:lnTo>
                    <a:pt x="5969" y="5137"/>
                  </a:lnTo>
                  <a:lnTo>
                    <a:pt x="6085" y="5073"/>
                  </a:lnTo>
                  <a:lnTo>
                    <a:pt x="6174" y="4996"/>
                  </a:lnTo>
                  <a:lnTo>
                    <a:pt x="10004" y="1025"/>
                  </a:lnTo>
                  <a:lnTo>
                    <a:pt x="10081" y="923"/>
                  </a:lnTo>
                  <a:lnTo>
                    <a:pt x="10132" y="820"/>
                  </a:lnTo>
                  <a:lnTo>
                    <a:pt x="10158" y="705"/>
                  </a:lnTo>
                  <a:lnTo>
                    <a:pt x="10170" y="590"/>
                  </a:lnTo>
                  <a:lnTo>
                    <a:pt x="10158" y="475"/>
                  </a:lnTo>
                  <a:lnTo>
                    <a:pt x="10119" y="359"/>
                  </a:lnTo>
                  <a:lnTo>
                    <a:pt x="10068" y="257"/>
                  </a:lnTo>
                  <a:lnTo>
                    <a:pt x="9991" y="167"/>
                  </a:lnTo>
                  <a:lnTo>
                    <a:pt x="9889" y="90"/>
                  </a:lnTo>
                  <a:lnTo>
                    <a:pt x="9786" y="39"/>
                  </a:lnTo>
                  <a:lnTo>
                    <a:pt x="9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4"/>
            <p:cNvSpPr/>
            <p:nvPr/>
          </p:nvSpPr>
          <p:spPr>
            <a:xfrm>
              <a:off x="3283275" y="2700750"/>
              <a:ext cx="289150" cy="104725"/>
            </a:xfrm>
            <a:custGeom>
              <a:avLst/>
              <a:gdLst/>
              <a:ahLst/>
              <a:cxnLst/>
              <a:rect l="l" t="t" r="r" b="b"/>
              <a:pathLst>
                <a:path w="11566" h="4189" extrusionOk="0">
                  <a:moveTo>
                    <a:pt x="10887" y="1"/>
                  </a:moveTo>
                  <a:lnTo>
                    <a:pt x="10771" y="26"/>
                  </a:lnTo>
                  <a:lnTo>
                    <a:pt x="10669" y="77"/>
                  </a:lnTo>
                  <a:lnTo>
                    <a:pt x="10567" y="141"/>
                  </a:lnTo>
                  <a:lnTo>
                    <a:pt x="7288" y="2972"/>
                  </a:lnTo>
                  <a:lnTo>
                    <a:pt x="602" y="2972"/>
                  </a:lnTo>
                  <a:lnTo>
                    <a:pt x="487" y="2985"/>
                  </a:lnTo>
                  <a:lnTo>
                    <a:pt x="372" y="3023"/>
                  </a:lnTo>
                  <a:lnTo>
                    <a:pt x="269" y="3074"/>
                  </a:lnTo>
                  <a:lnTo>
                    <a:pt x="179" y="3151"/>
                  </a:lnTo>
                  <a:lnTo>
                    <a:pt x="103" y="3241"/>
                  </a:lnTo>
                  <a:lnTo>
                    <a:pt x="51" y="3343"/>
                  </a:lnTo>
                  <a:lnTo>
                    <a:pt x="13" y="3459"/>
                  </a:lnTo>
                  <a:lnTo>
                    <a:pt x="0" y="3574"/>
                  </a:lnTo>
                  <a:lnTo>
                    <a:pt x="13" y="3702"/>
                  </a:lnTo>
                  <a:lnTo>
                    <a:pt x="51" y="3817"/>
                  </a:lnTo>
                  <a:lnTo>
                    <a:pt x="103" y="3920"/>
                  </a:lnTo>
                  <a:lnTo>
                    <a:pt x="179" y="4009"/>
                  </a:lnTo>
                  <a:lnTo>
                    <a:pt x="269" y="4073"/>
                  </a:lnTo>
                  <a:lnTo>
                    <a:pt x="372" y="4137"/>
                  </a:lnTo>
                  <a:lnTo>
                    <a:pt x="487" y="4176"/>
                  </a:lnTo>
                  <a:lnTo>
                    <a:pt x="602" y="4189"/>
                  </a:lnTo>
                  <a:lnTo>
                    <a:pt x="7518" y="4189"/>
                  </a:lnTo>
                  <a:lnTo>
                    <a:pt x="7621" y="4176"/>
                  </a:lnTo>
                  <a:lnTo>
                    <a:pt x="7723" y="4150"/>
                  </a:lnTo>
                  <a:lnTo>
                    <a:pt x="7826" y="4099"/>
                  </a:lnTo>
                  <a:lnTo>
                    <a:pt x="7915" y="4035"/>
                  </a:lnTo>
                  <a:lnTo>
                    <a:pt x="11361" y="1064"/>
                  </a:lnTo>
                  <a:lnTo>
                    <a:pt x="11450" y="974"/>
                  </a:lnTo>
                  <a:lnTo>
                    <a:pt x="11502" y="871"/>
                  </a:lnTo>
                  <a:lnTo>
                    <a:pt x="11553" y="769"/>
                  </a:lnTo>
                  <a:lnTo>
                    <a:pt x="11566" y="654"/>
                  </a:lnTo>
                  <a:lnTo>
                    <a:pt x="11566" y="526"/>
                  </a:lnTo>
                  <a:lnTo>
                    <a:pt x="11540" y="423"/>
                  </a:lnTo>
                  <a:lnTo>
                    <a:pt x="11489" y="308"/>
                  </a:lnTo>
                  <a:lnTo>
                    <a:pt x="11425" y="205"/>
                  </a:lnTo>
                  <a:lnTo>
                    <a:pt x="11335" y="129"/>
                  </a:lnTo>
                  <a:lnTo>
                    <a:pt x="11233" y="65"/>
                  </a:lnTo>
                  <a:lnTo>
                    <a:pt x="11117" y="13"/>
                  </a:lnTo>
                  <a:lnTo>
                    <a:pt x="110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4"/>
            <p:cNvSpPr/>
            <p:nvPr/>
          </p:nvSpPr>
          <p:spPr>
            <a:xfrm>
              <a:off x="3350175" y="2633825"/>
              <a:ext cx="192475" cy="30450"/>
            </a:xfrm>
            <a:custGeom>
              <a:avLst/>
              <a:gdLst/>
              <a:ahLst/>
              <a:cxnLst/>
              <a:rect l="l" t="t" r="r" b="b"/>
              <a:pathLst>
                <a:path w="7699" h="1218" extrusionOk="0">
                  <a:moveTo>
                    <a:pt x="603" y="1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5"/>
                  </a:lnTo>
                  <a:lnTo>
                    <a:pt x="603" y="1217"/>
                  </a:lnTo>
                  <a:lnTo>
                    <a:pt x="7084" y="1217"/>
                  </a:lnTo>
                  <a:lnTo>
                    <a:pt x="7212" y="1205"/>
                  </a:lnTo>
                  <a:lnTo>
                    <a:pt x="7327" y="1166"/>
                  </a:lnTo>
                  <a:lnTo>
                    <a:pt x="7429" y="1115"/>
                  </a:lnTo>
                  <a:lnTo>
                    <a:pt x="7519" y="1038"/>
                  </a:lnTo>
                  <a:lnTo>
                    <a:pt x="7596" y="948"/>
                  </a:lnTo>
                  <a:lnTo>
                    <a:pt x="7647" y="846"/>
                  </a:lnTo>
                  <a:lnTo>
                    <a:pt x="7686" y="731"/>
                  </a:lnTo>
                  <a:lnTo>
                    <a:pt x="7698" y="603"/>
                  </a:lnTo>
                  <a:lnTo>
                    <a:pt x="7686" y="487"/>
                  </a:lnTo>
                  <a:lnTo>
                    <a:pt x="7647" y="372"/>
                  </a:lnTo>
                  <a:lnTo>
                    <a:pt x="7596" y="270"/>
                  </a:lnTo>
                  <a:lnTo>
                    <a:pt x="7519" y="180"/>
                  </a:lnTo>
                  <a:lnTo>
                    <a:pt x="7429" y="103"/>
                  </a:lnTo>
                  <a:lnTo>
                    <a:pt x="7327" y="52"/>
                  </a:lnTo>
                  <a:lnTo>
                    <a:pt x="7212" y="13"/>
                  </a:lnTo>
                  <a:lnTo>
                    <a:pt x="70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4"/>
            <p:cNvSpPr/>
            <p:nvPr/>
          </p:nvSpPr>
          <p:spPr>
            <a:xfrm>
              <a:off x="3283275" y="2447150"/>
              <a:ext cx="256800" cy="130675"/>
            </a:xfrm>
            <a:custGeom>
              <a:avLst/>
              <a:gdLst/>
              <a:ahLst/>
              <a:cxnLst/>
              <a:rect l="l" t="t" r="r" b="b"/>
              <a:pathLst>
                <a:path w="10272" h="5227" extrusionOk="0">
                  <a:moveTo>
                    <a:pt x="615" y="1"/>
                  </a:moveTo>
                  <a:lnTo>
                    <a:pt x="500" y="13"/>
                  </a:lnTo>
                  <a:lnTo>
                    <a:pt x="384" y="39"/>
                  </a:lnTo>
                  <a:lnTo>
                    <a:pt x="282" y="103"/>
                  </a:lnTo>
                  <a:lnTo>
                    <a:pt x="192" y="167"/>
                  </a:lnTo>
                  <a:lnTo>
                    <a:pt x="115" y="257"/>
                  </a:lnTo>
                  <a:lnTo>
                    <a:pt x="51" y="359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18"/>
                  </a:lnTo>
                  <a:lnTo>
                    <a:pt x="39" y="833"/>
                  </a:lnTo>
                  <a:lnTo>
                    <a:pt x="90" y="936"/>
                  </a:lnTo>
                  <a:lnTo>
                    <a:pt x="167" y="1025"/>
                  </a:lnTo>
                  <a:lnTo>
                    <a:pt x="256" y="1102"/>
                  </a:lnTo>
                  <a:lnTo>
                    <a:pt x="359" y="1166"/>
                  </a:lnTo>
                  <a:lnTo>
                    <a:pt x="9414" y="5175"/>
                  </a:lnTo>
                  <a:lnTo>
                    <a:pt x="9542" y="5213"/>
                  </a:lnTo>
                  <a:lnTo>
                    <a:pt x="9670" y="5226"/>
                  </a:lnTo>
                  <a:lnTo>
                    <a:pt x="9747" y="5226"/>
                  </a:lnTo>
                  <a:lnTo>
                    <a:pt x="9837" y="5201"/>
                  </a:lnTo>
                  <a:lnTo>
                    <a:pt x="9913" y="5175"/>
                  </a:lnTo>
                  <a:lnTo>
                    <a:pt x="9990" y="5137"/>
                  </a:lnTo>
                  <a:lnTo>
                    <a:pt x="10067" y="5085"/>
                  </a:lnTo>
                  <a:lnTo>
                    <a:pt x="10118" y="5021"/>
                  </a:lnTo>
                  <a:lnTo>
                    <a:pt x="10182" y="4945"/>
                  </a:lnTo>
                  <a:lnTo>
                    <a:pt x="10221" y="4868"/>
                  </a:lnTo>
                  <a:lnTo>
                    <a:pt x="10259" y="4752"/>
                  </a:lnTo>
                  <a:lnTo>
                    <a:pt x="10272" y="4637"/>
                  </a:lnTo>
                  <a:lnTo>
                    <a:pt x="10259" y="4509"/>
                  </a:lnTo>
                  <a:lnTo>
                    <a:pt x="10234" y="4407"/>
                  </a:lnTo>
                  <a:lnTo>
                    <a:pt x="10182" y="4304"/>
                  </a:lnTo>
                  <a:lnTo>
                    <a:pt x="10105" y="4202"/>
                  </a:lnTo>
                  <a:lnTo>
                    <a:pt x="10016" y="4125"/>
                  </a:lnTo>
                  <a:lnTo>
                    <a:pt x="9913" y="4061"/>
                  </a:lnTo>
                  <a:lnTo>
                    <a:pt x="858" y="52"/>
                  </a:lnTo>
                  <a:lnTo>
                    <a:pt x="743" y="13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4"/>
            <p:cNvSpPr/>
            <p:nvPr/>
          </p:nvSpPr>
          <p:spPr>
            <a:xfrm>
              <a:off x="3366825" y="2191000"/>
              <a:ext cx="205600" cy="281150"/>
            </a:xfrm>
            <a:custGeom>
              <a:avLst/>
              <a:gdLst/>
              <a:ahLst/>
              <a:cxnLst/>
              <a:rect l="l" t="t" r="r" b="b"/>
              <a:pathLst>
                <a:path w="8224" h="11246" extrusionOk="0">
                  <a:moveTo>
                    <a:pt x="603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" y="7198"/>
                  </a:lnTo>
                  <a:lnTo>
                    <a:pt x="1" y="7288"/>
                  </a:lnTo>
                  <a:lnTo>
                    <a:pt x="27" y="7365"/>
                  </a:lnTo>
                  <a:lnTo>
                    <a:pt x="52" y="7455"/>
                  </a:lnTo>
                  <a:lnTo>
                    <a:pt x="91" y="7519"/>
                  </a:lnTo>
                  <a:lnTo>
                    <a:pt x="142" y="7595"/>
                  </a:lnTo>
                  <a:lnTo>
                    <a:pt x="206" y="7647"/>
                  </a:lnTo>
                  <a:lnTo>
                    <a:pt x="270" y="7698"/>
                  </a:lnTo>
                  <a:lnTo>
                    <a:pt x="347" y="7749"/>
                  </a:lnTo>
                  <a:lnTo>
                    <a:pt x="7353" y="11182"/>
                  </a:lnTo>
                  <a:lnTo>
                    <a:pt x="7417" y="11207"/>
                  </a:lnTo>
                  <a:lnTo>
                    <a:pt x="7481" y="11220"/>
                  </a:lnTo>
                  <a:lnTo>
                    <a:pt x="7558" y="11233"/>
                  </a:lnTo>
                  <a:lnTo>
                    <a:pt x="7622" y="11246"/>
                  </a:lnTo>
                  <a:lnTo>
                    <a:pt x="7698" y="11233"/>
                  </a:lnTo>
                  <a:lnTo>
                    <a:pt x="7788" y="11220"/>
                  </a:lnTo>
                  <a:lnTo>
                    <a:pt x="7865" y="11194"/>
                  </a:lnTo>
                  <a:lnTo>
                    <a:pt x="7942" y="11156"/>
                  </a:lnTo>
                  <a:lnTo>
                    <a:pt x="8006" y="11105"/>
                  </a:lnTo>
                  <a:lnTo>
                    <a:pt x="8070" y="11041"/>
                  </a:lnTo>
                  <a:lnTo>
                    <a:pt x="8121" y="10977"/>
                  </a:lnTo>
                  <a:lnTo>
                    <a:pt x="8172" y="10900"/>
                  </a:lnTo>
                  <a:lnTo>
                    <a:pt x="8211" y="10785"/>
                  </a:lnTo>
                  <a:lnTo>
                    <a:pt x="8224" y="10669"/>
                  </a:lnTo>
                  <a:lnTo>
                    <a:pt x="8224" y="10554"/>
                  </a:lnTo>
                  <a:lnTo>
                    <a:pt x="8198" y="10439"/>
                  </a:lnTo>
                  <a:lnTo>
                    <a:pt x="8147" y="10336"/>
                  </a:lnTo>
                  <a:lnTo>
                    <a:pt x="8083" y="10234"/>
                  </a:lnTo>
                  <a:lnTo>
                    <a:pt x="7993" y="10157"/>
                  </a:lnTo>
                  <a:lnTo>
                    <a:pt x="7891" y="10093"/>
                  </a:lnTo>
                  <a:lnTo>
                    <a:pt x="1218" y="6827"/>
                  </a:lnTo>
                  <a:lnTo>
                    <a:pt x="1218" y="615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52"/>
                  </a:lnTo>
                  <a:lnTo>
                    <a:pt x="731" y="13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4"/>
            <p:cNvSpPr/>
            <p:nvPr/>
          </p:nvSpPr>
          <p:spPr>
            <a:xfrm>
              <a:off x="3483700" y="2207650"/>
              <a:ext cx="209125" cy="147950"/>
            </a:xfrm>
            <a:custGeom>
              <a:avLst/>
              <a:gdLst/>
              <a:ahLst/>
              <a:cxnLst/>
              <a:rect l="l" t="t" r="r" b="b"/>
              <a:pathLst>
                <a:path w="8365" h="5918" extrusionOk="0">
                  <a:moveTo>
                    <a:pt x="616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4" y="730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16" y="1217"/>
                  </a:lnTo>
                  <a:lnTo>
                    <a:pt x="3677" y="1217"/>
                  </a:lnTo>
                  <a:lnTo>
                    <a:pt x="3677" y="3625"/>
                  </a:lnTo>
                  <a:lnTo>
                    <a:pt x="3677" y="3702"/>
                  </a:lnTo>
                  <a:lnTo>
                    <a:pt x="3702" y="3792"/>
                  </a:lnTo>
                  <a:lnTo>
                    <a:pt x="3728" y="3868"/>
                  </a:lnTo>
                  <a:lnTo>
                    <a:pt x="3766" y="3945"/>
                  </a:lnTo>
                  <a:lnTo>
                    <a:pt x="3818" y="4009"/>
                  </a:lnTo>
                  <a:lnTo>
                    <a:pt x="3882" y="4073"/>
                  </a:lnTo>
                  <a:lnTo>
                    <a:pt x="3946" y="4125"/>
                  </a:lnTo>
                  <a:lnTo>
                    <a:pt x="4022" y="4163"/>
                  </a:lnTo>
                  <a:lnTo>
                    <a:pt x="7493" y="5854"/>
                  </a:lnTo>
                  <a:lnTo>
                    <a:pt x="7557" y="5892"/>
                  </a:lnTo>
                  <a:lnTo>
                    <a:pt x="7634" y="5905"/>
                  </a:lnTo>
                  <a:lnTo>
                    <a:pt x="7762" y="5918"/>
                  </a:lnTo>
                  <a:lnTo>
                    <a:pt x="7852" y="5918"/>
                  </a:lnTo>
                  <a:lnTo>
                    <a:pt x="7929" y="5892"/>
                  </a:lnTo>
                  <a:lnTo>
                    <a:pt x="8006" y="5866"/>
                  </a:lnTo>
                  <a:lnTo>
                    <a:pt x="8083" y="5828"/>
                  </a:lnTo>
                  <a:lnTo>
                    <a:pt x="8147" y="5777"/>
                  </a:lnTo>
                  <a:lnTo>
                    <a:pt x="8211" y="5726"/>
                  </a:lnTo>
                  <a:lnTo>
                    <a:pt x="8262" y="5661"/>
                  </a:lnTo>
                  <a:lnTo>
                    <a:pt x="8313" y="5585"/>
                  </a:lnTo>
                  <a:lnTo>
                    <a:pt x="8352" y="5469"/>
                  </a:lnTo>
                  <a:lnTo>
                    <a:pt x="8364" y="5341"/>
                  </a:lnTo>
                  <a:lnTo>
                    <a:pt x="8364" y="5226"/>
                  </a:lnTo>
                  <a:lnTo>
                    <a:pt x="8339" y="5111"/>
                  </a:lnTo>
                  <a:lnTo>
                    <a:pt x="8287" y="5008"/>
                  </a:lnTo>
                  <a:lnTo>
                    <a:pt x="8223" y="4919"/>
                  </a:lnTo>
                  <a:lnTo>
                    <a:pt x="8134" y="4829"/>
                  </a:lnTo>
                  <a:lnTo>
                    <a:pt x="8031" y="4765"/>
                  </a:lnTo>
                  <a:lnTo>
                    <a:pt x="4893" y="3241"/>
                  </a:lnTo>
                  <a:lnTo>
                    <a:pt x="4893" y="615"/>
                  </a:lnTo>
                  <a:lnTo>
                    <a:pt x="4881" y="487"/>
                  </a:lnTo>
                  <a:lnTo>
                    <a:pt x="4842" y="372"/>
                  </a:lnTo>
                  <a:lnTo>
                    <a:pt x="4791" y="269"/>
                  </a:lnTo>
                  <a:lnTo>
                    <a:pt x="4714" y="180"/>
                  </a:lnTo>
                  <a:lnTo>
                    <a:pt x="4624" y="103"/>
                  </a:lnTo>
                  <a:lnTo>
                    <a:pt x="4522" y="52"/>
                  </a:lnTo>
                  <a:lnTo>
                    <a:pt x="4407" y="13"/>
                  </a:lnTo>
                  <a:lnTo>
                    <a:pt x="42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4"/>
            <p:cNvSpPr/>
            <p:nvPr/>
          </p:nvSpPr>
          <p:spPr>
            <a:xfrm>
              <a:off x="3709450" y="2843550"/>
              <a:ext cx="166525" cy="254275"/>
            </a:xfrm>
            <a:custGeom>
              <a:avLst/>
              <a:gdLst/>
              <a:ahLst/>
              <a:cxnLst/>
              <a:rect l="l" t="t" r="r" b="b"/>
              <a:pathLst>
                <a:path w="6661" h="10171" extrusionOk="0">
                  <a:moveTo>
                    <a:pt x="0" y="1"/>
                  </a:moveTo>
                  <a:lnTo>
                    <a:pt x="0" y="6840"/>
                  </a:lnTo>
                  <a:lnTo>
                    <a:pt x="0" y="7007"/>
                  </a:lnTo>
                  <a:lnTo>
                    <a:pt x="13" y="7173"/>
                  </a:lnTo>
                  <a:lnTo>
                    <a:pt x="39" y="7340"/>
                  </a:lnTo>
                  <a:lnTo>
                    <a:pt x="64" y="7506"/>
                  </a:lnTo>
                  <a:lnTo>
                    <a:pt x="103" y="7673"/>
                  </a:lnTo>
                  <a:lnTo>
                    <a:pt x="154" y="7826"/>
                  </a:lnTo>
                  <a:lnTo>
                    <a:pt x="205" y="7980"/>
                  </a:lnTo>
                  <a:lnTo>
                    <a:pt x="256" y="8134"/>
                  </a:lnTo>
                  <a:lnTo>
                    <a:pt x="321" y="8275"/>
                  </a:lnTo>
                  <a:lnTo>
                    <a:pt x="397" y="8428"/>
                  </a:lnTo>
                  <a:lnTo>
                    <a:pt x="474" y="8557"/>
                  </a:lnTo>
                  <a:lnTo>
                    <a:pt x="564" y="8697"/>
                  </a:lnTo>
                  <a:lnTo>
                    <a:pt x="756" y="8954"/>
                  </a:lnTo>
                  <a:lnTo>
                    <a:pt x="974" y="9197"/>
                  </a:lnTo>
                  <a:lnTo>
                    <a:pt x="1204" y="9402"/>
                  </a:lnTo>
                  <a:lnTo>
                    <a:pt x="1460" y="9594"/>
                  </a:lnTo>
                  <a:lnTo>
                    <a:pt x="1601" y="9684"/>
                  </a:lnTo>
                  <a:lnTo>
                    <a:pt x="1742" y="9760"/>
                  </a:lnTo>
                  <a:lnTo>
                    <a:pt x="1883" y="9837"/>
                  </a:lnTo>
                  <a:lnTo>
                    <a:pt x="2037" y="9901"/>
                  </a:lnTo>
                  <a:lnTo>
                    <a:pt x="2178" y="9965"/>
                  </a:lnTo>
                  <a:lnTo>
                    <a:pt x="2344" y="10017"/>
                  </a:lnTo>
                  <a:lnTo>
                    <a:pt x="2498" y="10055"/>
                  </a:lnTo>
                  <a:lnTo>
                    <a:pt x="2652" y="10093"/>
                  </a:lnTo>
                  <a:lnTo>
                    <a:pt x="2818" y="10132"/>
                  </a:lnTo>
                  <a:lnTo>
                    <a:pt x="2985" y="10145"/>
                  </a:lnTo>
                  <a:lnTo>
                    <a:pt x="3151" y="10158"/>
                  </a:lnTo>
                  <a:lnTo>
                    <a:pt x="3330" y="10170"/>
                  </a:lnTo>
                  <a:lnTo>
                    <a:pt x="3497" y="10158"/>
                  </a:lnTo>
                  <a:lnTo>
                    <a:pt x="3663" y="10145"/>
                  </a:lnTo>
                  <a:lnTo>
                    <a:pt x="3830" y="10132"/>
                  </a:lnTo>
                  <a:lnTo>
                    <a:pt x="3996" y="10093"/>
                  </a:lnTo>
                  <a:lnTo>
                    <a:pt x="4163" y="10055"/>
                  </a:lnTo>
                  <a:lnTo>
                    <a:pt x="4317" y="10017"/>
                  </a:lnTo>
                  <a:lnTo>
                    <a:pt x="4470" y="9965"/>
                  </a:lnTo>
                  <a:lnTo>
                    <a:pt x="4624" y="9901"/>
                  </a:lnTo>
                  <a:lnTo>
                    <a:pt x="4778" y="9837"/>
                  </a:lnTo>
                  <a:lnTo>
                    <a:pt x="4919" y="9760"/>
                  </a:lnTo>
                  <a:lnTo>
                    <a:pt x="5059" y="9684"/>
                  </a:lnTo>
                  <a:lnTo>
                    <a:pt x="5188" y="9594"/>
                  </a:lnTo>
                  <a:lnTo>
                    <a:pt x="5444" y="9402"/>
                  </a:lnTo>
                  <a:lnTo>
                    <a:pt x="5687" y="9197"/>
                  </a:lnTo>
                  <a:lnTo>
                    <a:pt x="5892" y="8954"/>
                  </a:lnTo>
                  <a:lnTo>
                    <a:pt x="6084" y="8697"/>
                  </a:lnTo>
                  <a:lnTo>
                    <a:pt x="6174" y="8557"/>
                  </a:lnTo>
                  <a:lnTo>
                    <a:pt x="6251" y="8428"/>
                  </a:lnTo>
                  <a:lnTo>
                    <a:pt x="6327" y="8275"/>
                  </a:lnTo>
                  <a:lnTo>
                    <a:pt x="6391" y="8134"/>
                  </a:lnTo>
                  <a:lnTo>
                    <a:pt x="6455" y="7980"/>
                  </a:lnTo>
                  <a:lnTo>
                    <a:pt x="6507" y="7826"/>
                  </a:lnTo>
                  <a:lnTo>
                    <a:pt x="6558" y="7673"/>
                  </a:lnTo>
                  <a:lnTo>
                    <a:pt x="6596" y="7506"/>
                  </a:lnTo>
                  <a:lnTo>
                    <a:pt x="6622" y="7340"/>
                  </a:lnTo>
                  <a:lnTo>
                    <a:pt x="6635" y="7173"/>
                  </a:lnTo>
                  <a:lnTo>
                    <a:pt x="6648" y="7007"/>
                  </a:lnTo>
                  <a:lnTo>
                    <a:pt x="6660" y="6840"/>
                  </a:lnTo>
                  <a:lnTo>
                    <a:pt x="66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4"/>
            <p:cNvSpPr/>
            <p:nvPr/>
          </p:nvSpPr>
          <p:spPr>
            <a:xfrm>
              <a:off x="3669425" y="2834275"/>
              <a:ext cx="246250" cy="188625"/>
            </a:xfrm>
            <a:custGeom>
              <a:avLst/>
              <a:gdLst/>
              <a:ahLst/>
              <a:cxnLst/>
              <a:rect l="l" t="t" r="r" b="b"/>
              <a:pathLst>
                <a:path w="9850" h="7545" extrusionOk="0">
                  <a:moveTo>
                    <a:pt x="0" y="0"/>
                  </a:moveTo>
                  <a:lnTo>
                    <a:pt x="0" y="6648"/>
                  </a:lnTo>
                  <a:lnTo>
                    <a:pt x="13" y="6737"/>
                  </a:lnTo>
                  <a:lnTo>
                    <a:pt x="26" y="6827"/>
                  </a:lnTo>
                  <a:lnTo>
                    <a:pt x="52" y="6917"/>
                  </a:lnTo>
                  <a:lnTo>
                    <a:pt x="77" y="6994"/>
                  </a:lnTo>
                  <a:lnTo>
                    <a:pt x="116" y="7070"/>
                  </a:lnTo>
                  <a:lnTo>
                    <a:pt x="154" y="7147"/>
                  </a:lnTo>
                  <a:lnTo>
                    <a:pt x="205" y="7224"/>
                  </a:lnTo>
                  <a:lnTo>
                    <a:pt x="269" y="7275"/>
                  </a:lnTo>
                  <a:lnTo>
                    <a:pt x="333" y="7339"/>
                  </a:lnTo>
                  <a:lnTo>
                    <a:pt x="397" y="7391"/>
                  </a:lnTo>
                  <a:lnTo>
                    <a:pt x="474" y="7429"/>
                  </a:lnTo>
                  <a:lnTo>
                    <a:pt x="551" y="7467"/>
                  </a:lnTo>
                  <a:lnTo>
                    <a:pt x="628" y="7506"/>
                  </a:lnTo>
                  <a:lnTo>
                    <a:pt x="718" y="7519"/>
                  </a:lnTo>
                  <a:lnTo>
                    <a:pt x="807" y="7531"/>
                  </a:lnTo>
                  <a:lnTo>
                    <a:pt x="897" y="7544"/>
                  </a:lnTo>
                  <a:lnTo>
                    <a:pt x="8966" y="7544"/>
                  </a:lnTo>
                  <a:lnTo>
                    <a:pt x="9056" y="7531"/>
                  </a:lnTo>
                  <a:lnTo>
                    <a:pt x="9145" y="7519"/>
                  </a:lnTo>
                  <a:lnTo>
                    <a:pt x="9222" y="7506"/>
                  </a:lnTo>
                  <a:lnTo>
                    <a:pt x="9312" y="7467"/>
                  </a:lnTo>
                  <a:lnTo>
                    <a:pt x="9389" y="7429"/>
                  </a:lnTo>
                  <a:lnTo>
                    <a:pt x="9465" y="7391"/>
                  </a:lnTo>
                  <a:lnTo>
                    <a:pt x="9529" y="7339"/>
                  </a:lnTo>
                  <a:lnTo>
                    <a:pt x="9593" y="7275"/>
                  </a:lnTo>
                  <a:lnTo>
                    <a:pt x="9645" y="7224"/>
                  </a:lnTo>
                  <a:lnTo>
                    <a:pt x="9696" y="7147"/>
                  </a:lnTo>
                  <a:lnTo>
                    <a:pt x="9747" y="7070"/>
                  </a:lnTo>
                  <a:lnTo>
                    <a:pt x="9786" y="6994"/>
                  </a:lnTo>
                  <a:lnTo>
                    <a:pt x="9811" y="6917"/>
                  </a:lnTo>
                  <a:lnTo>
                    <a:pt x="9837" y="6827"/>
                  </a:lnTo>
                  <a:lnTo>
                    <a:pt x="9850" y="6737"/>
                  </a:lnTo>
                  <a:lnTo>
                    <a:pt x="9850" y="6648"/>
                  </a:lnTo>
                  <a:lnTo>
                    <a:pt x="98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4"/>
            <p:cNvSpPr/>
            <p:nvPr/>
          </p:nvSpPr>
          <p:spPr>
            <a:xfrm>
              <a:off x="3522125" y="2312350"/>
              <a:ext cx="548200" cy="548200"/>
            </a:xfrm>
            <a:custGeom>
              <a:avLst/>
              <a:gdLst/>
              <a:ahLst/>
              <a:cxnLst/>
              <a:rect l="l" t="t" r="r" b="b"/>
              <a:pathLst>
                <a:path w="21928" h="21928" extrusionOk="0">
                  <a:moveTo>
                    <a:pt x="10964" y="1"/>
                  </a:moveTo>
                  <a:lnTo>
                    <a:pt x="10401" y="13"/>
                  </a:lnTo>
                  <a:lnTo>
                    <a:pt x="9837" y="52"/>
                  </a:lnTo>
                  <a:lnTo>
                    <a:pt x="9286" y="116"/>
                  </a:lnTo>
                  <a:lnTo>
                    <a:pt x="8749" y="218"/>
                  </a:lnTo>
                  <a:lnTo>
                    <a:pt x="8223" y="334"/>
                  </a:lnTo>
                  <a:lnTo>
                    <a:pt x="7698" y="487"/>
                  </a:lnTo>
                  <a:lnTo>
                    <a:pt x="7186" y="654"/>
                  </a:lnTo>
                  <a:lnTo>
                    <a:pt x="6699" y="859"/>
                  </a:lnTo>
                  <a:lnTo>
                    <a:pt x="6213" y="1076"/>
                  </a:lnTo>
                  <a:lnTo>
                    <a:pt x="5739" y="1320"/>
                  </a:lnTo>
                  <a:lnTo>
                    <a:pt x="5278" y="1576"/>
                  </a:lnTo>
                  <a:lnTo>
                    <a:pt x="4829" y="1871"/>
                  </a:lnTo>
                  <a:lnTo>
                    <a:pt x="4407" y="2178"/>
                  </a:lnTo>
                  <a:lnTo>
                    <a:pt x="3984" y="2498"/>
                  </a:lnTo>
                  <a:lnTo>
                    <a:pt x="3587" y="2844"/>
                  </a:lnTo>
                  <a:lnTo>
                    <a:pt x="3203" y="3203"/>
                  </a:lnTo>
                  <a:lnTo>
                    <a:pt x="2844" y="3587"/>
                  </a:lnTo>
                  <a:lnTo>
                    <a:pt x="2498" y="3984"/>
                  </a:lnTo>
                  <a:lnTo>
                    <a:pt x="2178" y="4394"/>
                  </a:lnTo>
                  <a:lnTo>
                    <a:pt x="1871" y="4829"/>
                  </a:lnTo>
                  <a:lnTo>
                    <a:pt x="1589" y="5277"/>
                  </a:lnTo>
                  <a:lnTo>
                    <a:pt x="1320" y="5738"/>
                  </a:lnTo>
                  <a:lnTo>
                    <a:pt x="1077" y="6200"/>
                  </a:lnTo>
                  <a:lnTo>
                    <a:pt x="859" y="6686"/>
                  </a:lnTo>
                  <a:lnTo>
                    <a:pt x="667" y="7186"/>
                  </a:lnTo>
                  <a:lnTo>
                    <a:pt x="487" y="7698"/>
                  </a:lnTo>
                  <a:lnTo>
                    <a:pt x="347" y="8223"/>
                  </a:lnTo>
                  <a:lnTo>
                    <a:pt x="218" y="8748"/>
                  </a:lnTo>
                  <a:lnTo>
                    <a:pt x="129" y="9286"/>
                  </a:lnTo>
                  <a:lnTo>
                    <a:pt x="52" y="9837"/>
                  </a:lnTo>
                  <a:lnTo>
                    <a:pt x="14" y="10401"/>
                  </a:lnTo>
                  <a:lnTo>
                    <a:pt x="1" y="10964"/>
                  </a:lnTo>
                  <a:lnTo>
                    <a:pt x="14" y="11528"/>
                  </a:lnTo>
                  <a:lnTo>
                    <a:pt x="52" y="12078"/>
                  </a:lnTo>
                  <a:lnTo>
                    <a:pt x="129" y="12629"/>
                  </a:lnTo>
                  <a:lnTo>
                    <a:pt x="218" y="13167"/>
                  </a:lnTo>
                  <a:lnTo>
                    <a:pt x="347" y="13705"/>
                  </a:lnTo>
                  <a:lnTo>
                    <a:pt x="487" y="14217"/>
                  </a:lnTo>
                  <a:lnTo>
                    <a:pt x="667" y="14730"/>
                  </a:lnTo>
                  <a:lnTo>
                    <a:pt x="859" y="15229"/>
                  </a:lnTo>
                  <a:lnTo>
                    <a:pt x="1077" y="15716"/>
                  </a:lnTo>
                  <a:lnTo>
                    <a:pt x="1320" y="16190"/>
                  </a:lnTo>
                  <a:lnTo>
                    <a:pt x="1589" y="16651"/>
                  </a:lnTo>
                  <a:lnTo>
                    <a:pt x="1871" y="17086"/>
                  </a:lnTo>
                  <a:lnTo>
                    <a:pt x="2178" y="17522"/>
                  </a:lnTo>
                  <a:lnTo>
                    <a:pt x="2498" y="17932"/>
                  </a:lnTo>
                  <a:lnTo>
                    <a:pt x="2844" y="18329"/>
                  </a:lnTo>
                  <a:lnTo>
                    <a:pt x="3203" y="18713"/>
                  </a:lnTo>
                  <a:lnTo>
                    <a:pt x="3587" y="19072"/>
                  </a:lnTo>
                  <a:lnTo>
                    <a:pt x="3984" y="19417"/>
                  </a:lnTo>
                  <a:lnTo>
                    <a:pt x="4407" y="19750"/>
                  </a:lnTo>
                  <a:lnTo>
                    <a:pt x="4829" y="20058"/>
                  </a:lnTo>
                  <a:lnTo>
                    <a:pt x="5278" y="20339"/>
                  </a:lnTo>
                  <a:lnTo>
                    <a:pt x="5739" y="20596"/>
                  </a:lnTo>
                  <a:lnTo>
                    <a:pt x="6213" y="20839"/>
                  </a:lnTo>
                  <a:lnTo>
                    <a:pt x="6699" y="21070"/>
                  </a:lnTo>
                  <a:lnTo>
                    <a:pt x="7186" y="21262"/>
                  </a:lnTo>
                  <a:lnTo>
                    <a:pt x="7698" y="21428"/>
                  </a:lnTo>
                  <a:lnTo>
                    <a:pt x="8223" y="21582"/>
                  </a:lnTo>
                  <a:lnTo>
                    <a:pt x="8749" y="21697"/>
                  </a:lnTo>
                  <a:lnTo>
                    <a:pt x="9286" y="21800"/>
                  </a:lnTo>
                  <a:lnTo>
                    <a:pt x="9837" y="21864"/>
                  </a:lnTo>
                  <a:lnTo>
                    <a:pt x="10401" y="21915"/>
                  </a:lnTo>
                  <a:lnTo>
                    <a:pt x="10964" y="21928"/>
                  </a:lnTo>
                  <a:lnTo>
                    <a:pt x="11528" y="21915"/>
                  </a:lnTo>
                  <a:lnTo>
                    <a:pt x="12079" y="21864"/>
                  </a:lnTo>
                  <a:lnTo>
                    <a:pt x="12629" y="21800"/>
                  </a:lnTo>
                  <a:lnTo>
                    <a:pt x="13167" y="21697"/>
                  </a:lnTo>
                  <a:lnTo>
                    <a:pt x="13705" y="21582"/>
                  </a:lnTo>
                  <a:lnTo>
                    <a:pt x="14217" y="21428"/>
                  </a:lnTo>
                  <a:lnTo>
                    <a:pt x="14730" y="21262"/>
                  </a:lnTo>
                  <a:lnTo>
                    <a:pt x="15229" y="21070"/>
                  </a:lnTo>
                  <a:lnTo>
                    <a:pt x="15716" y="20839"/>
                  </a:lnTo>
                  <a:lnTo>
                    <a:pt x="16190" y="20596"/>
                  </a:lnTo>
                  <a:lnTo>
                    <a:pt x="16651" y="20339"/>
                  </a:lnTo>
                  <a:lnTo>
                    <a:pt x="17086" y="20058"/>
                  </a:lnTo>
                  <a:lnTo>
                    <a:pt x="17522" y="19750"/>
                  </a:lnTo>
                  <a:lnTo>
                    <a:pt x="17932" y="19417"/>
                  </a:lnTo>
                  <a:lnTo>
                    <a:pt x="18329" y="19072"/>
                  </a:lnTo>
                  <a:lnTo>
                    <a:pt x="18713" y="18713"/>
                  </a:lnTo>
                  <a:lnTo>
                    <a:pt x="19072" y="18329"/>
                  </a:lnTo>
                  <a:lnTo>
                    <a:pt x="19417" y="17932"/>
                  </a:lnTo>
                  <a:lnTo>
                    <a:pt x="19750" y="17522"/>
                  </a:lnTo>
                  <a:lnTo>
                    <a:pt x="20058" y="17086"/>
                  </a:lnTo>
                  <a:lnTo>
                    <a:pt x="20340" y="16651"/>
                  </a:lnTo>
                  <a:lnTo>
                    <a:pt x="20609" y="16190"/>
                  </a:lnTo>
                  <a:lnTo>
                    <a:pt x="20839" y="15716"/>
                  </a:lnTo>
                  <a:lnTo>
                    <a:pt x="21070" y="15229"/>
                  </a:lnTo>
                  <a:lnTo>
                    <a:pt x="21262" y="14730"/>
                  </a:lnTo>
                  <a:lnTo>
                    <a:pt x="21428" y="14217"/>
                  </a:lnTo>
                  <a:lnTo>
                    <a:pt x="21582" y="13705"/>
                  </a:lnTo>
                  <a:lnTo>
                    <a:pt x="21697" y="13167"/>
                  </a:lnTo>
                  <a:lnTo>
                    <a:pt x="21800" y="12629"/>
                  </a:lnTo>
                  <a:lnTo>
                    <a:pt x="21864" y="12078"/>
                  </a:lnTo>
                  <a:lnTo>
                    <a:pt x="21915" y="11528"/>
                  </a:lnTo>
                  <a:lnTo>
                    <a:pt x="21928" y="10964"/>
                  </a:lnTo>
                  <a:lnTo>
                    <a:pt x="21915" y="10401"/>
                  </a:lnTo>
                  <a:lnTo>
                    <a:pt x="21864" y="9837"/>
                  </a:lnTo>
                  <a:lnTo>
                    <a:pt x="21800" y="9286"/>
                  </a:lnTo>
                  <a:lnTo>
                    <a:pt x="21697" y="8748"/>
                  </a:lnTo>
                  <a:lnTo>
                    <a:pt x="21582" y="8223"/>
                  </a:lnTo>
                  <a:lnTo>
                    <a:pt x="21428" y="7698"/>
                  </a:lnTo>
                  <a:lnTo>
                    <a:pt x="21262" y="7186"/>
                  </a:lnTo>
                  <a:lnTo>
                    <a:pt x="21070" y="6686"/>
                  </a:lnTo>
                  <a:lnTo>
                    <a:pt x="20839" y="6200"/>
                  </a:lnTo>
                  <a:lnTo>
                    <a:pt x="20609" y="5738"/>
                  </a:lnTo>
                  <a:lnTo>
                    <a:pt x="20340" y="5277"/>
                  </a:lnTo>
                  <a:lnTo>
                    <a:pt x="20058" y="4829"/>
                  </a:lnTo>
                  <a:lnTo>
                    <a:pt x="19750" y="4394"/>
                  </a:lnTo>
                  <a:lnTo>
                    <a:pt x="19417" y="3984"/>
                  </a:lnTo>
                  <a:lnTo>
                    <a:pt x="19072" y="3587"/>
                  </a:lnTo>
                  <a:lnTo>
                    <a:pt x="18713" y="3203"/>
                  </a:lnTo>
                  <a:lnTo>
                    <a:pt x="18329" y="2844"/>
                  </a:lnTo>
                  <a:lnTo>
                    <a:pt x="17932" y="2498"/>
                  </a:lnTo>
                  <a:lnTo>
                    <a:pt x="17522" y="2178"/>
                  </a:lnTo>
                  <a:lnTo>
                    <a:pt x="17086" y="1871"/>
                  </a:lnTo>
                  <a:lnTo>
                    <a:pt x="16651" y="1576"/>
                  </a:lnTo>
                  <a:lnTo>
                    <a:pt x="16190" y="1320"/>
                  </a:lnTo>
                  <a:lnTo>
                    <a:pt x="15716" y="1076"/>
                  </a:lnTo>
                  <a:lnTo>
                    <a:pt x="15229" y="859"/>
                  </a:lnTo>
                  <a:lnTo>
                    <a:pt x="14730" y="654"/>
                  </a:lnTo>
                  <a:lnTo>
                    <a:pt x="14217" y="487"/>
                  </a:lnTo>
                  <a:lnTo>
                    <a:pt x="13705" y="334"/>
                  </a:lnTo>
                  <a:lnTo>
                    <a:pt x="13167" y="218"/>
                  </a:lnTo>
                  <a:lnTo>
                    <a:pt x="12629" y="116"/>
                  </a:lnTo>
                  <a:lnTo>
                    <a:pt x="12079" y="52"/>
                  </a:lnTo>
                  <a:lnTo>
                    <a:pt x="11528" y="13"/>
                  </a:lnTo>
                  <a:lnTo>
                    <a:pt x="10964" y="1"/>
                  </a:lnTo>
                  <a:close/>
                </a:path>
              </a:pathLst>
            </a:custGeom>
            <a:solidFill>
              <a:srgbClr val="FAF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4"/>
            <p:cNvSpPr/>
            <p:nvPr/>
          </p:nvSpPr>
          <p:spPr>
            <a:xfrm>
              <a:off x="3652775" y="2882300"/>
              <a:ext cx="279875" cy="36200"/>
            </a:xfrm>
            <a:custGeom>
              <a:avLst/>
              <a:gdLst/>
              <a:ahLst/>
              <a:cxnLst/>
              <a:rect l="l" t="t" r="r" b="b"/>
              <a:pathLst>
                <a:path w="11195" h="1448" extrusionOk="0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64" y="1000"/>
                  </a:lnTo>
                  <a:lnTo>
                    <a:pt x="128" y="1128"/>
                  </a:lnTo>
                  <a:lnTo>
                    <a:pt x="218" y="1230"/>
                  </a:lnTo>
                  <a:lnTo>
                    <a:pt x="321" y="1320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20"/>
                  </a:lnTo>
                  <a:lnTo>
                    <a:pt x="10977" y="1230"/>
                  </a:lnTo>
                  <a:lnTo>
                    <a:pt x="11066" y="1128"/>
                  </a:lnTo>
                  <a:lnTo>
                    <a:pt x="11130" y="1000"/>
                  </a:lnTo>
                  <a:lnTo>
                    <a:pt x="11169" y="872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49"/>
                  </a:lnTo>
                  <a:lnTo>
                    <a:pt x="11066" y="321"/>
                  </a:lnTo>
                  <a:lnTo>
                    <a:pt x="10977" y="218"/>
                  </a:lnTo>
                  <a:lnTo>
                    <a:pt x="10874" y="129"/>
                  </a:lnTo>
                  <a:lnTo>
                    <a:pt x="10746" y="65"/>
                  </a:lnTo>
                  <a:lnTo>
                    <a:pt x="10605" y="13"/>
                  </a:lnTo>
                  <a:lnTo>
                    <a:pt x="10464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4"/>
            <p:cNvSpPr/>
            <p:nvPr/>
          </p:nvSpPr>
          <p:spPr>
            <a:xfrm>
              <a:off x="3652775" y="2949550"/>
              <a:ext cx="279875" cy="36200"/>
            </a:xfrm>
            <a:custGeom>
              <a:avLst/>
              <a:gdLst/>
              <a:ahLst/>
              <a:cxnLst/>
              <a:rect l="l" t="t" r="r" b="b"/>
              <a:pathLst>
                <a:path w="11195" h="1448" extrusionOk="0">
                  <a:moveTo>
                    <a:pt x="730" y="0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8" y="320"/>
                  </a:lnTo>
                  <a:lnTo>
                    <a:pt x="64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1"/>
                  </a:lnTo>
                  <a:lnTo>
                    <a:pt x="64" y="999"/>
                  </a:lnTo>
                  <a:lnTo>
                    <a:pt x="128" y="1127"/>
                  </a:lnTo>
                  <a:lnTo>
                    <a:pt x="218" y="1230"/>
                  </a:lnTo>
                  <a:lnTo>
                    <a:pt x="321" y="1319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19"/>
                  </a:lnTo>
                  <a:lnTo>
                    <a:pt x="10977" y="1230"/>
                  </a:lnTo>
                  <a:lnTo>
                    <a:pt x="11066" y="1127"/>
                  </a:lnTo>
                  <a:lnTo>
                    <a:pt x="11130" y="999"/>
                  </a:lnTo>
                  <a:lnTo>
                    <a:pt x="11169" y="871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36"/>
                  </a:lnTo>
                  <a:lnTo>
                    <a:pt x="11066" y="320"/>
                  </a:lnTo>
                  <a:lnTo>
                    <a:pt x="10977" y="218"/>
                  </a:lnTo>
                  <a:lnTo>
                    <a:pt x="10874" y="128"/>
                  </a:lnTo>
                  <a:lnTo>
                    <a:pt x="10746" y="52"/>
                  </a:lnTo>
                  <a:lnTo>
                    <a:pt x="10605" y="13"/>
                  </a:lnTo>
                  <a:lnTo>
                    <a:pt x="1046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4"/>
            <p:cNvSpPr/>
            <p:nvPr/>
          </p:nvSpPr>
          <p:spPr>
            <a:xfrm>
              <a:off x="3678075" y="2576200"/>
              <a:ext cx="229275" cy="270275"/>
            </a:xfrm>
            <a:custGeom>
              <a:avLst/>
              <a:gdLst/>
              <a:ahLst/>
              <a:cxnLst/>
              <a:rect l="l" t="t" r="r" b="b"/>
              <a:pathLst>
                <a:path w="9171" h="10811" extrusionOk="0">
                  <a:moveTo>
                    <a:pt x="487" y="0"/>
                  </a:moveTo>
                  <a:lnTo>
                    <a:pt x="384" y="13"/>
                  </a:lnTo>
                  <a:lnTo>
                    <a:pt x="295" y="39"/>
                  </a:lnTo>
                  <a:lnTo>
                    <a:pt x="205" y="90"/>
                  </a:lnTo>
                  <a:lnTo>
                    <a:pt x="141" y="141"/>
                  </a:lnTo>
                  <a:lnTo>
                    <a:pt x="77" y="218"/>
                  </a:lnTo>
                  <a:lnTo>
                    <a:pt x="39" y="295"/>
                  </a:lnTo>
                  <a:lnTo>
                    <a:pt x="0" y="385"/>
                  </a:lnTo>
                  <a:lnTo>
                    <a:pt x="0" y="487"/>
                  </a:lnTo>
                  <a:lnTo>
                    <a:pt x="0" y="10298"/>
                  </a:lnTo>
                  <a:lnTo>
                    <a:pt x="474" y="10516"/>
                  </a:lnTo>
                  <a:lnTo>
                    <a:pt x="961" y="10708"/>
                  </a:lnTo>
                  <a:lnTo>
                    <a:pt x="961" y="974"/>
                  </a:lnTo>
                  <a:lnTo>
                    <a:pt x="2485" y="974"/>
                  </a:lnTo>
                  <a:lnTo>
                    <a:pt x="2844" y="1499"/>
                  </a:lnTo>
                  <a:lnTo>
                    <a:pt x="3010" y="1717"/>
                  </a:lnTo>
                  <a:lnTo>
                    <a:pt x="3202" y="1921"/>
                  </a:lnTo>
                  <a:lnTo>
                    <a:pt x="3305" y="2011"/>
                  </a:lnTo>
                  <a:lnTo>
                    <a:pt x="3407" y="2088"/>
                  </a:lnTo>
                  <a:lnTo>
                    <a:pt x="3510" y="2165"/>
                  </a:lnTo>
                  <a:lnTo>
                    <a:pt x="3612" y="2229"/>
                  </a:lnTo>
                  <a:lnTo>
                    <a:pt x="3727" y="2293"/>
                  </a:lnTo>
                  <a:lnTo>
                    <a:pt x="3843" y="2344"/>
                  </a:lnTo>
                  <a:lnTo>
                    <a:pt x="3958" y="2383"/>
                  </a:lnTo>
                  <a:lnTo>
                    <a:pt x="4086" y="2421"/>
                  </a:lnTo>
                  <a:lnTo>
                    <a:pt x="4201" y="2447"/>
                  </a:lnTo>
                  <a:lnTo>
                    <a:pt x="4329" y="2472"/>
                  </a:lnTo>
                  <a:lnTo>
                    <a:pt x="4457" y="2485"/>
                  </a:lnTo>
                  <a:lnTo>
                    <a:pt x="4713" y="2485"/>
                  </a:lnTo>
                  <a:lnTo>
                    <a:pt x="4842" y="2472"/>
                  </a:lnTo>
                  <a:lnTo>
                    <a:pt x="4957" y="2447"/>
                  </a:lnTo>
                  <a:lnTo>
                    <a:pt x="5085" y="2421"/>
                  </a:lnTo>
                  <a:lnTo>
                    <a:pt x="5200" y="2383"/>
                  </a:lnTo>
                  <a:lnTo>
                    <a:pt x="5315" y="2344"/>
                  </a:lnTo>
                  <a:lnTo>
                    <a:pt x="5431" y="2293"/>
                  </a:lnTo>
                  <a:lnTo>
                    <a:pt x="5546" y="2229"/>
                  </a:lnTo>
                  <a:lnTo>
                    <a:pt x="5661" y="2165"/>
                  </a:lnTo>
                  <a:lnTo>
                    <a:pt x="5764" y="2088"/>
                  </a:lnTo>
                  <a:lnTo>
                    <a:pt x="5866" y="2011"/>
                  </a:lnTo>
                  <a:lnTo>
                    <a:pt x="5969" y="1921"/>
                  </a:lnTo>
                  <a:lnTo>
                    <a:pt x="6148" y="1717"/>
                  </a:lnTo>
                  <a:lnTo>
                    <a:pt x="6327" y="1499"/>
                  </a:lnTo>
                  <a:lnTo>
                    <a:pt x="6673" y="974"/>
                  </a:lnTo>
                  <a:lnTo>
                    <a:pt x="8197" y="974"/>
                  </a:lnTo>
                  <a:lnTo>
                    <a:pt x="8197" y="10810"/>
                  </a:lnTo>
                  <a:lnTo>
                    <a:pt x="8697" y="10631"/>
                  </a:lnTo>
                  <a:lnTo>
                    <a:pt x="9171" y="10426"/>
                  </a:lnTo>
                  <a:lnTo>
                    <a:pt x="9171" y="487"/>
                  </a:lnTo>
                  <a:lnTo>
                    <a:pt x="9158" y="385"/>
                  </a:lnTo>
                  <a:lnTo>
                    <a:pt x="9132" y="295"/>
                  </a:lnTo>
                  <a:lnTo>
                    <a:pt x="9094" y="218"/>
                  </a:lnTo>
                  <a:lnTo>
                    <a:pt x="9030" y="141"/>
                  </a:lnTo>
                  <a:lnTo>
                    <a:pt x="8953" y="90"/>
                  </a:lnTo>
                  <a:lnTo>
                    <a:pt x="8876" y="39"/>
                  </a:lnTo>
                  <a:lnTo>
                    <a:pt x="8786" y="13"/>
                  </a:lnTo>
                  <a:lnTo>
                    <a:pt x="8684" y="0"/>
                  </a:lnTo>
                  <a:lnTo>
                    <a:pt x="6417" y="0"/>
                  </a:lnTo>
                  <a:lnTo>
                    <a:pt x="6302" y="13"/>
                  </a:lnTo>
                  <a:lnTo>
                    <a:pt x="6199" y="51"/>
                  </a:lnTo>
                  <a:lnTo>
                    <a:pt x="6097" y="128"/>
                  </a:lnTo>
                  <a:lnTo>
                    <a:pt x="6020" y="218"/>
                  </a:lnTo>
                  <a:lnTo>
                    <a:pt x="5520" y="948"/>
                  </a:lnTo>
                  <a:lnTo>
                    <a:pt x="5418" y="1076"/>
                  </a:lnTo>
                  <a:lnTo>
                    <a:pt x="5315" y="1191"/>
                  </a:lnTo>
                  <a:lnTo>
                    <a:pt x="5200" y="1281"/>
                  </a:lnTo>
                  <a:lnTo>
                    <a:pt x="5085" y="1358"/>
                  </a:lnTo>
                  <a:lnTo>
                    <a:pt x="4970" y="1422"/>
                  </a:lnTo>
                  <a:lnTo>
                    <a:pt x="4842" y="1460"/>
                  </a:lnTo>
                  <a:lnTo>
                    <a:pt x="4713" y="1486"/>
                  </a:lnTo>
                  <a:lnTo>
                    <a:pt x="4585" y="1499"/>
                  </a:lnTo>
                  <a:lnTo>
                    <a:pt x="4457" y="1486"/>
                  </a:lnTo>
                  <a:lnTo>
                    <a:pt x="4329" y="1460"/>
                  </a:lnTo>
                  <a:lnTo>
                    <a:pt x="4201" y="1422"/>
                  </a:lnTo>
                  <a:lnTo>
                    <a:pt x="4073" y="1358"/>
                  </a:lnTo>
                  <a:lnTo>
                    <a:pt x="3958" y="1281"/>
                  </a:lnTo>
                  <a:lnTo>
                    <a:pt x="3855" y="1191"/>
                  </a:lnTo>
                  <a:lnTo>
                    <a:pt x="3740" y="1076"/>
                  </a:lnTo>
                  <a:lnTo>
                    <a:pt x="3650" y="948"/>
                  </a:lnTo>
                  <a:lnTo>
                    <a:pt x="3151" y="218"/>
                  </a:lnTo>
                  <a:lnTo>
                    <a:pt x="3074" y="128"/>
                  </a:lnTo>
                  <a:lnTo>
                    <a:pt x="2972" y="51"/>
                  </a:lnTo>
                  <a:lnTo>
                    <a:pt x="2869" y="13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>
              <a:off x="4134025" y="2120225"/>
              <a:ext cx="60875" cy="60550"/>
            </a:xfrm>
            <a:custGeom>
              <a:avLst/>
              <a:gdLst/>
              <a:ahLst/>
              <a:cxnLst/>
              <a:rect l="l" t="t" r="r" b="b"/>
              <a:pathLst>
                <a:path w="2435" h="2422" extrusionOk="0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9" y="270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18" y="539"/>
                  </a:lnTo>
                  <a:lnTo>
                    <a:pt x="154" y="628"/>
                  </a:lnTo>
                  <a:lnTo>
                    <a:pt x="103" y="744"/>
                  </a:lnTo>
                  <a:lnTo>
                    <a:pt x="65" y="846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8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65" y="1576"/>
                  </a:lnTo>
                  <a:lnTo>
                    <a:pt x="103" y="1691"/>
                  </a:lnTo>
                  <a:lnTo>
                    <a:pt x="154" y="1794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6"/>
                  </a:lnTo>
                  <a:lnTo>
                    <a:pt x="449" y="2153"/>
                  </a:lnTo>
                  <a:lnTo>
                    <a:pt x="538" y="2217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89" y="2422"/>
                  </a:lnTo>
                  <a:lnTo>
                    <a:pt x="1345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1"/>
                  </a:lnTo>
                  <a:lnTo>
                    <a:pt x="1896" y="2217"/>
                  </a:lnTo>
                  <a:lnTo>
                    <a:pt x="1986" y="2153"/>
                  </a:lnTo>
                  <a:lnTo>
                    <a:pt x="2075" y="2076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83" y="1576"/>
                  </a:lnTo>
                  <a:lnTo>
                    <a:pt x="2408" y="1461"/>
                  </a:lnTo>
                  <a:lnTo>
                    <a:pt x="2421" y="1333"/>
                  </a:lnTo>
                  <a:lnTo>
                    <a:pt x="2434" y="1218"/>
                  </a:lnTo>
                  <a:lnTo>
                    <a:pt x="2421" y="1089"/>
                  </a:lnTo>
                  <a:lnTo>
                    <a:pt x="2408" y="974"/>
                  </a:lnTo>
                  <a:lnTo>
                    <a:pt x="2383" y="846"/>
                  </a:lnTo>
                  <a:lnTo>
                    <a:pt x="2332" y="744"/>
                  </a:lnTo>
                  <a:lnTo>
                    <a:pt x="2280" y="628"/>
                  </a:lnTo>
                  <a:lnTo>
                    <a:pt x="2229" y="539"/>
                  </a:lnTo>
                  <a:lnTo>
                    <a:pt x="2152" y="436"/>
                  </a:lnTo>
                  <a:lnTo>
                    <a:pt x="2075" y="359"/>
                  </a:lnTo>
                  <a:lnTo>
                    <a:pt x="1986" y="270"/>
                  </a:lnTo>
                  <a:lnTo>
                    <a:pt x="1896" y="206"/>
                  </a:lnTo>
                  <a:lnTo>
                    <a:pt x="1794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>
              <a:off x="4114500" y="2301150"/>
              <a:ext cx="60850" cy="60850"/>
            </a:xfrm>
            <a:custGeom>
              <a:avLst/>
              <a:gdLst/>
              <a:ahLst/>
              <a:cxnLst/>
              <a:rect l="l" t="t" r="r" b="b"/>
              <a:pathLst>
                <a:path w="2434" h="2434" extrusionOk="0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52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9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80"/>
                  </a:lnTo>
                  <a:lnTo>
                    <a:pt x="743" y="2331"/>
                  </a:lnTo>
                  <a:lnTo>
                    <a:pt x="858" y="2370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3" y="2280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9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05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52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>
              <a:off x="3768675" y="2134000"/>
              <a:ext cx="60875" cy="60875"/>
            </a:xfrm>
            <a:custGeom>
              <a:avLst/>
              <a:gdLst/>
              <a:ahLst/>
              <a:cxnLst/>
              <a:rect l="l" t="t" r="r" b="b"/>
              <a:pathLst>
                <a:path w="2435" h="2435" extrusionOk="0">
                  <a:moveTo>
                    <a:pt x="1218" y="1"/>
                  </a:moveTo>
                  <a:lnTo>
                    <a:pt x="1089" y="13"/>
                  </a:lnTo>
                  <a:lnTo>
                    <a:pt x="974" y="26"/>
                  </a:lnTo>
                  <a:lnTo>
                    <a:pt x="859" y="65"/>
                  </a:lnTo>
                  <a:lnTo>
                    <a:pt x="744" y="103"/>
                  </a:lnTo>
                  <a:lnTo>
                    <a:pt x="641" y="154"/>
                  </a:lnTo>
                  <a:lnTo>
                    <a:pt x="539" y="218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83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29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83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29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45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18"/>
                  </a:lnTo>
                  <a:lnTo>
                    <a:pt x="1794" y="154"/>
                  </a:lnTo>
                  <a:lnTo>
                    <a:pt x="1691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>
              <a:off x="3468650" y="2192600"/>
              <a:ext cx="60550" cy="60850"/>
            </a:xfrm>
            <a:custGeom>
              <a:avLst/>
              <a:gdLst/>
              <a:ahLst/>
              <a:cxnLst/>
              <a:rect l="l" t="t" r="r" b="b"/>
              <a:pathLst>
                <a:path w="2422" h="2434" extrusionOk="0">
                  <a:moveTo>
                    <a:pt x="1090" y="0"/>
                  </a:moveTo>
                  <a:lnTo>
                    <a:pt x="974" y="26"/>
                  </a:lnTo>
                  <a:lnTo>
                    <a:pt x="846" y="52"/>
                  </a:lnTo>
                  <a:lnTo>
                    <a:pt x="744" y="90"/>
                  </a:lnTo>
                  <a:lnTo>
                    <a:pt x="628" y="141"/>
                  </a:lnTo>
                  <a:lnTo>
                    <a:pt x="539" y="205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16"/>
                  </a:lnTo>
                  <a:lnTo>
                    <a:pt x="628" y="2280"/>
                  </a:lnTo>
                  <a:lnTo>
                    <a:pt x="744" y="2331"/>
                  </a:lnTo>
                  <a:lnTo>
                    <a:pt x="846" y="2370"/>
                  </a:lnTo>
                  <a:lnTo>
                    <a:pt x="974" y="2408"/>
                  </a:lnTo>
                  <a:lnTo>
                    <a:pt x="1090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>
              <a:off x="3351775" y="2175950"/>
              <a:ext cx="60550" cy="60550"/>
            </a:xfrm>
            <a:custGeom>
              <a:avLst/>
              <a:gdLst/>
              <a:ahLst/>
              <a:cxnLst/>
              <a:rect l="l" t="t" r="r" b="b"/>
              <a:pathLst>
                <a:path w="2422" h="2422" extrusionOk="0">
                  <a:moveTo>
                    <a:pt x="1090" y="0"/>
                  </a:moveTo>
                  <a:lnTo>
                    <a:pt x="962" y="26"/>
                  </a:lnTo>
                  <a:lnTo>
                    <a:pt x="846" y="52"/>
                  </a:lnTo>
                  <a:lnTo>
                    <a:pt x="731" y="90"/>
                  </a:lnTo>
                  <a:lnTo>
                    <a:pt x="629" y="141"/>
                  </a:lnTo>
                  <a:lnTo>
                    <a:pt x="526" y="205"/>
                  </a:lnTo>
                  <a:lnTo>
                    <a:pt x="436" y="269"/>
                  </a:lnTo>
                  <a:lnTo>
                    <a:pt x="347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28"/>
                  </a:lnTo>
                  <a:lnTo>
                    <a:pt x="91" y="743"/>
                  </a:lnTo>
                  <a:lnTo>
                    <a:pt x="52" y="846"/>
                  </a:lnTo>
                  <a:lnTo>
                    <a:pt x="14" y="961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14" y="1460"/>
                  </a:lnTo>
                  <a:lnTo>
                    <a:pt x="52" y="1576"/>
                  </a:lnTo>
                  <a:lnTo>
                    <a:pt x="91" y="1678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16"/>
                  </a:lnTo>
                  <a:lnTo>
                    <a:pt x="629" y="2280"/>
                  </a:lnTo>
                  <a:lnTo>
                    <a:pt x="731" y="2331"/>
                  </a:lnTo>
                  <a:lnTo>
                    <a:pt x="846" y="2370"/>
                  </a:lnTo>
                  <a:lnTo>
                    <a:pt x="962" y="2395"/>
                  </a:lnTo>
                  <a:lnTo>
                    <a:pt x="1090" y="2421"/>
                  </a:lnTo>
                  <a:lnTo>
                    <a:pt x="1333" y="2421"/>
                  </a:lnTo>
                  <a:lnTo>
                    <a:pt x="1448" y="2395"/>
                  </a:lnTo>
                  <a:lnTo>
                    <a:pt x="1576" y="2370"/>
                  </a:lnTo>
                  <a:lnTo>
                    <a:pt x="1679" y="2331"/>
                  </a:lnTo>
                  <a:lnTo>
                    <a:pt x="1794" y="2280"/>
                  </a:lnTo>
                  <a:lnTo>
                    <a:pt x="1884" y="2216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8"/>
                  </a:lnTo>
                  <a:lnTo>
                    <a:pt x="2370" y="1576"/>
                  </a:lnTo>
                  <a:lnTo>
                    <a:pt x="2396" y="1460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61"/>
                  </a:lnTo>
                  <a:lnTo>
                    <a:pt x="2370" y="846"/>
                  </a:lnTo>
                  <a:lnTo>
                    <a:pt x="2332" y="743"/>
                  </a:lnTo>
                  <a:lnTo>
                    <a:pt x="2281" y="628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63" y="359"/>
                  </a:lnTo>
                  <a:lnTo>
                    <a:pt x="1986" y="269"/>
                  </a:lnTo>
                  <a:lnTo>
                    <a:pt x="1884" y="205"/>
                  </a:lnTo>
                  <a:lnTo>
                    <a:pt x="1794" y="141"/>
                  </a:lnTo>
                  <a:lnTo>
                    <a:pt x="1679" y="90"/>
                  </a:lnTo>
                  <a:lnTo>
                    <a:pt x="1576" y="52"/>
                  </a:lnTo>
                  <a:lnTo>
                    <a:pt x="1448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>
              <a:off x="3268225" y="2432100"/>
              <a:ext cx="60525" cy="60550"/>
            </a:xfrm>
            <a:custGeom>
              <a:avLst/>
              <a:gdLst/>
              <a:ahLst/>
              <a:cxnLst/>
              <a:rect l="l" t="t" r="r" b="b"/>
              <a:pathLst>
                <a:path w="2421" h="2422" extrusionOk="0">
                  <a:moveTo>
                    <a:pt x="1089" y="1"/>
                  </a:moveTo>
                  <a:lnTo>
                    <a:pt x="961" y="26"/>
                  </a:lnTo>
                  <a:lnTo>
                    <a:pt x="845" y="52"/>
                  </a:lnTo>
                  <a:lnTo>
                    <a:pt x="743" y="90"/>
                  </a:lnTo>
                  <a:lnTo>
                    <a:pt x="628" y="142"/>
                  </a:lnTo>
                  <a:lnTo>
                    <a:pt x="525" y="206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36"/>
                  </a:lnTo>
                  <a:lnTo>
                    <a:pt x="205" y="539"/>
                  </a:lnTo>
                  <a:lnTo>
                    <a:pt x="141" y="628"/>
                  </a:lnTo>
                  <a:lnTo>
                    <a:pt x="90" y="744"/>
                  </a:lnTo>
                  <a:lnTo>
                    <a:pt x="51" y="846"/>
                  </a:lnTo>
                  <a:lnTo>
                    <a:pt x="26" y="974"/>
                  </a:lnTo>
                  <a:lnTo>
                    <a:pt x="0" y="1089"/>
                  </a:lnTo>
                  <a:lnTo>
                    <a:pt x="0" y="1217"/>
                  </a:lnTo>
                  <a:lnTo>
                    <a:pt x="0" y="1333"/>
                  </a:lnTo>
                  <a:lnTo>
                    <a:pt x="26" y="1461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4"/>
                  </a:lnTo>
                  <a:lnTo>
                    <a:pt x="205" y="1896"/>
                  </a:lnTo>
                  <a:lnTo>
                    <a:pt x="269" y="1986"/>
                  </a:lnTo>
                  <a:lnTo>
                    <a:pt x="346" y="2076"/>
                  </a:lnTo>
                  <a:lnTo>
                    <a:pt x="436" y="2152"/>
                  </a:lnTo>
                  <a:lnTo>
                    <a:pt x="525" y="2216"/>
                  </a:lnTo>
                  <a:lnTo>
                    <a:pt x="628" y="2281"/>
                  </a:lnTo>
                  <a:lnTo>
                    <a:pt x="743" y="2332"/>
                  </a:lnTo>
                  <a:lnTo>
                    <a:pt x="845" y="2370"/>
                  </a:lnTo>
                  <a:lnTo>
                    <a:pt x="961" y="2409"/>
                  </a:lnTo>
                  <a:lnTo>
                    <a:pt x="1089" y="2421"/>
                  </a:lnTo>
                  <a:lnTo>
                    <a:pt x="1332" y="2421"/>
                  </a:lnTo>
                  <a:lnTo>
                    <a:pt x="1460" y="2409"/>
                  </a:lnTo>
                  <a:lnTo>
                    <a:pt x="1575" y="2370"/>
                  </a:lnTo>
                  <a:lnTo>
                    <a:pt x="1678" y="2332"/>
                  </a:lnTo>
                  <a:lnTo>
                    <a:pt x="1793" y="2281"/>
                  </a:lnTo>
                  <a:lnTo>
                    <a:pt x="1883" y="2216"/>
                  </a:lnTo>
                  <a:lnTo>
                    <a:pt x="1985" y="2152"/>
                  </a:lnTo>
                  <a:lnTo>
                    <a:pt x="2062" y="2076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1"/>
                  </a:lnTo>
                  <a:lnTo>
                    <a:pt x="2421" y="1333"/>
                  </a:lnTo>
                  <a:lnTo>
                    <a:pt x="2421" y="1217"/>
                  </a:lnTo>
                  <a:lnTo>
                    <a:pt x="2421" y="1089"/>
                  </a:lnTo>
                  <a:lnTo>
                    <a:pt x="2395" y="974"/>
                  </a:lnTo>
                  <a:lnTo>
                    <a:pt x="2370" y="846"/>
                  </a:lnTo>
                  <a:lnTo>
                    <a:pt x="2331" y="744"/>
                  </a:lnTo>
                  <a:lnTo>
                    <a:pt x="2280" y="628"/>
                  </a:lnTo>
                  <a:lnTo>
                    <a:pt x="2216" y="539"/>
                  </a:lnTo>
                  <a:lnTo>
                    <a:pt x="2152" y="436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06"/>
                  </a:lnTo>
                  <a:lnTo>
                    <a:pt x="1793" y="142"/>
                  </a:lnTo>
                  <a:lnTo>
                    <a:pt x="1678" y="90"/>
                  </a:lnTo>
                  <a:lnTo>
                    <a:pt x="1575" y="52"/>
                  </a:lnTo>
                  <a:lnTo>
                    <a:pt x="1460" y="26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>
              <a:off x="3334825" y="2618775"/>
              <a:ext cx="60850" cy="60550"/>
            </a:xfrm>
            <a:custGeom>
              <a:avLst/>
              <a:gdLst/>
              <a:ahLst/>
              <a:cxnLst/>
              <a:rect l="l" t="t" r="r" b="b"/>
              <a:pathLst>
                <a:path w="2434" h="2422" extrusionOk="0">
                  <a:moveTo>
                    <a:pt x="1089" y="1"/>
                  </a:moveTo>
                  <a:lnTo>
                    <a:pt x="974" y="14"/>
                  </a:lnTo>
                  <a:lnTo>
                    <a:pt x="858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8" y="270"/>
                  </a:lnTo>
                  <a:lnTo>
                    <a:pt x="359" y="347"/>
                  </a:lnTo>
                  <a:lnTo>
                    <a:pt x="282" y="436"/>
                  </a:lnTo>
                  <a:lnTo>
                    <a:pt x="218" y="526"/>
                  </a:lnTo>
                  <a:lnTo>
                    <a:pt x="154" y="628"/>
                  </a:lnTo>
                  <a:lnTo>
                    <a:pt x="103" y="731"/>
                  </a:lnTo>
                  <a:lnTo>
                    <a:pt x="64" y="846"/>
                  </a:lnTo>
                  <a:lnTo>
                    <a:pt x="26" y="961"/>
                  </a:lnTo>
                  <a:lnTo>
                    <a:pt x="13" y="1089"/>
                  </a:lnTo>
                  <a:lnTo>
                    <a:pt x="0" y="1205"/>
                  </a:lnTo>
                  <a:lnTo>
                    <a:pt x="13" y="1333"/>
                  </a:lnTo>
                  <a:lnTo>
                    <a:pt x="26" y="1448"/>
                  </a:lnTo>
                  <a:lnTo>
                    <a:pt x="64" y="1576"/>
                  </a:lnTo>
                  <a:lnTo>
                    <a:pt x="103" y="1679"/>
                  </a:lnTo>
                  <a:lnTo>
                    <a:pt x="154" y="1794"/>
                  </a:lnTo>
                  <a:lnTo>
                    <a:pt x="218" y="1883"/>
                  </a:lnTo>
                  <a:lnTo>
                    <a:pt x="282" y="1986"/>
                  </a:lnTo>
                  <a:lnTo>
                    <a:pt x="359" y="2063"/>
                  </a:lnTo>
                  <a:lnTo>
                    <a:pt x="448" y="2140"/>
                  </a:lnTo>
                  <a:lnTo>
                    <a:pt x="538" y="2216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8" y="2370"/>
                  </a:lnTo>
                  <a:lnTo>
                    <a:pt x="974" y="2396"/>
                  </a:lnTo>
                  <a:lnTo>
                    <a:pt x="1089" y="2421"/>
                  </a:lnTo>
                  <a:lnTo>
                    <a:pt x="1345" y="2421"/>
                  </a:lnTo>
                  <a:lnTo>
                    <a:pt x="1460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3" y="2281"/>
                  </a:lnTo>
                  <a:lnTo>
                    <a:pt x="1896" y="2216"/>
                  </a:lnTo>
                  <a:lnTo>
                    <a:pt x="1985" y="2140"/>
                  </a:lnTo>
                  <a:lnTo>
                    <a:pt x="2075" y="2063"/>
                  </a:lnTo>
                  <a:lnTo>
                    <a:pt x="2152" y="1986"/>
                  </a:lnTo>
                  <a:lnTo>
                    <a:pt x="2229" y="1883"/>
                  </a:lnTo>
                  <a:lnTo>
                    <a:pt x="2293" y="1794"/>
                  </a:lnTo>
                  <a:lnTo>
                    <a:pt x="2344" y="1679"/>
                  </a:lnTo>
                  <a:lnTo>
                    <a:pt x="2382" y="1576"/>
                  </a:lnTo>
                  <a:lnTo>
                    <a:pt x="2408" y="1448"/>
                  </a:lnTo>
                  <a:lnTo>
                    <a:pt x="2421" y="1333"/>
                  </a:lnTo>
                  <a:lnTo>
                    <a:pt x="2434" y="1205"/>
                  </a:lnTo>
                  <a:lnTo>
                    <a:pt x="2421" y="1089"/>
                  </a:lnTo>
                  <a:lnTo>
                    <a:pt x="2408" y="961"/>
                  </a:lnTo>
                  <a:lnTo>
                    <a:pt x="2382" y="846"/>
                  </a:lnTo>
                  <a:lnTo>
                    <a:pt x="2344" y="731"/>
                  </a:lnTo>
                  <a:lnTo>
                    <a:pt x="2293" y="628"/>
                  </a:lnTo>
                  <a:lnTo>
                    <a:pt x="2229" y="526"/>
                  </a:lnTo>
                  <a:lnTo>
                    <a:pt x="2152" y="436"/>
                  </a:lnTo>
                  <a:lnTo>
                    <a:pt x="2075" y="347"/>
                  </a:lnTo>
                  <a:lnTo>
                    <a:pt x="1985" y="270"/>
                  </a:lnTo>
                  <a:lnTo>
                    <a:pt x="1896" y="206"/>
                  </a:lnTo>
                  <a:lnTo>
                    <a:pt x="1793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0" y="1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>
              <a:off x="3268225" y="2759675"/>
              <a:ext cx="60525" cy="60850"/>
            </a:xfrm>
            <a:custGeom>
              <a:avLst/>
              <a:gdLst/>
              <a:ahLst/>
              <a:cxnLst/>
              <a:rect l="l" t="t" r="r" b="b"/>
              <a:pathLst>
                <a:path w="2421" h="2434" extrusionOk="0">
                  <a:moveTo>
                    <a:pt x="1204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5" y="64"/>
                  </a:lnTo>
                  <a:lnTo>
                    <a:pt x="743" y="103"/>
                  </a:lnTo>
                  <a:lnTo>
                    <a:pt x="628" y="154"/>
                  </a:lnTo>
                  <a:lnTo>
                    <a:pt x="525" y="218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48"/>
                  </a:lnTo>
                  <a:lnTo>
                    <a:pt x="205" y="538"/>
                  </a:lnTo>
                  <a:lnTo>
                    <a:pt x="141" y="641"/>
                  </a:lnTo>
                  <a:lnTo>
                    <a:pt x="90" y="743"/>
                  </a:lnTo>
                  <a:lnTo>
                    <a:pt x="51" y="858"/>
                  </a:lnTo>
                  <a:lnTo>
                    <a:pt x="26" y="974"/>
                  </a:lnTo>
                  <a:lnTo>
                    <a:pt x="0" y="1102"/>
                  </a:lnTo>
                  <a:lnTo>
                    <a:pt x="0" y="1217"/>
                  </a:lnTo>
                  <a:lnTo>
                    <a:pt x="0" y="1345"/>
                  </a:lnTo>
                  <a:lnTo>
                    <a:pt x="26" y="1460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3"/>
                  </a:lnTo>
                  <a:lnTo>
                    <a:pt x="205" y="1896"/>
                  </a:lnTo>
                  <a:lnTo>
                    <a:pt x="269" y="1985"/>
                  </a:lnTo>
                  <a:lnTo>
                    <a:pt x="346" y="2075"/>
                  </a:lnTo>
                  <a:lnTo>
                    <a:pt x="436" y="2152"/>
                  </a:lnTo>
                  <a:lnTo>
                    <a:pt x="525" y="2229"/>
                  </a:lnTo>
                  <a:lnTo>
                    <a:pt x="628" y="2293"/>
                  </a:lnTo>
                  <a:lnTo>
                    <a:pt x="743" y="2344"/>
                  </a:lnTo>
                  <a:lnTo>
                    <a:pt x="845" y="2382"/>
                  </a:lnTo>
                  <a:lnTo>
                    <a:pt x="961" y="2408"/>
                  </a:lnTo>
                  <a:lnTo>
                    <a:pt x="1089" y="2421"/>
                  </a:lnTo>
                  <a:lnTo>
                    <a:pt x="1204" y="2434"/>
                  </a:lnTo>
                  <a:lnTo>
                    <a:pt x="1332" y="2421"/>
                  </a:lnTo>
                  <a:lnTo>
                    <a:pt x="1460" y="2408"/>
                  </a:lnTo>
                  <a:lnTo>
                    <a:pt x="1575" y="2382"/>
                  </a:lnTo>
                  <a:lnTo>
                    <a:pt x="1678" y="2344"/>
                  </a:lnTo>
                  <a:lnTo>
                    <a:pt x="1793" y="2293"/>
                  </a:lnTo>
                  <a:lnTo>
                    <a:pt x="1883" y="2229"/>
                  </a:lnTo>
                  <a:lnTo>
                    <a:pt x="1985" y="2152"/>
                  </a:lnTo>
                  <a:lnTo>
                    <a:pt x="2062" y="2075"/>
                  </a:lnTo>
                  <a:lnTo>
                    <a:pt x="2152" y="1985"/>
                  </a:lnTo>
                  <a:lnTo>
                    <a:pt x="2216" y="1896"/>
                  </a:lnTo>
                  <a:lnTo>
                    <a:pt x="2280" y="1793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0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5" y="974"/>
                  </a:lnTo>
                  <a:lnTo>
                    <a:pt x="2370" y="858"/>
                  </a:lnTo>
                  <a:lnTo>
                    <a:pt x="2331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48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18"/>
                  </a:lnTo>
                  <a:lnTo>
                    <a:pt x="1793" y="154"/>
                  </a:lnTo>
                  <a:lnTo>
                    <a:pt x="1678" y="103"/>
                  </a:lnTo>
                  <a:lnTo>
                    <a:pt x="1575" y="64"/>
                  </a:lnTo>
                  <a:lnTo>
                    <a:pt x="1460" y="26"/>
                  </a:lnTo>
                  <a:lnTo>
                    <a:pt x="1332" y="13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>
              <a:off x="3385075" y="2966825"/>
              <a:ext cx="60875" cy="60550"/>
            </a:xfrm>
            <a:custGeom>
              <a:avLst/>
              <a:gdLst/>
              <a:ahLst/>
              <a:cxnLst/>
              <a:rect l="l" t="t" r="r" b="b"/>
              <a:pathLst>
                <a:path w="2435" h="2422" extrusionOk="0">
                  <a:moveTo>
                    <a:pt x="1090" y="1"/>
                  </a:moveTo>
                  <a:lnTo>
                    <a:pt x="974" y="27"/>
                  </a:lnTo>
                  <a:lnTo>
                    <a:pt x="859" y="52"/>
                  </a:lnTo>
                  <a:lnTo>
                    <a:pt x="744" y="91"/>
                  </a:lnTo>
                  <a:lnTo>
                    <a:pt x="641" y="142"/>
                  </a:lnTo>
                  <a:lnTo>
                    <a:pt x="539" y="206"/>
                  </a:lnTo>
                  <a:lnTo>
                    <a:pt x="436" y="270"/>
                  </a:lnTo>
                  <a:lnTo>
                    <a:pt x="360" y="360"/>
                  </a:lnTo>
                  <a:lnTo>
                    <a:pt x="283" y="436"/>
                  </a:lnTo>
                  <a:lnTo>
                    <a:pt x="206" y="539"/>
                  </a:lnTo>
                  <a:lnTo>
                    <a:pt x="142" y="628"/>
                  </a:lnTo>
                  <a:lnTo>
                    <a:pt x="91" y="744"/>
                  </a:lnTo>
                  <a:lnTo>
                    <a:pt x="52" y="846"/>
                  </a:lnTo>
                  <a:lnTo>
                    <a:pt x="27" y="961"/>
                  </a:lnTo>
                  <a:lnTo>
                    <a:pt x="1" y="1090"/>
                  </a:lnTo>
                  <a:lnTo>
                    <a:pt x="1" y="1218"/>
                  </a:lnTo>
                  <a:lnTo>
                    <a:pt x="1" y="1333"/>
                  </a:lnTo>
                  <a:lnTo>
                    <a:pt x="27" y="1461"/>
                  </a:lnTo>
                  <a:lnTo>
                    <a:pt x="52" y="1576"/>
                  </a:lnTo>
                  <a:lnTo>
                    <a:pt x="91" y="1679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60" y="2076"/>
                  </a:lnTo>
                  <a:lnTo>
                    <a:pt x="436" y="2153"/>
                  </a:lnTo>
                  <a:lnTo>
                    <a:pt x="539" y="2217"/>
                  </a:lnTo>
                  <a:lnTo>
                    <a:pt x="641" y="2281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90" y="2422"/>
                  </a:lnTo>
                  <a:lnTo>
                    <a:pt x="1333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2" y="2332"/>
                  </a:lnTo>
                  <a:lnTo>
                    <a:pt x="1794" y="2281"/>
                  </a:lnTo>
                  <a:lnTo>
                    <a:pt x="1897" y="2217"/>
                  </a:lnTo>
                  <a:lnTo>
                    <a:pt x="1986" y="2153"/>
                  </a:lnTo>
                  <a:lnTo>
                    <a:pt x="2076" y="2076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9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2" y="1333"/>
                  </a:lnTo>
                  <a:lnTo>
                    <a:pt x="2434" y="1218"/>
                  </a:lnTo>
                  <a:lnTo>
                    <a:pt x="2422" y="1090"/>
                  </a:lnTo>
                  <a:lnTo>
                    <a:pt x="2409" y="961"/>
                  </a:lnTo>
                  <a:lnTo>
                    <a:pt x="2370" y="846"/>
                  </a:lnTo>
                  <a:lnTo>
                    <a:pt x="2332" y="744"/>
                  </a:lnTo>
                  <a:lnTo>
                    <a:pt x="2281" y="628"/>
                  </a:lnTo>
                  <a:lnTo>
                    <a:pt x="2217" y="539"/>
                  </a:lnTo>
                  <a:lnTo>
                    <a:pt x="2153" y="436"/>
                  </a:lnTo>
                  <a:lnTo>
                    <a:pt x="2076" y="360"/>
                  </a:lnTo>
                  <a:lnTo>
                    <a:pt x="1986" y="270"/>
                  </a:lnTo>
                  <a:lnTo>
                    <a:pt x="1897" y="206"/>
                  </a:lnTo>
                  <a:lnTo>
                    <a:pt x="1794" y="142"/>
                  </a:lnTo>
                  <a:lnTo>
                    <a:pt x="1692" y="91"/>
                  </a:lnTo>
                  <a:lnTo>
                    <a:pt x="1576" y="52"/>
                  </a:lnTo>
                  <a:lnTo>
                    <a:pt x="1461" y="27"/>
                  </a:lnTo>
                  <a:lnTo>
                    <a:pt x="1333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4"/>
            <p:cNvSpPr/>
            <p:nvPr/>
          </p:nvSpPr>
          <p:spPr>
            <a:xfrm>
              <a:off x="4036050" y="2993100"/>
              <a:ext cx="60850" cy="60850"/>
            </a:xfrm>
            <a:custGeom>
              <a:avLst/>
              <a:gdLst/>
              <a:ahLst/>
              <a:cxnLst/>
              <a:rect l="l" t="t" r="r" b="b"/>
              <a:pathLst>
                <a:path w="2434" h="2434" extrusionOk="0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64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18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8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5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93"/>
                  </a:lnTo>
                  <a:lnTo>
                    <a:pt x="743" y="2344"/>
                  </a:lnTo>
                  <a:lnTo>
                    <a:pt x="858" y="2382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82"/>
                  </a:lnTo>
                  <a:lnTo>
                    <a:pt x="1691" y="2344"/>
                  </a:lnTo>
                  <a:lnTo>
                    <a:pt x="1793" y="2293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5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8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18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64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4"/>
            <p:cNvSpPr/>
            <p:nvPr/>
          </p:nvSpPr>
          <p:spPr>
            <a:xfrm>
              <a:off x="4228800" y="2822425"/>
              <a:ext cx="60875" cy="60875"/>
            </a:xfrm>
            <a:custGeom>
              <a:avLst/>
              <a:gdLst/>
              <a:ahLst/>
              <a:cxnLst/>
              <a:rect l="l" t="t" r="r" b="b"/>
              <a:pathLst>
                <a:path w="2435" h="2435" extrusionOk="0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4" y="90"/>
                  </a:lnTo>
                  <a:lnTo>
                    <a:pt x="641" y="141"/>
                  </a:lnTo>
                  <a:lnTo>
                    <a:pt x="539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7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9" y="2216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7" y="2434"/>
                  </a:lnTo>
                  <a:lnTo>
                    <a:pt x="1346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33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4"/>
            <p:cNvSpPr/>
            <p:nvPr/>
          </p:nvSpPr>
          <p:spPr>
            <a:xfrm>
              <a:off x="4315250" y="2674175"/>
              <a:ext cx="60550" cy="60850"/>
            </a:xfrm>
            <a:custGeom>
              <a:avLst/>
              <a:gdLst/>
              <a:ahLst/>
              <a:cxnLst/>
              <a:rect l="l" t="t" r="r" b="b"/>
              <a:pathLst>
                <a:path w="2422" h="2434" extrusionOk="0">
                  <a:moveTo>
                    <a:pt x="1205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6" y="65"/>
                  </a:lnTo>
                  <a:lnTo>
                    <a:pt x="744" y="103"/>
                  </a:lnTo>
                  <a:lnTo>
                    <a:pt x="628" y="154"/>
                  </a:lnTo>
                  <a:lnTo>
                    <a:pt x="526" y="218"/>
                  </a:lnTo>
                  <a:lnTo>
                    <a:pt x="436" y="282"/>
                  </a:lnTo>
                  <a:lnTo>
                    <a:pt x="347" y="359"/>
                  </a:lnTo>
                  <a:lnTo>
                    <a:pt x="270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102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99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29"/>
                  </a:lnTo>
                  <a:lnTo>
                    <a:pt x="628" y="2293"/>
                  </a:lnTo>
                  <a:lnTo>
                    <a:pt x="744" y="2344"/>
                  </a:lnTo>
                  <a:lnTo>
                    <a:pt x="846" y="2383"/>
                  </a:lnTo>
                  <a:lnTo>
                    <a:pt x="961" y="2408"/>
                  </a:lnTo>
                  <a:lnTo>
                    <a:pt x="1089" y="2434"/>
                  </a:lnTo>
                  <a:lnTo>
                    <a:pt x="1333" y="2434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79" y="2344"/>
                  </a:lnTo>
                  <a:lnTo>
                    <a:pt x="1794" y="2293"/>
                  </a:lnTo>
                  <a:lnTo>
                    <a:pt x="1884" y="2229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99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63" y="359"/>
                  </a:lnTo>
                  <a:lnTo>
                    <a:pt x="1986" y="282"/>
                  </a:lnTo>
                  <a:lnTo>
                    <a:pt x="1884" y="218"/>
                  </a:lnTo>
                  <a:lnTo>
                    <a:pt x="1794" y="154"/>
                  </a:lnTo>
                  <a:lnTo>
                    <a:pt x="1679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2267;p44">
            <a:extLst>
              <a:ext uri="{FF2B5EF4-FFF2-40B4-BE49-F238E27FC236}">
                <a16:creationId xmlns:a16="http://schemas.microsoft.com/office/drawing/2014/main" id="{4FD7B8B5-7C0B-570E-F129-5C79566573E5}"/>
              </a:ext>
            </a:extLst>
          </p:cNvPr>
          <p:cNvGrpSpPr/>
          <p:nvPr/>
        </p:nvGrpSpPr>
        <p:grpSpPr>
          <a:xfrm>
            <a:off x="3599647" y="2125614"/>
            <a:ext cx="339253" cy="339253"/>
            <a:chOff x="1492675" y="4992125"/>
            <a:chExt cx="481825" cy="481825"/>
          </a:xfrm>
        </p:grpSpPr>
        <p:sp>
          <p:nvSpPr>
            <p:cNvPr id="5" name="Google Shape;2268;p44">
              <a:extLst>
                <a:ext uri="{FF2B5EF4-FFF2-40B4-BE49-F238E27FC236}">
                  <a16:creationId xmlns:a16="http://schemas.microsoft.com/office/drawing/2014/main" id="{7F61554D-C0C7-867E-374E-E08F62B13E8B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" name="Google Shape;2269;p44">
              <a:extLst>
                <a:ext uri="{FF2B5EF4-FFF2-40B4-BE49-F238E27FC236}">
                  <a16:creationId xmlns:a16="http://schemas.microsoft.com/office/drawing/2014/main" id="{C4FA9F63-DCBA-95A3-33FF-D395EB0D8FC1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39"/>
          <p:cNvSpPr/>
          <p:nvPr/>
        </p:nvSpPr>
        <p:spPr>
          <a:xfrm>
            <a:off x="2528682" y="261316"/>
            <a:ext cx="3931500" cy="7038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" name="Google Shape;2006;p39"/>
          <p:cNvSpPr txBox="1"/>
          <p:nvPr/>
        </p:nvSpPr>
        <p:spPr>
          <a:xfrm>
            <a:off x="2749200" y="338380"/>
            <a:ext cx="36456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PROCESS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007" name="Google Shape;2007;p39"/>
          <p:cNvGrpSpPr/>
          <p:nvPr/>
        </p:nvGrpSpPr>
        <p:grpSpPr>
          <a:xfrm>
            <a:off x="1194628" y="1377662"/>
            <a:ext cx="771000" cy="771000"/>
            <a:chOff x="1042228" y="2105026"/>
            <a:chExt cx="771000" cy="771000"/>
          </a:xfrm>
        </p:grpSpPr>
        <p:sp>
          <p:nvSpPr>
            <p:cNvPr id="2008" name="Google Shape;2008;p39"/>
            <p:cNvSpPr/>
            <p:nvPr/>
          </p:nvSpPr>
          <p:spPr>
            <a:xfrm>
              <a:off x="1042228" y="2105026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09" name="Google Shape;2009;p39"/>
            <p:cNvSpPr/>
            <p:nvPr/>
          </p:nvSpPr>
          <p:spPr>
            <a:xfrm>
              <a:off x="1233277" y="2331938"/>
              <a:ext cx="388846" cy="317145"/>
            </a:xfrm>
            <a:custGeom>
              <a:avLst/>
              <a:gdLst/>
              <a:ahLst/>
              <a:cxnLst/>
              <a:rect l="l" t="t" r="r" b="b"/>
              <a:pathLst>
                <a:path w="19122" h="15596" extrusionOk="0">
                  <a:moveTo>
                    <a:pt x="12981" y="0"/>
                  </a:moveTo>
                  <a:cubicBezTo>
                    <a:pt x="12091" y="0"/>
                    <a:pt x="10821" y="352"/>
                    <a:pt x="9915" y="1352"/>
                  </a:cubicBezTo>
                  <a:cubicBezTo>
                    <a:pt x="9203" y="2141"/>
                    <a:pt x="8847" y="3174"/>
                    <a:pt x="8856" y="4430"/>
                  </a:cubicBezTo>
                  <a:cubicBezTo>
                    <a:pt x="6243" y="4110"/>
                    <a:pt x="4101" y="2933"/>
                    <a:pt x="2323" y="846"/>
                  </a:cubicBezTo>
                  <a:cubicBezTo>
                    <a:pt x="2216" y="723"/>
                    <a:pt x="2064" y="650"/>
                    <a:pt x="1902" y="650"/>
                  </a:cubicBezTo>
                  <a:cubicBezTo>
                    <a:pt x="1875" y="650"/>
                    <a:pt x="1848" y="652"/>
                    <a:pt x="1820" y="656"/>
                  </a:cubicBezTo>
                  <a:cubicBezTo>
                    <a:pt x="1631" y="683"/>
                    <a:pt x="1468" y="805"/>
                    <a:pt x="1391" y="977"/>
                  </a:cubicBezTo>
                  <a:cubicBezTo>
                    <a:pt x="695" y="2512"/>
                    <a:pt x="701" y="3895"/>
                    <a:pt x="1403" y="5113"/>
                  </a:cubicBezTo>
                  <a:cubicBezTo>
                    <a:pt x="1389" y="5111"/>
                    <a:pt x="1374" y="5111"/>
                    <a:pt x="1360" y="5111"/>
                  </a:cubicBezTo>
                  <a:cubicBezTo>
                    <a:pt x="1076" y="5111"/>
                    <a:pt x="803" y="5375"/>
                    <a:pt x="824" y="5707"/>
                  </a:cubicBezTo>
                  <a:cubicBezTo>
                    <a:pt x="916" y="7101"/>
                    <a:pt x="1428" y="8182"/>
                    <a:pt x="2351" y="8934"/>
                  </a:cubicBezTo>
                  <a:cubicBezTo>
                    <a:pt x="2176" y="9073"/>
                    <a:pt x="2102" y="9307"/>
                    <a:pt x="2164" y="9524"/>
                  </a:cubicBezTo>
                  <a:cubicBezTo>
                    <a:pt x="2456" y="10535"/>
                    <a:pt x="3310" y="11633"/>
                    <a:pt x="4615" y="12155"/>
                  </a:cubicBezTo>
                  <a:cubicBezTo>
                    <a:pt x="3657" y="12655"/>
                    <a:pt x="2516" y="12903"/>
                    <a:pt x="1345" y="12903"/>
                  </a:cubicBezTo>
                  <a:cubicBezTo>
                    <a:pt x="1111" y="12903"/>
                    <a:pt x="876" y="12893"/>
                    <a:pt x="641" y="12873"/>
                  </a:cubicBezTo>
                  <a:cubicBezTo>
                    <a:pt x="628" y="12872"/>
                    <a:pt x="615" y="12872"/>
                    <a:pt x="603" y="12872"/>
                  </a:cubicBezTo>
                  <a:cubicBezTo>
                    <a:pt x="362" y="12872"/>
                    <a:pt x="155" y="13031"/>
                    <a:pt x="78" y="13266"/>
                  </a:cubicBezTo>
                  <a:cubicBezTo>
                    <a:pt x="0" y="13512"/>
                    <a:pt x="113" y="13788"/>
                    <a:pt x="334" y="13922"/>
                  </a:cubicBezTo>
                  <a:cubicBezTo>
                    <a:pt x="1162" y="14423"/>
                    <a:pt x="3243" y="15596"/>
                    <a:pt x="6294" y="15596"/>
                  </a:cubicBezTo>
                  <a:cubicBezTo>
                    <a:pt x="14568" y="15596"/>
                    <a:pt x="17244" y="8279"/>
                    <a:pt x="17244" y="4736"/>
                  </a:cubicBezTo>
                  <a:cubicBezTo>
                    <a:pt x="17241" y="4515"/>
                    <a:pt x="17243" y="4541"/>
                    <a:pt x="17230" y="4426"/>
                  </a:cubicBezTo>
                  <a:cubicBezTo>
                    <a:pt x="17250" y="4403"/>
                    <a:pt x="17326" y="4347"/>
                    <a:pt x="17386" y="4301"/>
                  </a:cubicBezTo>
                  <a:cubicBezTo>
                    <a:pt x="17696" y="4067"/>
                    <a:pt x="18237" y="3680"/>
                    <a:pt x="18983" y="2590"/>
                  </a:cubicBezTo>
                  <a:cubicBezTo>
                    <a:pt x="19121" y="2386"/>
                    <a:pt x="19111" y="2118"/>
                    <a:pt x="18957" y="1925"/>
                  </a:cubicBezTo>
                  <a:cubicBezTo>
                    <a:pt x="18840" y="1779"/>
                    <a:pt x="18708" y="1722"/>
                    <a:pt x="18558" y="1722"/>
                  </a:cubicBezTo>
                  <a:cubicBezTo>
                    <a:pt x="18451" y="1722"/>
                    <a:pt x="18336" y="1751"/>
                    <a:pt x="18212" y="1799"/>
                  </a:cubicBezTo>
                  <a:cubicBezTo>
                    <a:pt x="18352" y="1553"/>
                    <a:pt x="18467" y="1291"/>
                    <a:pt x="18559" y="1014"/>
                  </a:cubicBezTo>
                  <a:cubicBezTo>
                    <a:pt x="18631" y="800"/>
                    <a:pt x="18553" y="614"/>
                    <a:pt x="18382" y="465"/>
                  </a:cubicBezTo>
                  <a:cubicBezTo>
                    <a:pt x="18282" y="379"/>
                    <a:pt x="18151" y="335"/>
                    <a:pt x="18020" y="335"/>
                  </a:cubicBezTo>
                  <a:cubicBezTo>
                    <a:pt x="17928" y="335"/>
                    <a:pt x="17837" y="356"/>
                    <a:pt x="17754" y="398"/>
                  </a:cubicBezTo>
                  <a:cubicBezTo>
                    <a:pt x="16848" y="856"/>
                    <a:pt x="16172" y="1054"/>
                    <a:pt x="15873" y="1113"/>
                  </a:cubicBezTo>
                  <a:cubicBezTo>
                    <a:pt x="15090" y="395"/>
                    <a:pt x="14251" y="0"/>
                    <a:pt x="129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0" name="Google Shape;2010;p39"/>
          <p:cNvGrpSpPr/>
          <p:nvPr/>
        </p:nvGrpSpPr>
        <p:grpSpPr>
          <a:xfrm>
            <a:off x="3299374" y="1377649"/>
            <a:ext cx="771000" cy="771000"/>
            <a:chOff x="3146974" y="2105013"/>
            <a:chExt cx="771000" cy="771000"/>
          </a:xfrm>
        </p:grpSpPr>
        <p:sp>
          <p:nvSpPr>
            <p:cNvPr id="2011" name="Google Shape;2011;p39"/>
            <p:cNvSpPr/>
            <p:nvPr/>
          </p:nvSpPr>
          <p:spPr>
            <a:xfrm>
              <a:off x="3146974" y="2105013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012" name="Google Shape;2012;p39"/>
            <p:cNvGrpSpPr/>
            <p:nvPr/>
          </p:nvGrpSpPr>
          <p:grpSpPr>
            <a:xfrm>
              <a:off x="3355185" y="2313339"/>
              <a:ext cx="354586" cy="354343"/>
              <a:chOff x="-34004625" y="3585850"/>
              <a:chExt cx="292225" cy="292025"/>
            </a:xfrm>
          </p:grpSpPr>
          <p:sp>
            <p:nvSpPr>
              <p:cNvPr id="2013" name="Google Shape;2013;p39"/>
              <p:cNvSpPr/>
              <p:nvPr/>
            </p:nvSpPr>
            <p:spPr>
              <a:xfrm>
                <a:off x="-33832150" y="3585850"/>
                <a:ext cx="103200" cy="154200"/>
              </a:xfrm>
              <a:custGeom>
                <a:avLst/>
                <a:gdLst/>
                <a:ahLst/>
                <a:cxnLst/>
                <a:rect l="l" t="t" r="r" b="b"/>
                <a:pathLst>
                  <a:path w="4128" h="6168" extrusionOk="0">
                    <a:moveTo>
                      <a:pt x="2426" y="1"/>
                    </a:moveTo>
                    <a:cubicBezTo>
                      <a:pt x="2286" y="1"/>
                      <a:pt x="2136" y="77"/>
                      <a:pt x="2112" y="244"/>
                    </a:cubicBezTo>
                    <a:lnTo>
                      <a:pt x="64" y="5064"/>
                    </a:lnTo>
                    <a:cubicBezTo>
                      <a:pt x="1" y="5222"/>
                      <a:pt x="64" y="5474"/>
                      <a:pt x="253" y="5506"/>
                    </a:cubicBezTo>
                    <a:cubicBezTo>
                      <a:pt x="295" y="5531"/>
                      <a:pt x="342" y="5543"/>
                      <a:pt x="389" y="5543"/>
                    </a:cubicBezTo>
                    <a:cubicBezTo>
                      <a:pt x="517" y="5543"/>
                      <a:pt x="648" y="5455"/>
                      <a:pt x="694" y="5317"/>
                    </a:cubicBezTo>
                    <a:lnTo>
                      <a:pt x="1261" y="4025"/>
                    </a:lnTo>
                    <a:cubicBezTo>
                      <a:pt x="1419" y="4088"/>
                      <a:pt x="1576" y="4119"/>
                      <a:pt x="1765" y="4119"/>
                    </a:cubicBezTo>
                    <a:cubicBezTo>
                      <a:pt x="1891" y="4119"/>
                      <a:pt x="1986" y="4088"/>
                      <a:pt x="2112" y="4056"/>
                    </a:cubicBezTo>
                    <a:lnTo>
                      <a:pt x="2112" y="4844"/>
                    </a:lnTo>
                    <a:cubicBezTo>
                      <a:pt x="1450" y="4970"/>
                      <a:pt x="946" y="5506"/>
                      <a:pt x="789" y="6167"/>
                    </a:cubicBezTo>
                    <a:lnTo>
                      <a:pt x="4128" y="6167"/>
                    </a:lnTo>
                    <a:cubicBezTo>
                      <a:pt x="4002" y="5506"/>
                      <a:pt x="3466" y="5001"/>
                      <a:pt x="2773" y="4844"/>
                    </a:cubicBezTo>
                    <a:lnTo>
                      <a:pt x="2773" y="3143"/>
                    </a:lnTo>
                    <a:cubicBezTo>
                      <a:pt x="2773" y="2670"/>
                      <a:pt x="2458" y="2324"/>
                      <a:pt x="2080" y="2166"/>
                    </a:cubicBezTo>
                    <a:lnTo>
                      <a:pt x="2773" y="496"/>
                    </a:lnTo>
                    <a:cubicBezTo>
                      <a:pt x="2773" y="307"/>
                      <a:pt x="2710" y="118"/>
                      <a:pt x="2553" y="24"/>
                    </a:cubicBezTo>
                    <a:cubicBezTo>
                      <a:pt x="2515" y="8"/>
                      <a:pt x="2471" y="1"/>
                      <a:pt x="24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39"/>
              <p:cNvSpPr/>
              <p:nvPr/>
            </p:nvSpPr>
            <p:spPr>
              <a:xfrm>
                <a:off x="-34004625" y="3690400"/>
                <a:ext cx="155175" cy="187475"/>
              </a:xfrm>
              <a:custGeom>
                <a:avLst/>
                <a:gdLst/>
                <a:ahLst/>
                <a:cxnLst/>
                <a:rect l="l" t="t" r="r" b="b"/>
                <a:pathLst>
                  <a:path w="6207" h="7499" extrusionOk="0">
                    <a:moveTo>
                      <a:pt x="693" y="0"/>
                    </a:moveTo>
                    <a:cubicBezTo>
                      <a:pt x="315" y="0"/>
                      <a:pt x="0" y="315"/>
                      <a:pt x="0" y="662"/>
                    </a:cubicBezTo>
                    <a:lnTo>
                      <a:pt x="0" y="6490"/>
                    </a:lnTo>
                    <a:cubicBezTo>
                      <a:pt x="32" y="7026"/>
                      <a:pt x="504" y="7498"/>
                      <a:pt x="1103" y="7498"/>
                    </a:cubicBezTo>
                    <a:lnTo>
                      <a:pt x="6207" y="7498"/>
                    </a:lnTo>
                    <a:lnTo>
                      <a:pt x="6207" y="5797"/>
                    </a:lnTo>
                    <a:cubicBezTo>
                      <a:pt x="6207" y="5608"/>
                      <a:pt x="6049" y="5451"/>
                      <a:pt x="5860" y="5451"/>
                    </a:cubicBezTo>
                    <a:lnTo>
                      <a:pt x="1765" y="5451"/>
                    </a:lnTo>
                    <a:cubicBezTo>
                      <a:pt x="1576" y="5451"/>
                      <a:pt x="1418" y="5293"/>
                      <a:pt x="1418" y="5104"/>
                    </a:cubicBezTo>
                    <a:lnTo>
                      <a:pt x="1418" y="662"/>
                    </a:lnTo>
                    <a:cubicBezTo>
                      <a:pt x="1418" y="252"/>
                      <a:pt x="1103" y="0"/>
                      <a:pt x="6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39"/>
              <p:cNvSpPr/>
              <p:nvPr/>
            </p:nvSpPr>
            <p:spPr>
              <a:xfrm>
                <a:off x="-33936100" y="3621075"/>
                <a:ext cx="5120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2049" extrusionOk="0">
                    <a:moveTo>
                      <a:pt x="1040" y="1"/>
                    </a:moveTo>
                    <a:cubicBezTo>
                      <a:pt x="473" y="1"/>
                      <a:pt x="0" y="473"/>
                      <a:pt x="0" y="1041"/>
                    </a:cubicBezTo>
                    <a:cubicBezTo>
                      <a:pt x="0" y="1576"/>
                      <a:pt x="473" y="2049"/>
                      <a:pt x="1040" y="2049"/>
                    </a:cubicBezTo>
                    <a:cubicBezTo>
                      <a:pt x="1576" y="2049"/>
                      <a:pt x="2048" y="1576"/>
                      <a:pt x="2048" y="1041"/>
                    </a:cubicBezTo>
                    <a:cubicBezTo>
                      <a:pt x="2048" y="473"/>
                      <a:pt x="1607" y="1"/>
                      <a:pt x="10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39"/>
              <p:cNvSpPr/>
              <p:nvPr/>
            </p:nvSpPr>
            <p:spPr>
              <a:xfrm>
                <a:off x="-33952650" y="3690125"/>
                <a:ext cx="155975" cy="186950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7478" extrusionOk="0">
                    <a:moveTo>
                      <a:pt x="1641" y="1"/>
                    </a:moveTo>
                    <a:cubicBezTo>
                      <a:pt x="1242" y="1"/>
                      <a:pt x="819" y="205"/>
                      <a:pt x="568" y="484"/>
                    </a:cubicBezTo>
                    <a:cubicBezTo>
                      <a:pt x="190" y="799"/>
                      <a:pt x="1" y="1209"/>
                      <a:pt x="1" y="1681"/>
                    </a:cubicBezTo>
                    <a:lnTo>
                      <a:pt x="1" y="4769"/>
                    </a:lnTo>
                    <a:lnTo>
                      <a:pt x="2679" y="4769"/>
                    </a:lnTo>
                    <a:cubicBezTo>
                      <a:pt x="2521" y="4359"/>
                      <a:pt x="2175" y="4107"/>
                      <a:pt x="1702" y="4107"/>
                    </a:cubicBezTo>
                    <a:lnTo>
                      <a:pt x="1040" y="4107"/>
                    </a:lnTo>
                    <a:cubicBezTo>
                      <a:pt x="820" y="4107"/>
                      <a:pt x="662" y="3949"/>
                      <a:pt x="662" y="3729"/>
                    </a:cubicBezTo>
                    <a:lnTo>
                      <a:pt x="662" y="2374"/>
                    </a:lnTo>
                    <a:cubicBezTo>
                      <a:pt x="662" y="2154"/>
                      <a:pt x="820" y="1996"/>
                      <a:pt x="1040" y="1996"/>
                    </a:cubicBezTo>
                    <a:cubicBezTo>
                      <a:pt x="1229" y="1996"/>
                      <a:pt x="1387" y="2154"/>
                      <a:pt x="1387" y="2374"/>
                    </a:cubicBezTo>
                    <a:lnTo>
                      <a:pt x="1387" y="3382"/>
                    </a:lnTo>
                    <a:lnTo>
                      <a:pt x="1733" y="3382"/>
                    </a:lnTo>
                    <a:cubicBezTo>
                      <a:pt x="2553" y="3382"/>
                      <a:pt x="3277" y="3981"/>
                      <a:pt x="3435" y="4769"/>
                    </a:cubicBezTo>
                    <a:lnTo>
                      <a:pt x="3813" y="4769"/>
                    </a:lnTo>
                    <a:cubicBezTo>
                      <a:pt x="4380" y="4769"/>
                      <a:pt x="4852" y="5241"/>
                      <a:pt x="4852" y="5777"/>
                    </a:cubicBezTo>
                    <a:lnTo>
                      <a:pt x="4852" y="7478"/>
                    </a:lnTo>
                    <a:lnTo>
                      <a:pt x="6239" y="7478"/>
                    </a:lnTo>
                    <a:lnTo>
                      <a:pt x="6239" y="5084"/>
                    </a:lnTo>
                    <a:cubicBezTo>
                      <a:pt x="6176" y="4580"/>
                      <a:pt x="5703" y="4107"/>
                      <a:pt x="5168" y="4107"/>
                    </a:cubicBezTo>
                    <a:lnTo>
                      <a:pt x="3781" y="4107"/>
                    </a:lnTo>
                    <a:cubicBezTo>
                      <a:pt x="3592" y="4107"/>
                      <a:pt x="3435" y="3949"/>
                      <a:pt x="3435" y="3729"/>
                    </a:cubicBezTo>
                    <a:lnTo>
                      <a:pt x="3435" y="1807"/>
                    </a:lnTo>
                    <a:cubicBezTo>
                      <a:pt x="3435" y="862"/>
                      <a:pt x="2710" y="43"/>
                      <a:pt x="1796" y="11"/>
                    </a:cubicBezTo>
                    <a:cubicBezTo>
                      <a:pt x="1745" y="4"/>
                      <a:pt x="1694" y="1"/>
                      <a:pt x="164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39"/>
              <p:cNvSpPr/>
              <p:nvPr/>
            </p:nvSpPr>
            <p:spPr>
              <a:xfrm>
                <a:off x="-33849475" y="3758125"/>
                <a:ext cx="137075" cy="331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1324" extrusionOk="0">
                    <a:moveTo>
                      <a:pt x="1" y="1"/>
                    </a:moveTo>
                    <a:lnTo>
                      <a:pt x="1" y="662"/>
                    </a:lnTo>
                    <a:lnTo>
                      <a:pt x="1041" y="662"/>
                    </a:lnTo>
                    <a:cubicBezTo>
                      <a:pt x="1576" y="662"/>
                      <a:pt x="2080" y="946"/>
                      <a:pt x="2395" y="1324"/>
                    </a:cubicBezTo>
                    <a:lnTo>
                      <a:pt x="5136" y="1324"/>
                    </a:lnTo>
                    <a:cubicBezTo>
                      <a:pt x="5325" y="1324"/>
                      <a:pt x="5483" y="1166"/>
                      <a:pt x="5483" y="977"/>
                    </a:cubicBezTo>
                    <a:lnTo>
                      <a:pt x="5483" y="316"/>
                    </a:lnTo>
                    <a:cubicBezTo>
                      <a:pt x="5483" y="158"/>
                      <a:pt x="5325" y="1"/>
                      <a:pt x="51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8" name="Google Shape;2018;p39"/>
          <p:cNvGrpSpPr/>
          <p:nvPr/>
        </p:nvGrpSpPr>
        <p:grpSpPr>
          <a:xfrm>
            <a:off x="5387024" y="1377649"/>
            <a:ext cx="771000" cy="771000"/>
            <a:chOff x="5234624" y="2105013"/>
            <a:chExt cx="771000" cy="771000"/>
          </a:xfrm>
        </p:grpSpPr>
        <p:sp>
          <p:nvSpPr>
            <p:cNvPr id="2019" name="Google Shape;2019;p39"/>
            <p:cNvSpPr/>
            <p:nvPr/>
          </p:nvSpPr>
          <p:spPr>
            <a:xfrm>
              <a:off x="5234624" y="2105013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020" name="Google Shape;2020;p39"/>
            <p:cNvGrpSpPr/>
            <p:nvPr/>
          </p:nvGrpSpPr>
          <p:grpSpPr>
            <a:xfrm>
              <a:off x="5442832" y="2312784"/>
              <a:ext cx="354599" cy="355453"/>
              <a:chOff x="-3771675" y="3971775"/>
              <a:chExt cx="291300" cy="292025"/>
            </a:xfrm>
          </p:grpSpPr>
          <p:sp>
            <p:nvSpPr>
              <p:cNvPr id="2021" name="Google Shape;2021;p39"/>
              <p:cNvSpPr/>
              <p:nvPr/>
            </p:nvSpPr>
            <p:spPr>
              <a:xfrm>
                <a:off x="-3770100" y="3971775"/>
                <a:ext cx="218975" cy="66775"/>
              </a:xfrm>
              <a:custGeom>
                <a:avLst/>
                <a:gdLst/>
                <a:ahLst/>
                <a:cxnLst/>
                <a:rect l="l" t="t" r="r" b="b"/>
                <a:pathLst>
                  <a:path w="8759" h="2671" extrusionOk="0">
                    <a:moveTo>
                      <a:pt x="4391" y="0"/>
                    </a:moveTo>
                    <a:cubicBezTo>
                      <a:pt x="2410" y="0"/>
                      <a:pt x="426" y="449"/>
                      <a:pt x="0" y="1347"/>
                    </a:cubicBezTo>
                    <a:cubicBezTo>
                      <a:pt x="426" y="2229"/>
                      <a:pt x="2410" y="2670"/>
                      <a:pt x="4391" y="2670"/>
                    </a:cubicBezTo>
                    <a:cubicBezTo>
                      <a:pt x="6372" y="2670"/>
                      <a:pt x="8349" y="2229"/>
                      <a:pt x="8759" y="1347"/>
                    </a:cubicBezTo>
                    <a:cubicBezTo>
                      <a:pt x="8349" y="449"/>
                      <a:pt x="6372" y="0"/>
                      <a:pt x="43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39"/>
              <p:cNvSpPr/>
              <p:nvPr/>
            </p:nvSpPr>
            <p:spPr>
              <a:xfrm>
                <a:off x="-3771675" y="4030650"/>
                <a:ext cx="222125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8885" h="3120" extrusionOk="0">
                    <a:moveTo>
                      <a:pt x="0" y="0"/>
                    </a:moveTo>
                    <a:lnTo>
                      <a:pt x="0" y="1418"/>
                    </a:lnTo>
                    <a:cubicBezTo>
                      <a:pt x="0" y="2521"/>
                      <a:pt x="2048" y="3088"/>
                      <a:pt x="4127" y="3119"/>
                    </a:cubicBezTo>
                    <a:cubicBezTo>
                      <a:pt x="4915" y="1891"/>
                      <a:pt x="6301" y="1103"/>
                      <a:pt x="7877" y="1103"/>
                    </a:cubicBezTo>
                    <a:cubicBezTo>
                      <a:pt x="8223" y="1103"/>
                      <a:pt x="8570" y="1135"/>
                      <a:pt x="8885" y="1229"/>
                    </a:cubicBezTo>
                    <a:lnTo>
                      <a:pt x="8885" y="0"/>
                    </a:lnTo>
                    <a:cubicBezTo>
                      <a:pt x="7908" y="788"/>
                      <a:pt x="6112" y="1072"/>
                      <a:pt x="4443" y="1072"/>
                    </a:cubicBezTo>
                    <a:cubicBezTo>
                      <a:pt x="2804" y="1072"/>
                      <a:pt x="977" y="75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39"/>
              <p:cNvSpPr/>
              <p:nvPr/>
            </p:nvSpPr>
            <p:spPr>
              <a:xfrm>
                <a:off x="-3669425" y="4074750"/>
                <a:ext cx="189050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7562" extrusionOk="0">
                    <a:moveTo>
                      <a:pt x="5501" y="2732"/>
                    </a:moveTo>
                    <a:cubicBezTo>
                      <a:pt x="5748" y="2732"/>
                      <a:pt x="6008" y="3067"/>
                      <a:pt x="5766" y="3309"/>
                    </a:cubicBezTo>
                    <a:lnTo>
                      <a:pt x="3718" y="5356"/>
                    </a:lnTo>
                    <a:cubicBezTo>
                      <a:pt x="3655" y="5420"/>
                      <a:pt x="3568" y="5451"/>
                      <a:pt x="3482" y="5451"/>
                    </a:cubicBezTo>
                    <a:cubicBezTo>
                      <a:pt x="3395" y="5451"/>
                      <a:pt x="3308" y="5420"/>
                      <a:pt x="3245" y="5356"/>
                    </a:cubicBezTo>
                    <a:lnTo>
                      <a:pt x="1859" y="4002"/>
                    </a:lnTo>
                    <a:cubicBezTo>
                      <a:pt x="1617" y="3760"/>
                      <a:pt x="1840" y="3425"/>
                      <a:pt x="2099" y="3425"/>
                    </a:cubicBezTo>
                    <a:cubicBezTo>
                      <a:pt x="2177" y="3425"/>
                      <a:pt x="2259" y="3456"/>
                      <a:pt x="2332" y="3529"/>
                    </a:cubicBezTo>
                    <a:lnTo>
                      <a:pt x="3466" y="4663"/>
                    </a:lnTo>
                    <a:lnTo>
                      <a:pt x="5293" y="2836"/>
                    </a:lnTo>
                    <a:cubicBezTo>
                      <a:pt x="5352" y="2763"/>
                      <a:pt x="5426" y="2732"/>
                      <a:pt x="5501" y="2732"/>
                    </a:cubicBezTo>
                    <a:close/>
                    <a:moveTo>
                      <a:pt x="3781" y="1"/>
                    </a:moveTo>
                    <a:cubicBezTo>
                      <a:pt x="1702" y="1"/>
                      <a:pt x="0" y="1702"/>
                      <a:pt x="0" y="3781"/>
                    </a:cubicBezTo>
                    <a:cubicBezTo>
                      <a:pt x="0" y="5892"/>
                      <a:pt x="1702" y="7562"/>
                      <a:pt x="3781" y="7562"/>
                    </a:cubicBezTo>
                    <a:cubicBezTo>
                      <a:pt x="5860" y="7562"/>
                      <a:pt x="7562" y="5892"/>
                      <a:pt x="7562" y="3781"/>
                    </a:cubicBezTo>
                    <a:cubicBezTo>
                      <a:pt x="7562" y="1702"/>
                      <a:pt x="5860" y="1"/>
                      <a:pt x="37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39"/>
              <p:cNvSpPr/>
              <p:nvPr/>
            </p:nvSpPr>
            <p:spPr>
              <a:xfrm>
                <a:off x="-3771675" y="4099950"/>
                <a:ext cx="94525" cy="76425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057" extrusionOk="0">
                    <a:moveTo>
                      <a:pt x="0" y="1"/>
                    </a:moveTo>
                    <a:lnTo>
                      <a:pt x="0" y="1419"/>
                    </a:lnTo>
                    <a:cubicBezTo>
                      <a:pt x="0" y="2364"/>
                      <a:pt x="1607" y="2899"/>
                      <a:pt x="3434" y="3057"/>
                    </a:cubicBezTo>
                    <a:cubicBezTo>
                      <a:pt x="3371" y="2364"/>
                      <a:pt x="3497" y="1671"/>
                      <a:pt x="3781" y="1040"/>
                    </a:cubicBezTo>
                    <a:cubicBezTo>
                      <a:pt x="2332" y="977"/>
                      <a:pt x="819" y="662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39"/>
              <p:cNvSpPr/>
              <p:nvPr/>
            </p:nvSpPr>
            <p:spPr>
              <a:xfrm>
                <a:off x="-3771675" y="4167700"/>
                <a:ext cx="135500" cy="95325"/>
              </a:xfrm>
              <a:custGeom>
                <a:avLst/>
                <a:gdLst/>
                <a:ahLst/>
                <a:cxnLst/>
                <a:rect l="l" t="t" r="r" b="b"/>
                <a:pathLst>
                  <a:path w="5420" h="3813" extrusionOk="0">
                    <a:moveTo>
                      <a:pt x="0" y="0"/>
                    </a:moveTo>
                    <a:lnTo>
                      <a:pt x="0" y="2111"/>
                    </a:lnTo>
                    <a:cubicBezTo>
                      <a:pt x="0" y="3277"/>
                      <a:pt x="2237" y="3812"/>
                      <a:pt x="4443" y="3812"/>
                    </a:cubicBezTo>
                    <a:cubicBezTo>
                      <a:pt x="4789" y="3812"/>
                      <a:pt x="5104" y="3812"/>
                      <a:pt x="5419" y="3781"/>
                    </a:cubicBezTo>
                    <a:cubicBezTo>
                      <a:pt x="4474" y="3151"/>
                      <a:pt x="3781" y="2206"/>
                      <a:pt x="3529" y="1071"/>
                    </a:cubicBezTo>
                    <a:cubicBezTo>
                      <a:pt x="2174" y="977"/>
                      <a:pt x="788" y="662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26" name="Google Shape;2026;p39"/>
          <p:cNvGrpSpPr/>
          <p:nvPr/>
        </p:nvGrpSpPr>
        <p:grpSpPr>
          <a:xfrm>
            <a:off x="6898199" y="2473511"/>
            <a:ext cx="1941000" cy="1080525"/>
            <a:chOff x="6846374" y="3042675"/>
            <a:chExt cx="1941000" cy="1080525"/>
          </a:xfrm>
        </p:grpSpPr>
        <p:sp>
          <p:nvSpPr>
            <p:cNvPr id="2027" name="Google Shape;2027;p39"/>
            <p:cNvSpPr/>
            <p:nvPr/>
          </p:nvSpPr>
          <p:spPr>
            <a:xfrm>
              <a:off x="7514630" y="304267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28" name="Google Shape;2028;p39"/>
            <p:cNvSpPr txBox="1"/>
            <p:nvPr/>
          </p:nvSpPr>
          <p:spPr>
            <a:xfrm>
              <a:off x="6846374" y="379140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PREDICTIONS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030" name="Google Shape;2030;p39"/>
          <p:cNvGrpSpPr/>
          <p:nvPr/>
        </p:nvGrpSpPr>
        <p:grpSpPr>
          <a:xfrm>
            <a:off x="2705832" y="2421196"/>
            <a:ext cx="1941000" cy="1114990"/>
            <a:chOff x="2535849" y="2990360"/>
            <a:chExt cx="1941000" cy="1114990"/>
          </a:xfrm>
        </p:grpSpPr>
        <p:sp>
          <p:nvSpPr>
            <p:cNvPr id="2031" name="Google Shape;2031;p39"/>
            <p:cNvSpPr/>
            <p:nvPr/>
          </p:nvSpPr>
          <p:spPr>
            <a:xfrm>
              <a:off x="3204055" y="299036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2" name="Google Shape;2032;p39"/>
            <p:cNvSpPr txBox="1"/>
            <p:nvPr/>
          </p:nvSpPr>
          <p:spPr>
            <a:xfrm>
              <a:off x="2535849" y="377355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Feature engineering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034" name="Google Shape;2034;p39"/>
          <p:cNvGrpSpPr/>
          <p:nvPr/>
        </p:nvGrpSpPr>
        <p:grpSpPr>
          <a:xfrm>
            <a:off x="609600" y="2421196"/>
            <a:ext cx="1941000" cy="1114990"/>
            <a:chOff x="457200" y="3148560"/>
            <a:chExt cx="1941000" cy="1114990"/>
          </a:xfrm>
        </p:grpSpPr>
        <p:sp>
          <p:nvSpPr>
            <p:cNvPr id="2035" name="Google Shape;2035;p39"/>
            <p:cNvSpPr/>
            <p:nvPr/>
          </p:nvSpPr>
          <p:spPr>
            <a:xfrm>
              <a:off x="1125453" y="3148560"/>
              <a:ext cx="604500" cy="60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6" name="Google Shape;2036;p39"/>
            <p:cNvSpPr txBox="1"/>
            <p:nvPr/>
          </p:nvSpPr>
          <p:spPr>
            <a:xfrm>
              <a:off x="457200" y="393175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PROCESSING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038" name="Google Shape;2038;p39"/>
          <p:cNvGrpSpPr/>
          <p:nvPr/>
        </p:nvGrpSpPr>
        <p:grpSpPr>
          <a:xfrm>
            <a:off x="4802016" y="2473511"/>
            <a:ext cx="1941000" cy="1080525"/>
            <a:chOff x="5111775" y="3042675"/>
            <a:chExt cx="1941000" cy="1080525"/>
          </a:xfrm>
        </p:grpSpPr>
        <p:sp>
          <p:nvSpPr>
            <p:cNvPr id="2039" name="Google Shape;2039;p39"/>
            <p:cNvSpPr/>
            <p:nvPr/>
          </p:nvSpPr>
          <p:spPr>
            <a:xfrm>
              <a:off x="5780028" y="3042675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40" name="Google Shape;2040;p39"/>
            <p:cNvSpPr txBox="1"/>
            <p:nvPr/>
          </p:nvSpPr>
          <p:spPr>
            <a:xfrm>
              <a:off x="5111775" y="379140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MODEL TRAINING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2042" name="Google Shape;2042;p39"/>
          <p:cNvCxnSpPr>
            <a:stCxn id="2008" idx="6"/>
            <a:endCxn id="2011" idx="2"/>
          </p:cNvCxnSpPr>
          <p:nvPr/>
        </p:nvCxnSpPr>
        <p:spPr>
          <a:xfrm>
            <a:off x="1965628" y="1763162"/>
            <a:ext cx="133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3" name="Google Shape;2043;p39"/>
          <p:cNvCxnSpPr>
            <a:stCxn id="2011" idx="6"/>
            <a:endCxn id="2019" idx="2"/>
          </p:cNvCxnSpPr>
          <p:nvPr/>
        </p:nvCxnSpPr>
        <p:spPr>
          <a:xfrm>
            <a:off x="4070374" y="1763149"/>
            <a:ext cx="131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049" name="Google Shape;2049;p39"/>
          <p:cNvGrpSpPr/>
          <p:nvPr/>
        </p:nvGrpSpPr>
        <p:grpSpPr>
          <a:xfrm>
            <a:off x="7699072" y="1604574"/>
            <a:ext cx="339253" cy="339253"/>
            <a:chOff x="1492675" y="4992125"/>
            <a:chExt cx="481825" cy="481825"/>
          </a:xfrm>
        </p:grpSpPr>
        <p:sp>
          <p:nvSpPr>
            <p:cNvPr id="2050" name="Google Shape;2050;p39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1" name="Google Shape;2051;p39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2" name="Google Shape;2043;p39">
            <a:extLst>
              <a:ext uri="{FF2B5EF4-FFF2-40B4-BE49-F238E27FC236}">
                <a16:creationId xmlns:a16="http://schemas.microsoft.com/office/drawing/2014/main" id="{A020EAB0-A766-860F-004D-7ADDC70B842B}"/>
              </a:ext>
            </a:extLst>
          </p:cNvPr>
          <p:cNvCxnSpPr/>
          <p:nvPr/>
        </p:nvCxnSpPr>
        <p:spPr>
          <a:xfrm>
            <a:off x="6180644" y="1752914"/>
            <a:ext cx="131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457200" y="79133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Visualization</a:t>
            </a:r>
            <a:endParaRPr dirty="0"/>
          </a:p>
        </p:txBody>
      </p:sp>
      <p:grpSp>
        <p:nvGrpSpPr>
          <p:cNvPr id="241" name="Google Shape;241;p16"/>
          <p:cNvGrpSpPr/>
          <p:nvPr/>
        </p:nvGrpSpPr>
        <p:grpSpPr>
          <a:xfrm>
            <a:off x="6985007" y="79133"/>
            <a:ext cx="1083008" cy="1255600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F0D4CBB-FCA3-AA94-E413-94F756C94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2" y="98492"/>
            <a:ext cx="2267512" cy="13648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55E114-FF38-965F-6AEF-BFDE1D91A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2" y="1586439"/>
            <a:ext cx="2652170" cy="15628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E37AD2-F685-4820-27E0-728622F032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92" y="3271956"/>
            <a:ext cx="2630490" cy="16110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18DA59-2172-0D34-136A-0DB3F695AE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4250" y="920600"/>
            <a:ext cx="2748173" cy="16928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608A86-1E81-998C-7873-72341D7940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9961" y="2856791"/>
            <a:ext cx="2812462" cy="17588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C5D153-B77E-9426-D7DB-FB5D494A1B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0963" y="1354548"/>
            <a:ext cx="2938826" cy="17947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73A2498-DD61-64A9-BAB6-5F93ABE342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60963" y="3133006"/>
            <a:ext cx="3131096" cy="17947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190</Words>
  <Application>Microsoft Office PowerPoint</Application>
  <PresentationFormat>On-screen Show (16:9)</PresentationFormat>
  <Paragraphs>57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Fira Sans Extra Condensed</vt:lpstr>
      <vt:lpstr>Roboto</vt:lpstr>
      <vt:lpstr>Fira Sans Extra Condensed SemiBold</vt:lpstr>
      <vt:lpstr>Arial</vt:lpstr>
      <vt:lpstr>Machine Learning Infographics by Slidesgo</vt:lpstr>
      <vt:lpstr>Machine Learning Model for Student Loan Investment Analysis</vt:lpstr>
      <vt:lpstr>PowerPoint Presentation</vt:lpstr>
      <vt:lpstr>Datasets</vt:lpstr>
      <vt:lpstr>Flowchart</vt:lpstr>
      <vt:lpstr>Machine Learning Process</vt:lpstr>
      <vt:lpstr>Input-Output</vt:lpstr>
      <vt:lpstr>PowerPoint Presentation</vt:lpstr>
      <vt:lpstr>PowerPoint Presentation</vt:lpstr>
      <vt:lpstr>Data Visualization</vt:lpstr>
      <vt:lpstr>Python Live Example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ISFUND AKRAM</dc:creator>
  <cp:lastModifiedBy>ISFUND AKRAM</cp:lastModifiedBy>
  <cp:revision>7</cp:revision>
  <dcterms:modified xsi:type="dcterms:W3CDTF">2024-12-10T03:05:15Z</dcterms:modified>
</cp:coreProperties>
</file>