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1" r:id="rId3"/>
    <p:sldId id="292" r:id="rId4"/>
    <p:sldId id="259" r:id="rId5"/>
    <p:sldId id="279" r:id="rId6"/>
    <p:sldId id="293" r:id="rId7"/>
    <p:sldId id="285" r:id="rId8"/>
    <p:sldId id="280" r:id="rId9"/>
    <p:sldId id="257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1E43D-114B-4A0D-8BDE-8E63BDDBA6E5}">
  <a:tblStyle styleId="{E721E43D-114B-4A0D-8BDE-8E63BDDBA6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>
          <a:extLst>
            <a:ext uri="{FF2B5EF4-FFF2-40B4-BE49-F238E27FC236}">
              <a16:creationId xmlns:a16="http://schemas.microsoft.com/office/drawing/2014/main" id="{D6CBEA93-E1A4-4157-A0C6-FF93CEF6D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>
            <a:extLst>
              <a:ext uri="{FF2B5EF4-FFF2-40B4-BE49-F238E27FC236}">
                <a16:creationId xmlns:a16="http://schemas.microsoft.com/office/drawing/2014/main" id="{08CC81A5-DA14-47D3-CD6A-9A483FF5D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>
            <a:extLst>
              <a:ext uri="{FF2B5EF4-FFF2-40B4-BE49-F238E27FC236}">
                <a16:creationId xmlns:a16="http://schemas.microsoft.com/office/drawing/2014/main" id="{CB23DB42-C27F-63BB-2DD5-BDE54A123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0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32C87E89-5296-80DA-87C4-8C9F3B75E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E1C068DB-91C5-7DF8-A020-D940540F0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F63A6A89-B479-8302-F635-A7D4332F6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4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1025" y="364235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Machine Learning Model for Student Loan Investment Analysis</a:t>
            </a:r>
            <a:endParaRPr sz="36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2853035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Project Presentation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BE15F0CE-6C87-C888-7456-961957B8AACF}"/>
              </a:ext>
            </a:extLst>
          </p:cNvPr>
          <p:cNvSpPr txBox="1">
            <a:spLocks/>
          </p:cNvSpPr>
          <p:nvPr/>
        </p:nvSpPr>
        <p:spPr>
          <a:xfrm>
            <a:off x="6105525" y="3559050"/>
            <a:ext cx="2581200" cy="45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600" dirty="0"/>
              <a:t>BY: </a:t>
            </a:r>
            <a:r>
              <a:rPr lang="en-US" sz="1600" dirty="0" err="1"/>
              <a:t>Isfund</a:t>
            </a:r>
            <a:r>
              <a:rPr lang="en-US" sz="1600" dirty="0"/>
              <a:t> Ali Akram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48;p15">
            <a:extLst>
              <a:ext uri="{FF2B5EF4-FFF2-40B4-BE49-F238E27FC236}">
                <a16:creationId xmlns:a16="http://schemas.microsoft.com/office/drawing/2014/main" id="{A0004944-935E-53BB-0AEC-CD10162D1A5D}"/>
              </a:ext>
            </a:extLst>
          </p:cNvPr>
          <p:cNvGrpSpPr/>
          <p:nvPr/>
        </p:nvGrpSpPr>
        <p:grpSpPr>
          <a:xfrm>
            <a:off x="-14873" y="154187"/>
            <a:ext cx="4385617" cy="4733627"/>
            <a:chOff x="457194" y="411475"/>
            <a:chExt cx="4385617" cy="4733627"/>
          </a:xfrm>
        </p:grpSpPr>
        <p:sp>
          <p:nvSpPr>
            <p:cNvPr id="6" name="Google Shape;49;p15">
              <a:extLst>
                <a:ext uri="{FF2B5EF4-FFF2-40B4-BE49-F238E27FC236}">
                  <a16:creationId xmlns:a16="http://schemas.microsoft.com/office/drawing/2014/main" id="{944B75EB-445A-40C3-34EF-A5171EDD45CC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0;p15">
              <a:extLst>
                <a:ext uri="{FF2B5EF4-FFF2-40B4-BE49-F238E27FC236}">
                  <a16:creationId xmlns:a16="http://schemas.microsoft.com/office/drawing/2014/main" id="{758E69A4-9961-A437-F202-A128D1601A79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4" name="Google Shape;51;p15">
                <a:extLst>
                  <a:ext uri="{FF2B5EF4-FFF2-40B4-BE49-F238E27FC236}">
                    <a16:creationId xmlns:a16="http://schemas.microsoft.com/office/drawing/2014/main" id="{CDD4A12B-C640-4017-63DB-A0639F3C3DCE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2;p15">
                <a:extLst>
                  <a:ext uri="{FF2B5EF4-FFF2-40B4-BE49-F238E27FC236}">
                    <a16:creationId xmlns:a16="http://schemas.microsoft.com/office/drawing/2014/main" id="{C5FFE65A-2A0D-AA6E-C63E-84391CD86F64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;p15">
                <a:extLst>
                  <a:ext uri="{FF2B5EF4-FFF2-40B4-BE49-F238E27FC236}">
                    <a16:creationId xmlns:a16="http://schemas.microsoft.com/office/drawing/2014/main" id="{D5A00EBD-6EC1-77A2-145D-10911EF382F9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4;p15">
                <a:extLst>
                  <a:ext uri="{FF2B5EF4-FFF2-40B4-BE49-F238E27FC236}">
                    <a16:creationId xmlns:a16="http://schemas.microsoft.com/office/drawing/2014/main" id="{2613480C-5629-8EFF-94FF-FD5853D13830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5;p15">
                <a:extLst>
                  <a:ext uri="{FF2B5EF4-FFF2-40B4-BE49-F238E27FC236}">
                    <a16:creationId xmlns:a16="http://schemas.microsoft.com/office/drawing/2014/main" id="{0C0A08D1-47CA-C8D1-1FAE-94EA6D1C87A7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6;p15">
                <a:extLst>
                  <a:ext uri="{FF2B5EF4-FFF2-40B4-BE49-F238E27FC236}">
                    <a16:creationId xmlns:a16="http://schemas.microsoft.com/office/drawing/2014/main" id="{2D4FE5B0-A4F8-DDA2-F3F3-7B8E33478E8A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7;p15">
                <a:extLst>
                  <a:ext uri="{FF2B5EF4-FFF2-40B4-BE49-F238E27FC236}">
                    <a16:creationId xmlns:a16="http://schemas.microsoft.com/office/drawing/2014/main" id="{C2732438-3DF7-BB25-061A-EA3090D92477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8;p15">
                <a:extLst>
                  <a:ext uri="{FF2B5EF4-FFF2-40B4-BE49-F238E27FC236}">
                    <a16:creationId xmlns:a16="http://schemas.microsoft.com/office/drawing/2014/main" id="{2B821B1C-5F91-900D-0567-E84AFF1B5B6D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9;p15">
                <a:extLst>
                  <a:ext uri="{FF2B5EF4-FFF2-40B4-BE49-F238E27FC236}">
                    <a16:creationId xmlns:a16="http://schemas.microsoft.com/office/drawing/2014/main" id="{3AEA9FDC-260F-0035-83A4-AF924E5DDA86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0;p15">
                <a:extLst>
                  <a:ext uri="{FF2B5EF4-FFF2-40B4-BE49-F238E27FC236}">
                    <a16:creationId xmlns:a16="http://schemas.microsoft.com/office/drawing/2014/main" id="{ACCFDF84-9767-2329-24DE-D74CCB722877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1;p15">
                <a:extLst>
                  <a:ext uri="{FF2B5EF4-FFF2-40B4-BE49-F238E27FC236}">
                    <a16:creationId xmlns:a16="http://schemas.microsoft.com/office/drawing/2014/main" id="{7B66B6C1-DD63-9271-EED1-9E4C4E179586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;p15">
                <a:extLst>
                  <a:ext uri="{FF2B5EF4-FFF2-40B4-BE49-F238E27FC236}">
                    <a16:creationId xmlns:a16="http://schemas.microsoft.com/office/drawing/2014/main" id="{95A6B43D-B03E-09EF-C95B-9635417C4808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;p15">
                <a:extLst>
                  <a:ext uri="{FF2B5EF4-FFF2-40B4-BE49-F238E27FC236}">
                    <a16:creationId xmlns:a16="http://schemas.microsoft.com/office/drawing/2014/main" id="{39F07A42-F8F6-C5DC-2642-399D40B00888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4;p15">
                <a:extLst>
                  <a:ext uri="{FF2B5EF4-FFF2-40B4-BE49-F238E27FC236}">
                    <a16:creationId xmlns:a16="http://schemas.microsoft.com/office/drawing/2014/main" id="{F510D7F6-5474-DDE4-71E8-B53C0A142412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;p15">
                <a:extLst>
                  <a:ext uri="{FF2B5EF4-FFF2-40B4-BE49-F238E27FC236}">
                    <a16:creationId xmlns:a16="http://schemas.microsoft.com/office/drawing/2014/main" id="{3C3E46B6-480E-2303-6FF7-F16E7774CD3A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6;p15">
                <a:extLst>
                  <a:ext uri="{FF2B5EF4-FFF2-40B4-BE49-F238E27FC236}">
                    <a16:creationId xmlns:a16="http://schemas.microsoft.com/office/drawing/2014/main" id="{15370EB0-F897-6501-6521-525734E9B36B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7;p15">
                <a:extLst>
                  <a:ext uri="{FF2B5EF4-FFF2-40B4-BE49-F238E27FC236}">
                    <a16:creationId xmlns:a16="http://schemas.microsoft.com/office/drawing/2014/main" id="{11FC5648-1377-272A-4701-88DD481E51AE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8;p15">
                <a:extLst>
                  <a:ext uri="{FF2B5EF4-FFF2-40B4-BE49-F238E27FC236}">
                    <a16:creationId xmlns:a16="http://schemas.microsoft.com/office/drawing/2014/main" id="{C2D33873-FC53-931D-1365-1F4FF6CE1E55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9;p15">
                <a:extLst>
                  <a:ext uri="{FF2B5EF4-FFF2-40B4-BE49-F238E27FC236}">
                    <a16:creationId xmlns:a16="http://schemas.microsoft.com/office/drawing/2014/main" id="{179408D6-1D0D-8565-F70F-57406B5D9E33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0;p15">
                <a:extLst>
                  <a:ext uri="{FF2B5EF4-FFF2-40B4-BE49-F238E27FC236}">
                    <a16:creationId xmlns:a16="http://schemas.microsoft.com/office/drawing/2014/main" id="{9992F326-9E75-9197-CADE-192BBB1297DA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1;p15">
                <a:extLst>
                  <a:ext uri="{FF2B5EF4-FFF2-40B4-BE49-F238E27FC236}">
                    <a16:creationId xmlns:a16="http://schemas.microsoft.com/office/drawing/2014/main" id="{55C5872C-D56C-9021-3268-4AC91F42B727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;p15">
                <a:extLst>
                  <a:ext uri="{FF2B5EF4-FFF2-40B4-BE49-F238E27FC236}">
                    <a16:creationId xmlns:a16="http://schemas.microsoft.com/office/drawing/2014/main" id="{ABF4DC36-AD6B-0E82-FB93-E5C9F27ADE4C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;p15">
                <a:extLst>
                  <a:ext uri="{FF2B5EF4-FFF2-40B4-BE49-F238E27FC236}">
                    <a16:creationId xmlns:a16="http://schemas.microsoft.com/office/drawing/2014/main" id="{0D361AB0-BEE2-FE23-7D70-5CDBC5EB708E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4;p15">
                <a:extLst>
                  <a:ext uri="{FF2B5EF4-FFF2-40B4-BE49-F238E27FC236}">
                    <a16:creationId xmlns:a16="http://schemas.microsoft.com/office/drawing/2014/main" id="{9E7CFB5B-51FA-6505-7288-D68955D9704D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;p15">
                <a:extLst>
                  <a:ext uri="{FF2B5EF4-FFF2-40B4-BE49-F238E27FC236}">
                    <a16:creationId xmlns:a16="http://schemas.microsoft.com/office/drawing/2014/main" id="{4B15E5A1-683B-F863-96E0-2A992F941260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6;p15">
                <a:extLst>
                  <a:ext uri="{FF2B5EF4-FFF2-40B4-BE49-F238E27FC236}">
                    <a16:creationId xmlns:a16="http://schemas.microsoft.com/office/drawing/2014/main" id="{D739684A-E728-B891-BD9E-FA4A0262E6ED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7;p15">
                <a:extLst>
                  <a:ext uri="{FF2B5EF4-FFF2-40B4-BE49-F238E27FC236}">
                    <a16:creationId xmlns:a16="http://schemas.microsoft.com/office/drawing/2014/main" id="{D38F6FBA-AA36-9FFC-2027-340112A33FD0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8;p15">
                <a:extLst>
                  <a:ext uri="{FF2B5EF4-FFF2-40B4-BE49-F238E27FC236}">
                    <a16:creationId xmlns:a16="http://schemas.microsoft.com/office/drawing/2014/main" id="{79D39E29-17A6-F418-C890-854CB9E097ED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9;p15">
                <a:extLst>
                  <a:ext uri="{FF2B5EF4-FFF2-40B4-BE49-F238E27FC236}">
                    <a16:creationId xmlns:a16="http://schemas.microsoft.com/office/drawing/2014/main" id="{BC9C53BB-7634-BBCB-9DB3-8BB5EDF7BAE4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0;p15">
                <a:extLst>
                  <a:ext uri="{FF2B5EF4-FFF2-40B4-BE49-F238E27FC236}">
                    <a16:creationId xmlns:a16="http://schemas.microsoft.com/office/drawing/2014/main" id="{40760F23-372C-3284-A93C-F22523CF2D51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1;p15">
                <a:extLst>
                  <a:ext uri="{FF2B5EF4-FFF2-40B4-BE49-F238E27FC236}">
                    <a16:creationId xmlns:a16="http://schemas.microsoft.com/office/drawing/2014/main" id="{FFDC8D31-112C-FCA6-2426-9514E38192DE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2;p15">
                <a:extLst>
                  <a:ext uri="{FF2B5EF4-FFF2-40B4-BE49-F238E27FC236}">
                    <a16:creationId xmlns:a16="http://schemas.microsoft.com/office/drawing/2014/main" id="{BA82DA7D-C68C-227A-11C3-2C8B32610EE6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3;p15">
                <a:extLst>
                  <a:ext uri="{FF2B5EF4-FFF2-40B4-BE49-F238E27FC236}">
                    <a16:creationId xmlns:a16="http://schemas.microsoft.com/office/drawing/2014/main" id="{F51A314F-6C38-C746-183F-F11CF342AE51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;p15">
                <a:extLst>
                  <a:ext uri="{FF2B5EF4-FFF2-40B4-BE49-F238E27FC236}">
                    <a16:creationId xmlns:a16="http://schemas.microsoft.com/office/drawing/2014/main" id="{B4C985C1-7336-B075-3484-2840DC04D3FC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5;p15">
                <a:extLst>
                  <a:ext uri="{FF2B5EF4-FFF2-40B4-BE49-F238E27FC236}">
                    <a16:creationId xmlns:a16="http://schemas.microsoft.com/office/drawing/2014/main" id="{5028AB82-9B74-E6AF-F779-5DDF5381C967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6;p15">
                <a:extLst>
                  <a:ext uri="{FF2B5EF4-FFF2-40B4-BE49-F238E27FC236}">
                    <a16:creationId xmlns:a16="http://schemas.microsoft.com/office/drawing/2014/main" id="{D4C5E525-2474-4BD1-AF1E-33B8546FDB38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;p15">
                <a:extLst>
                  <a:ext uri="{FF2B5EF4-FFF2-40B4-BE49-F238E27FC236}">
                    <a16:creationId xmlns:a16="http://schemas.microsoft.com/office/drawing/2014/main" id="{69B42FFC-BF84-73EA-C703-EBE8ED1F5ECD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8;p15">
                <a:extLst>
                  <a:ext uri="{FF2B5EF4-FFF2-40B4-BE49-F238E27FC236}">
                    <a16:creationId xmlns:a16="http://schemas.microsoft.com/office/drawing/2014/main" id="{2B796ACF-9EA9-822F-BB13-717DB69EBA35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9;p15">
                <a:extLst>
                  <a:ext uri="{FF2B5EF4-FFF2-40B4-BE49-F238E27FC236}">
                    <a16:creationId xmlns:a16="http://schemas.microsoft.com/office/drawing/2014/main" id="{9303812A-A074-580C-0D04-8C6F2419072E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;p15">
                <a:extLst>
                  <a:ext uri="{FF2B5EF4-FFF2-40B4-BE49-F238E27FC236}">
                    <a16:creationId xmlns:a16="http://schemas.microsoft.com/office/drawing/2014/main" id="{3FD52894-E293-3B1B-66FC-274227946308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1;p15">
                <a:extLst>
                  <a:ext uri="{FF2B5EF4-FFF2-40B4-BE49-F238E27FC236}">
                    <a16:creationId xmlns:a16="http://schemas.microsoft.com/office/drawing/2014/main" id="{58E52321-A877-27C5-3DFA-BC96A2BE7C72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2;p15">
                <a:extLst>
                  <a:ext uri="{FF2B5EF4-FFF2-40B4-BE49-F238E27FC236}">
                    <a16:creationId xmlns:a16="http://schemas.microsoft.com/office/drawing/2014/main" id="{8F71ACD1-2806-A0EF-FBED-AF59475DB4C4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;p15">
                <a:extLst>
                  <a:ext uri="{FF2B5EF4-FFF2-40B4-BE49-F238E27FC236}">
                    <a16:creationId xmlns:a16="http://schemas.microsoft.com/office/drawing/2014/main" id="{229DB177-6536-3B8E-236E-1387974793D8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4;p15">
                <a:extLst>
                  <a:ext uri="{FF2B5EF4-FFF2-40B4-BE49-F238E27FC236}">
                    <a16:creationId xmlns:a16="http://schemas.microsoft.com/office/drawing/2014/main" id="{67F0B3F2-29DA-AA99-21AC-29483172A74C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5;p15">
                <a:extLst>
                  <a:ext uri="{FF2B5EF4-FFF2-40B4-BE49-F238E27FC236}">
                    <a16:creationId xmlns:a16="http://schemas.microsoft.com/office/drawing/2014/main" id="{84B7215D-7626-249F-9C21-F5E7B7080CF4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6;p15">
                <a:extLst>
                  <a:ext uri="{FF2B5EF4-FFF2-40B4-BE49-F238E27FC236}">
                    <a16:creationId xmlns:a16="http://schemas.microsoft.com/office/drawing/2014/main" id="{D6FF1F62-7B2D-437D-4B48-69B4DECBB3D2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7;p15">
                <a:extLst>
                  <a:ext uri="{FF2B5EF4-FFF2-40B4-BE49-F238E27FC236}">
                    <a16:creationId xmlns:a16="http://schemas.microsoft.com/office/drawing/2014/main" id="{908409D1-4526-6D5A-0D8D-C416C7A40146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;p15">
                <a:extLst>
                  <a:ext uri="{FF2B5EF4-FFF2-40B4-BE49-F238E27FC236}">
                    <a16:creationId xmlns:a16="http://schemas.microsoft.com/office/drawing/2014/main" id="{B81D2452-895D-9EF4-745E-B1A8D9984AD8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9;p15">
                <a:extLst>
                  <a:ext uri="{FF2B5EF4-FFF2-40B4-BE49-F238E27FC236}">
                    <a16:creationId xmlns:a16="http://schemas.microsoft.com/office/drawing/2014/main" id="{75703B71-442E-440C-018E-BF98B381E571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0;p15">
                <a:extLst>
                  <a:ext uri="{FF2B5EF4-FFF2-40B4-BE49-F238E27FC236}">
                    <a16:creationId xmlns:a16="http://schemas.microsoft.com/office/drawing/2014/main" id="{5AD5FBFE-0DCA-EE45-22A3-0E0C05AB3C7A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1;p15">
                <a:extLst>
                  <a:ext uri="{FF2B5EF4-FFF2-40B4-BE49-F238E27FC236}">
                    <a16:creationId xmlns:a16="http://schemas.microsoft.com/office/drawing/2014/main" id="{C564325D-CDB2-11F4-4EAB-8DC64262C6C6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2;p15">
                <a:extLst>
                  <a:ext uri="{FF2B5EF4-FFF2-40B4-BE49-F238E27FC236}">
                    <a16:creationId xmlns:a16="http://schemas.microsoft.com/office/drawing/2014/main" id="{3D6A8FE1-E52C-8D7C-D83D-F8848693429B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3;p15">
                <a:extLst>
                  <a:ext uri="{FF2B5EF4-FFF2-40B4-BE49-F238E27FC236}">
                    <a16:creationId xmlns:a16="http://schemas.microsoft.com/office/drawing/2014/main" id="{CA9B6CCE-19C4-DAB3-142A-631E0AFA35CC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4;p15">
                <a:extLst>
                  <a:ext uri="{FF2B5EF4-FFF2-40B4-BE49-F238E27FC236}">
                    <a16:creationId xmlns:a16="http://schemas.microsoft.com/office/drawing/2014/main" id="{C63B7D2E-402F-40B8-42A3-A43CE0450C35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5;p15">
                <a:extLst>
                  <a:ext uri="{FF2B5EF4-FFF2-40B4-BE49-F238E27FC236}">
                    <a16:creationId xmlns:a16="http://schemas.microsoft.com/office/drawing/2014/main" id="{0AD36E28-A956-C54F-DBC3-BA68F99BCEF6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6;p15">
                <a:extLst>
                  <a:ext uri="{FF2B5EF4-FFF2-40B4-BE49-F238E27FC236}">
                    <a16:creationId xmlns:a16="http://schemas.microsoft.com/office/drawing/2014/main" id="{1BF64AE7-0C69-7932-5D48-D9D37F7657FB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7;p15">
                <a:extLst>
                  <a:ext uri="{FF2B5EF4-FFF2-40B4-BE49-F238E27FC236}">
                    <a16:creationId xmlns:a16="http://schemas.microsoft.com/office/drawing/2014/main" id="{4DD78B6B-36FF-4103-095A-5C51B052171B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8;p15">
                <a:extLst>
                  <a:ext uri="{FF2B5EF4-FFF2-40B4-BE49-F238E27FC236}">
                    <a16:creationId xmlns:a16="http://schemas.microsoft.com/office/drawing/2014/main" id="{1D25F589-E3A3-1183-C409-BA3492B0E550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9;p15">
                <a:extLst>
                  <a:ext uri="{FF2B5EF4-FFF2-40B4-BE49-F238E27FC236}">
                    <a16:creationId xmlns:a16="http://schemas.microsoft.com/office/drawing/2014/main" id="{B15177E9-E3A9-9A88-7970-0FE2401FDA8A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0;p15">
                <a:extLst>
                  <a:ext uri="{FF2B5EF4-FFF2-40B4-BE49-F238E27FC236}">
                    <a16:creationId xmlns:a16="http://schemas.microsoft.com/office/drawing/2014/main" id="{EED2D1BA-9475-FF8D-059B-63982BEEFE99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1;p15">
                <a:extLst>
                  <a:ext uri="{FF2B5EF4-FFF2-40B4-BE49-F238E27FC236}">
                    <a16:creationId xmlns:a16="http://schemas.microsoft.com/office/drawing/2014/main" id="{5662B5CE-C049-0ABD-0011-861C50DA4742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2;p15">
                <a:extLst>
                  <a:ext uri="{FF2B5EF4-FFF2-40B4-BE49-F238E27FC236}">
                    <a16:creationId xmlns:a16="http://schemas.microsoft.com/office/drawing/2014/main" id="{37CA211A-DE76-80CB-E6E4-6A210BB0D07B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3;p15">
                <a:extLst>
                  <a:ext uri="{FF2B5EF4-FFF2-40B4-BE49-F238E27FC236}">
                    <a16:creationId xmlns:a16="http://schemas.microsoft.com/office/drawing/2014/main" id="{75C66410-C0FD-2E5A-EA7B-F70D4AB24A36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4;p15">
                <a:extLst>
                  <a:ext uri="{FF2B5EF4-FFF2-40B4-BE49-F238E27FC236}">
                    <a16:creationId xmlns:a16="http://schemas.microsoft.com/office/drawing/2014/main" id="{B3935984-B1E6-834B-075C-40A72EDA7D0C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5;p15">
                <a:extLst>
                  <a:ext uri="{FF2B5EF4-FFF2-40B4-BE49-F238E27FC236}">
                    <a16:creationId xmlns:a16="http://schemas.microsoft.com/office/drawing/2014/main" id="{83E992C9-D0A3-ADFA-6CC3-C5CA5C929812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6;p15">
                <a:extLst>
                  <a:ext uri="{FF2B5EF4-FFF2-40B4-BE49-F238E27FC236}">
                    <a16:creationId xmlns:a16="http://schemas.microsoft.com/office/drawing/2014/main" id="{4682F000-2AFE-6257-EF84-FF7C30FB7A34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7;p15">
                <a:extLst>
                  <a:ext uri="{FF2B5EF4-FFF2-40B4-BE49-F238E27FC236}">
                    <a16:creationId xmlns:a16="http://schemas.microsoft.com/office/drawing/2014/main" id="{0BB4D9E0-D679-DAC3-8A8D-484397581899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8;p15">
                <a:extLst>
                  <a:ext uri="{FF2B5EF4-FFF2-40B4-BE49-F238E27FC236}">
                    <a16:creationId xmlns:a16="http://schemas.microsoft.com/office/drawing/2014/main" id="{B54E3330-DE26-EC8A-6847-4B184D8E122A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9;p15">
                <a:extLst>
                  <a:ext uri="{FF2B5EF4-FFF2-40B4-BE49-F238E27FC236}">
                    <a16:creationId xmlns:a16="http://schemas.microsoft.com/office/drawing/2014/main" id="{36E99675-FBE5-21F6-832B-8F79704A410A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0;p15">
                <a:extLst>
                  <a:ext uri="{FF2B5EF4-FFF2-40B4-BE49-F238E27FC236}">
                    <a16:creationId xmlns:a16="http://schemas.microsoft.com/office/drawing/2014/main" id="{D03F99BC-E3E2-2526-5009-FD77ECB60480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1;p15">
                <a:extLst>
                  <a:ext uri="{FF2B5EF4-FFF2-40B4-BE49-F238E27FC236}">
                    <a16:creationId xmlns:a16="http://schemas.microsoft.com/office/drawing/2014/main" id="{F54524DA-7DCA-C544-EF06-AC5EA8A884DA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2;p15">
                <a:extLst>
                  <a:ext uri="{FF2B5EF4-FFF2-40B4-BE49-F238E27FC236}">
                    <a16:creationId xmlns:a16="http://schemas.microsoft.com/office/drawing/2014/main" id="{B903E06E-EA84-A51D-BE0D-E4B12D334C2C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3;p15">
                <a:extLst>
                  <a:ext uri="{FF2B5EF4-FFF2-40B4-BE49-F238E27FC236}">
                    <a16:creationId xmlns:a16="http://schemas.microsoft.com/office/drawing/2014/main" id="{E2AE3E78-CCB7-A54B-E3C7-59464F3C6EEF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4;p15">
                <a:extLst>
                  <a:ext uri="{FF2B5EF4-FFF2-40B4-BE49-F238E27FC236}">
                    <a16:creationId xmlns:a16="http://schemas.microsoft.com/office/drawing/2014/main" id="{5B294A74-72A9-34CC-AAF0-F11D817524E6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5;p15">
                <a:extLst>
                  <a:ext uri="{FF2B5EF4-FFF2-40B4-BE49-F238E27FC236}">
                    <a16:creationId xmlns:a16="http://schemas.microsoft.com/office/drawing/2014/main" id="{A9367C78-46ED-7730-88F5-25C3AE5D3FCE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6;p15">
                <a:extLst>
                  <a:ext uri="{FF2B5EF4-FFF2-40B4-BE49-F238E27FC236}">
                    <a16:creationId xmlns:a16="http://schemas.microsoft.com/office/drawing/2014/main" id="{47A11574-BD50-807C-DEA9-A9B588C722B8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7;p15">
                <a:extLst>
                  <a:ext uri="{FF2B5EF4-FFF2-40B4-BE49-F238E27FC236}">
                    <a16:creationId xmlns:a16="http://schemas.microsoft.com/office/drawing/2014/main" id="{FAF3292C-BA64-3572-CE4F-B3892C4606FC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8;p15">
                <a:extLst>
                  <a:ext uri="{FF2B5EF4-FFF2-40B4-BE49-F238E27FC236}">
                    <a16:creationId xmlns:a16="http://schemas.microsoft.com/office/drawing/2014/main" id="{3C890545-0891-A586-F6D9-21374055BF68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9;p15">
                <a:extLst>
                  <a:ext uri="{FF2B5EF4-FFF2-40B4-BE49-F238E27FC236}">
                    <a16:creationId xmlns:a16="http://schemas.microsoft.com/office/drawing/2014/main" id="{66E18001-BB0D-FA10-1E9E-CA72F642A405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0;p15">
                <a:extLst>
                  <a:ext uri="{FF2B5EF4-FFF2-40B4-BE49-F238E27FC236}">
                    <a16:creationId xmlns:a16="http://schemas.microsoft.com/office/drawing/2014/main" id="{D8F7198A-94CD-CB4B-1D31-CF220C3B2736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1;p15">
                <a:extLst>
                  <a:ext uri="{FF2B5EF4-FFF2-40B4-BE49-F238E27FC236}">
                    <a16:creationId xmlns:a16="http://schemas.microsoft.com/office/drawing/2014/main" id="{599DF816-F30B-C53C-273E-88DD53831C98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;p15">
                <a:extLst>
                  <a:ext uri="{FF2B5EF4-FFF2-40B4-BE49-F238E27FC236}">
                    <a16:creationId xmlns:a16="http://schemas.microsoft.com/office/drawing/2014/main" id="{17B0E6BF-5919-FFB0-48B8-C69A0B76E4BC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;p15">
                <a:extLst>
                  <a:ext uri="{FF2B5EF4-FFF2-40B4-BE49-F238E27FC236}">
                    <a16:creationId xmlns:a16="http://schemas.microsoft.com/office/drawing/2014/main" id="{706F25CA-B184-338F-96AF-D32DC9D0365C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4;p15">
                <a:extLst>
                  <a:ext uri="{FF2B5EF4-FFF2-40B4-BE49-F238E27FC236}">
                    <a16:creationId xmlns:a16="http://schemas.microsoft.com/office/drawing/2014/main" id="{2CDEF52F-62C2-5586-DDDD-6162A2059713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5;p15">
                <a:extLst>
                  <a:ext uri="{FF2B5EF4-FFF2-40B4-BE49-F238E27FC236}">
                    <a16:creationId xmlns:a16="http://schemas.microsoft.com/office/drawing/2014/main" id="{5BF31813-F18B-881D-5279-154F17B65391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6;p15">
                <a:extLst>
                  <a:ext uri="{FF2B5EF4-FFF2-40B4-BE49-F238E27FC236}">
                    <a16:creationId xmlns:a16="http://schemas.microsoft.com/office/drawing/2014/main" id="{C76F6906-5DBD-C937-928C-79DB368DBCB2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7;p15">
                <a:extLst>
                  <a:ext uri="{FF2B5EF4-FFF2-40B4-BE49-F238E27FC236}">
                    <a16:creationId xmlns:a16="http://schemas.microsoft.com/office/drawing/2014/main" id="{E76CC4D5-2B7C-FCFD-638A-9F6C06B86500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8;p15">
                <a:extLst>
                  <a:ext uri="{FF2B5EF4-FFF2-40B4-BE49-F238E27FC236}">
                    <a16:creationId xmlns:a16="http://schemas.microsoft.com/office/drawing/2014/main" id="{FE46F5BB-09C9-1AA5-195F-5EF6BD87B90C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9;p15">
                <a:extLst>
                  <a:ext uri="{FF2B5EF4-FFF2-40B4-BE49-F238E27FC236}">
                    <a16:creationId xmlns:a16="http://schemas.microsoft.com/office/drawing/2014/main" id="{714FA711-E8B6-6691-A829-9B8F19F4EF2B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0;p15">
                <a:extLst>
                  <a:ext uri="{FF2B5EF4-FFF2-40B4-BE49-F238E27FC236}">
                    <a16:creationId xmlns:a16="http://schemas.microsoft.com/office/drawing/2014/main" id="{B04E990F-082C-EEF2-E428-1F8DD142BAE6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1;p15">
                <a:extLst>
                  <a:ext uri="{FF2B5EF4-FFF2-40B4-BE49-F238E27FC236}">
                    <a16:creationId xmlns:a16="http://schemas.microsoft.com/office/drawing/2014/main" id="{6FA044F7-C2EB-A440-C854-AFE8ED291F11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2;p15">
                <a:extLst>
                  <a:ext uri="{FF2B5EF4-FFF2-40B4-BE49-F238E27FC236}">
                    <a16:creationId xmlns:a16="http://schemas.microsoft.com/office/drawing/2014/main" id="{4D199D6D-94AD-5E05-E816-AA1412438DCE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3;p15">
                <a:extLst>
                  <a:ext uri="{FF2B5EF4-FFF2-40B4-BE49-F238E27FC236}">
                    <a16:creationId xmlns:a16="http://schemas.microsoft.com/office/drawing/2014/main" id="{0C1393F2-E469-0F88-9821-2846CE247BD7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4;p15">
                <a:extLst>
                  <a:ext uri="{FF2B5EF4-FFF2-40B4-BE49-F238E27FC236}">
                    <a16:creationId xmlns:a16="http://schemas.microsoft.com/office/drawing/2014/main" id="{490413D8-EDE4-D507-45BE-D322F388EF45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5;p15">
                <a:extLst>
                  <a:ext uri="{FF2B5EF4-FFF2-40B4-BE49-F238E27FC236}">
                    <a16:creationId xmlns:a16="http://schemas.microsoft.com/office/drawing/2014/main" id="{D0477FC0-3F0A-6650-0F4F-2C8DD7C39E1C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6;p15">
                <a:extLst>
                  <a:ext uri="{FF2B5EF4-FFF2-40B4-BE49-F238E27FC236}">
                    <a16:creationId xmlns:a16="http://schemas.microsoft.com/office/drawing/2014/main" id="{3C6B576A-FFC8-FEE8-679D-70304F518088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7;p15">
                <a:extLst>
                  <a:ext uri="{FF2B5EF4-FFF2-40B4-BE49-F238E27FC236}">
                    <a16:creationId xmlns:a16="http://schemas.microsoft.com/office/drawing/2014/main" id="{37447680-7F34-4F7A-7E2A-B0D962CF3529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8;p15">
                <a:extLst>
                  <a:ext uri="{FF2B5EF4-FFF2-40B4-BE49-F238E27FC236}">
                    <a16:creationId xmlns:a16="http://schemas.microsoft.com/office/drawing/2014/main" id="{57107023-BB48-B110-08A3-74BB33FAE814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9;p15">
                <a:extLst>
                  <a:ext uri="{FF2B5EF4-FFF2-40B4-BE49-F238E27FC236}">
                    <a16:creationId xmlns:a16="http://schemas.microsoft.com/office/drawing/2014/main" id="{5190D156-3AA6-0C7A-978F-F09D459BE06D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;p15">
                <a:extLst>
                  <a:ext uri="{FF2B5EF4-FFF2-40B4-BE49-F238E27FC236}">
                    <a16:creationId xmlns:a16="http://schemas.microsoft.com/office/drawing/2014/main" id="{7BD69EFA-E7E2-553D-364C-F01848C96DBF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;p15">
                <a:extLst>
                  <a:ext uri="{FF2B5EF4-FFF2-40B4-BE49-F238E27FC236}">
                    <a16:creationId xmlns:a16="http://schemas.microsoft.com/office/drawing/2014/main" id="{9A0D814B-AA2C-6525-A013-CADF997573CA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;p15">
                <a:extLst>
                  <a:ext uri="{FF2B5EF4-FFF2-40B4-BE49-F238E27FC236}">
                    <a16:creationId xmlns:a16="http://schemas.microsoft.com/office/drawing/2014/main" id="{7B8F4021-79A8-1F1D-4B5E-02231924CA4C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3;p15">
                <a:extLst>
                  <a:ext uri="{FF2B5EF4-FFF2-40B4-BE49-F238E27FC236}">
                    <a16:creationId xmlns:a16="http://schemas.microsoft.com/office/drawing/2014/main" id="{8BAFE533-A421-D981-C463-5DDEB9540645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4;p15">
                <a:extLst>
                  <a:ext uri="{FF2B5EF4-FFF2-40B4-BE49-F238E27FC236}">
                    <a16:creationId xmlns:a16="http://schemas.microsoft.com/office/drawing/2014/main" id="{5ADCEC3D-1967-EDB0-F960-0295F7C01DD9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5;p15">
                <a:extLst>
                  <a:ext uri="{FF2B5EF4-FFF2-40B4-BE49-F238E27FC236}">
                    <a16:creationId xmlns:a16="http://schemas.microsoft.com/office/drawing/2014/main" id="{C3187763-1877-B716-3A20-F743EB28385D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6;p15">
                <a:extLst>
                  <a:ext uri="{FF2B5EF4-FFF2-40B4-BE49-F238E27FC236}">
                    <a16:creationId xmlns:a16="http://schemas.microsoft.com/office/drawing/2014/main" id="{F4898B39-384B-8F89-9052-CA93A3E41361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7;p15">
                <a:extLst>
                  <a:ext uri="{FF2B5EF4-FFF2-40B4-BE49-F238E27FC236}">
                    <a16:creationId xmlns:a16="http://schemas.microsoft.com/office/drawing/2014/main" id="{CDB69711-D42A-D2DB-49CE-D8BA86727E31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8;p15">
                <a:extLst>
                  <a:ext uri="{FF2B5EF4-FFF2-40B4-BE49-F238E27FC236}">
                    <a16:creationId xmlns:a16="http://schemas.microsoft.com/office/drawing/2014/main" id="{9A49A8C5-CBA7-3E80-2264-A405FC5C1680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9;p15">
                <a:extLst>
                  <a:ext uri="{FF2B5EF4-FFF2-40B4-BE49-F238E27FC236}">
                    <a16:creationId xmlns:a16="http://schemas.microsoft.com/office/drawing/2014/main" id="{E8478485-0B61-68EA-5CC4-4D82A6A0BB59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0;p15">
                <a:extLst>
                  <a:ext uri="{FF2B5EF4-FFF2-40B4-BE49-F238E27FC236}">
                    <a16:creationId xmlns:a16="http://schemas.microsoft.com/office/drawing/2014/main" id="{E4903658-44D6-ECA2-9F10-6414D6F4728D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1;p15">
                <a:extLst>
                  <a:ext uri="{FF2B5EF4-FFF2-40B4-BE49-F238E27FC236}">
                    <a16:creationId xmlns:a16="http://schemas.microsoft.com/office/drawing/2014/main" id="{E1CC6814-8A62-3C5E-8F67-5447568E9D47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2;p15">
                <a:extLst>
                  <a:ext uri="{FF2B5EF4-FFF2-40B4-BE49-F238E27FC236}">
                    <a16:creationId xmlns:a16="http://schemas.microsoft.com/office/drawing/2014/main" id="{6706E05B-756F-711B-3667-D41B49F3B66B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3;p15">
                <a:extLst>
                  <a:ext uri="{FF2B5EF4-FFF2-40B4-BE49-F238E27FC236}">
                    <a16:creationId xmlns:a16="http://schemas.microsoft.com/office/drawing/2014/main" id="{ACB14085-2D27-584B-A910-A08B9EA461AD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4;p15">
                <a:extLst>
                  <a:ext uri="{FF2B5EF4-FFF2-40B4-BE49-F238E27FC236}">
                    <a16:creationId xmlns:a16="http://schemas.microsoft.com/office/drawing/2014/main" id="{4D79488C-E65E-6EC6-F994-9D0AC7888116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5;p15">
                <a:extLst>
                  <a:ext uri="{FF2B5EF4-FFF2-40B4-BE49-F238E27FC236}">
                    <a16:creationId xmlns:a16="http://schemas.microsoft.com/office/drawing/2014/main" id="{352CD78C-A04E-CFBC-98A3-F65F910AC49F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6;p15">
                <a:extLst>
                  <a:ext uri="{FF2B5EF4-FFF2-40B4-BE49-F238E27FC236}">
                    <a16:creationId xmlns:a16="http://schemas.microsoft.com/office/drawing/2014/main" id="{94E1C70F-7B86-0EE6-5F47-F197080FF4B4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7;p15">
                <a:extLst>
                  <a:ext uri="{FF2B5EF4-FFF2-40B4-BE49-F238E27FC236}">
                    <a16:creationId xmlns:a16="http://schemas.microsoft.com/office/drawing/2014/main" id="{C91615DD-D65C-9463-BD16-598F3BD0AD25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8;p15">
                <a:extLst>
                  <a:ext uri="{FF2B5EF4-FFF2-40B4-BE49-F238E27FC236}">
                    <a16:creationId xmlns:a16="http://schemas.microsoft.com/office/drawing/2014/main" id="{AF7A7D23-B067-2B13-F99B-A10263FDFE8E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9;p15">
                <a:extLst>
                  <a:ext uri="{FF2B5EF4-FFF2-40B4-BE49-F238E27FC236}">
                    <a16:creationId xmlns:a16="http://schemas.microsoft.com/office/drawing/2014/main" id="{5C45EFDE-7A1B-6A94-33C2-CE1D16C6C1B4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0;p15">
                <a:extLst>
                  <a:ext uri="{FF2B5EF4-FFF2-40B4-BE49-F238E27FC236}">
                    <a16:creationId xmlns:a16="http://schemas.microsoft.com/office/drawing/2014/main" id="{FE32AE13-0838-0D8C-09B2-D0BD23781F06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1;p15">
                <a:extLst>
                  <a:ext uri="{FF2B5EF4-FFF2-40B4-BE49-F238E27FC236}">
                    <a16:creationId xmlns:a16="http://schemas.microsoft.com/office/drawing/2014/main" id="{975AE06E-D583-4B34-BDEB-26B879007522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2;p15">
                <a:extLst>
                  <a:ext uri="{FF2B5EF4-FFF2-40B4-BE49-F238E27FC236}">
                    <a16:creationId xmlns:a16="http://schemas.microsoft.com/office/drawing/2014/main" id="{BFE09900-BA31-4214-048C-F1A43B78E870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3;p15">
                <a:extLst>
                  <a:ext uri="{FF2B5EF4-FFF2-40B4-BE49-F238E27FC236}">
                    <a16:creationId xmlns:a16="http://schemas.microsoft.com/office/drawing/2014/main" id="{821B1952-C451-E041-F9F6-2313CAF56EAA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4;p15">
                <a:extLst>
                  <a:ext uri="{FF2B5EF4-FFF2-40B4-BE49-F238E27FC236}">
                    <a16:creationId xmlns:a16="http://schemas.microsoft.com/office/drawing/2014/main" id="{908A572B-78B9-F29A-D818-E4E72BD25DCA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5;p15">
                <a:extLst>
                  <a:ext uri="{FF2B5EF4-FFF2-40B4-BE49-F238E27FC236}">
                    <a16:creationId xmlns:a16="http://schemas.microsoft.com/office/drawing/2014/main" id="{BDECB855-04A8-389E-0EDC-2D400694A657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6;p15">
                <a:extLst>
                  <a:ext uri="{FF2B5EF4-FFF2-40B4-BE49-F238E27FC236}">
                    <a16:creationId xmlns:a16="http://schemas.microsoft.com/office/drawing/2014/main" id="{F303BAD0-2FB2-0E43-93EE-4EEA9FD4FC74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7;p15">
                <a:extLst>
                  <a:ext uri="{FF2B5EF4-FFF2-40B4-BE49-F238E27FC236}">
                    <a16:creationId xmlns:a16="http://schemas.microsoft.com/office/drawing/2014/main" id="{73BE6ACC-DF8B-A31A-1E88-DA50801A3FCB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8;p15">
                <a:extLst>
                  <a:ext uri="{FF2B5EF4-FFF2-40B4-BE49-F238E27FC236}">
                    <a16:creationId xmlns:a16="http://schemas.microsoft.com/office/drawing/2014/main" id="{CEFDDE9A-C60E-9D28-576A-34A949C6BB1A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9;p15">
                <a:extLst>
                  <a:ext uri="{FF2B5EF4-FFF2-40B4-BE49-F238E27FC236}">
                    <a16:creationId xmlns:a16="http://schemas.microsoft.com/office/drawing/2014/main" id="{647527AC-44CA-25C2-7185-83571FCA4912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0;p15">
                <a:extLst>
                  <a:ext uri="{FF2B5EF4-FFF2-40B4-BE49-F238E27FC236}">
                    <a16:creationId xmlns:a16="http://schemas.microsoft.com/office/drawing/2014/main" id="{CB23E1FD-D41A-359A-248E-43D02BC40108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1;p15">
                <a:extLst>
                  <a:ext uri="{FF2B5EF4-FFF2-40B4-BE49-F238E27FC236}">
                    <a16:creationId xmlns:a16="http://schemas.microsoft.com/office/drawing/2014/main" id="{B911D484-AF82-A700-E807-DAC05C3F105E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2;p15">
                <a:extLst>
                  <a:ext uri="{FF2B5EF4-FFF2-40B4-BE49-F238E27FC236}">
                    <a16:creationId xmlns:a16="http://schemas.microsoft.com/office/drawing/2014/main" id="{48EECE00-6752-54F1-52E6-60665E86DFA1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3;p15">
                <a:extLst>
                  <a:ext uri="{FF2B5EF4-FFF2-40B4-BE49-F238E27FC236}">
                    <a16:creationId xmlns:a16="http://schemas.microsoft.com/office/drawing/2014/main" id="{0391C871-3DD6-07D4-9024-2C9D31D793E7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4;p15">
                <a:extLst>
                  <a:ext uri="{FF2B5EF4-FFF2-40B4-BE49-F238E27FC236}">
                    <a16:creationId xmlns:a16="http://schemas.microsoft.com/office/drawing/2014/main" id="{8C6026DE-DD8F-9A9D-9AA3-0F69005DA0F4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5;p15">
                <a:extLst>
                  <a:ext uri="{FF2B5EF4-FFF2-40B4-BE49-F238E27FC236}">
                    <a16:creationId xmlns:a16="http://schemas.microsoft.com/office/drawing/2014/main" id="{299BEE5E-2C40-BBF4-94FF-1E6BE4B16288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6;p15">
                <a:extLst>
                  <a:ext uri="{FF2B5EF4-FFF2-40B4-BE49-F238E27FC236}">
                    <a16:creationId xmlns:a16="http://schemas.microsoft.com/office/drawing/2014/main" id="{C04B33E3-125A-FEB4-A46B-69E94D0415F3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7;p15">
                <a:extLst>
                  <a:ext uri="{FF2B5EF4-FFF2-40B4-BE49-F238E27FC236}">
                    <a16:creationId xmlns:a16="http://schemas.microsoft.com/office/drawing/2014/main" id="{F9043756-6ED9-6319-A83F-A192CF2BD86B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8;p15">
                <a:extLst>
                  <a:ext uri="{FF2B5EF4-FFF2-40B4-BE49-F238E27FC236}">
                    <a16:creationId xmlns:a16="http://schemas.microsoft.com/office/drawing/2014/main" id="{BFDA00D0-6163-A0C0-F23E-EF775DCFF298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9;p15">
                <a:extLst>
                  <a:ext uri="{FF2B5EF4-FFF2-40B4-BE49-F238E27FC236}">
                    <a16:creationId xmlns:a16="http://schemas.microsoft.com/office/drawing/2014/main" id="{9A902176-51A9-0D4D-15D6-D5D46218336D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0;p15">
                <a:extLst>
                  <a:ext uri="{FF2B5EF4-FFF2-40B4-BE49-F238E27FC236}">
                    <a16:creationId xmlns:a16="http://schemas.microsoft.com/office/drawing/2014/main" id="{79854496-C1B8-D1C1-573C-DC1F2A927B27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1;p15">
                <a:extLst>
                  <a:ext uri="{FF2B5EF4-FFF2-40B4-BE49-F238E27FC236}">
                    <a16:creationId xmlns:a16="http://schemas.microsoft.com/office/drawing/2014/main" id="{3EFE63B4-56BE-DF54-BEE5-8C7DB215CA4C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2;p15">
                <a:extLst>
                  <a:ext uri="{FF2B5EF4-FFF2-40B4-BE49-F238E27FC236}">
                    <a16:creationId xmlns:a16="http://schemas.microsoft.com/office/drawing/2014/main" id="{C24F78D3-47A8-FCA8-819D-F198F1EF3811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3;p15">
                <a:extLst>
                  <a:ext uri="{FF2B5EF4-FFF2-40B4-BE49-F238E27FC236}">
                    <a16:creationId xmlns:a16="http://schemas.microsoft.com/office/drawing/2014/main" id="{39F1F60D-713A-B945-E26B-2A3CA3FC8938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4;p15">
                <a:extLst>
                  <a:ext uri="{FF2B5EF4-FFF2-40B4-BE49-F238E27FC236}">
                    <a16:creationId xmlns:a16="http://schemas.microsoft.com/office/drawing/2014/main" id="{96C6810E-3DFE-8B1A-99F2-DC0A09AB52F6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5;p15">
                <a:extLst>
                  <a:ext uri="{FF2B5EF4-FFF2-40B4-BE49-F238E27FC236}">
                    <a16:creationId xmlns:a16="http://schemas.microsoft.com/office/drawing/2014/main" id="{8C695E99-4F95-EA72-0B00-05CA9A70E644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6;p15">
                <a:extLst>
                  <a:ext uri="{FF2B5EF4-FFF2-40B4-BE49-F238E27FC236}">
                    <a16:creationId xmlns:a16="http://schemas.microsoft.com/office/drawing/2014/main" id="{8CEDD43E-F055-13B4-23CE-3AECF40EC045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7;p15">
                <a:extLst>
                  <a:ext uri="{FF2B5EF4-FFF2-40B4-BE49-F238E27FC236}">
                    <a16:creationId xmlns:a16="http://schemas.microsoft.com/office/drawing/2014/main" id="{2E58CC29-D80F-AB27-7365-92751A6D2D64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8;p15">
                <a:extLst>
                  <a:ext uri="{FF2B5EF4-FFF2-40B4-BE49-F238E27FC236}">
                    <a16:creationId xmlns:a16="http://schemas.microsoft.com/office/drawing/2014/main" id="{44C72D09-6FDC-8F13-FA41-494A3BC200FB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9;p15">
                <a:extLst>
                  <a:ext uri="{FF2B5EF4-FFF2-40B4-BE49-F238E27FC236}">
                    <a16:creationId xmlns:a16="http://schemas.microsoft.com/office/drawing/2014/main" id="{24079835-2FAC-0411-0CDD-08C247938734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0;p15">
                <a:extLst>
                  <a:ext uri="{FF2B5EF4-FFF2-40B4-BE49-F238E27FC236}">
                    <a16:creationId xmlns:a16="http://schemas.microsoft.com/office/drawing/2014/main" id="{7FE3DC5E-79CD-E7A3-B28F-CF527C24E80C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1;p15">
                <a:extLst>
                  <a:ext uri="{FF2B5EF4-FFF2-40B4-BE49-F238E27FC236}">
                    <a16:creationId xmlns:a16="http://schemas.microsoft.com/office/drawing/2014/main" id="{490BC721-037D-FA23-C13C-E86E39636AFA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2;p15">
                <a:extLst>
                  <a:ext uri="{FF2B5EF4-FFF2-40B4-BE49-F238E27FC236}">
                    <a16:creationId xmlns:a16="http://schemas.microsoft.com/office/drawing/2014/main" id="{BFA855A8-6777-D356-E71A-84B7B0437C08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3;p15">
                <a:extLst>
                  <a:ext uri="{FF2B5EF4-FFF2-40B4-BE49-F238E27FC236}">
                    <a16:creationId xmlns:a16="http://schemas.microsoft.com/office/drawing/2014/main" id="{F9504BBA-09FE-1055-C21D-1CF7172BCEBD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4;p15">
                <a:extLst>
                  <a:ext uri="{FF2B5EF4-FFF2-40B4-BE49-F238E27FC236}">
                    <a16:creationId xmlns:a16="http://schemas.microsoft.com/office/drawing/2014/main" id="{422B7F64-1093-97D8-B7DF-793292CADDD2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5;p15">
                <a:extLst>
                  <a:ext uri="{FF2B5EF4-FFF2-40B4-BE49-F238E27FC236}">
                    <a16:creationId xmlns:a16="http://schemas.microsoft.com/office/drawing/2014/main" id="{9A3CA6D5-1A41-63E0-EE64-BAC33848E7FE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6;p15">
                <a:extLst>
                  <a:ext uri="{FF2B5EF4-FFF2-40B4-BE49-F238E27FC236}">
                    <a16:creationId xmlns:a16="http://schemas.microsoft.com/office/drawing/2014/main" id="{6F1856D0-60CF-AD1F-D999-3AE97E289F63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7;p15">
                <a:extLst>
                  <a:ext uri="{FF2B5EF4-FFF2-40B4-BE49-F238E27FC236}">
                    <a16:creationId xmlns:a16="http://schemas.microsoft.com/office/drawing/2014/main" id="{43D1C9B5-463B-3D4E-462A-B1AFA531F85C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8;p15">
                <a:extLst>
                  <a:ext uri="{FF2B5EF4-FFF2-40B4-BE49-F238E27FC236}">
                    <a16:creationId xmlns:a16="http://schemas.microsoft.com/office/drawing/2014/main" id="{FE9A0EAC-C79E-6A27-2F25-B497CAC15F98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9;p15">
                <a:extLst>
                  <a:ext uri="{FF2B5EF4-FFF2-40B4-BE49-F238E27FC236}">
                    <a16:creationId xmlns:a16="http://schemas.microsoft.com/office/drawing/2014/main" id="{DB0E173D-77EC-E447-0372-7CE7646F1682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10;p15">
                <a:extLst>
                  <a:ext uri="{FF2B5EF4-FFF2-40B4-BE49-F238E27FC236}">
                    <a16:creationId xmlns:a16="http://schemas.microsoft.com/office/drawing/2014/main" id="{33BA3C42-D0C9-E270-E8DF-793C73E40E9E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1;p15">
                <a:extLst>
                  <a:ext uri="{FF2B5EF4-FFF2-40B4-BE49-F238E27FC236}">
                    <a16:creationId xmlns:a16="http://schemas.microsoft.com/office/drawing/2014/main" id="{33231B21-0EB1-7F4E-D6B5-4D22F8EA3784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12;p15">
                <a:extLst>
                  <a:ext uri="{FF2B5EF4-FFF2-40B4-BE49-F238E27FC236}">
                    <a16:creationId xmlns:a16="http://schemas.microsoft.com/office/drawing/2014/main" id="{85B46ECB-C316-9076-6608-3A6CD4F8ADA7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13;p15">
                <a:extLst>
                  <a:ext uri="{FF2B5EF4-FFF2-40B4-BE49-F238E27FC236}">
                    <a16:creationId xmlns:a16="http://schemas.microsoft.com/office/drawing/2014/main" id="{5D305B37-D7C9-95EA-1F49-D92820F786BB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14;p15">
                <a:extLst>
                  <a:ext uri="{FF2B5EF4-FFF2-40B4-BE49-F238E27FC236}">
                    <a16:creationId xmlns:a16="http://schemas.microsoft.com/office/drawing/2014/main" id="{201619B0-F3CE-BBC0-2402-E67A473F4056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15;p15">
                <a:extLst>
                  <a:ext uri="{FF2B5EF4-FFF2-40B4-BE49-F238E27FC236}">
                    <a16:creationId xmlns:a16="http://schemas.microsoft.com/office/drawing/2014/main" id="{D3E8774B-C40C-9517-4333-D4A5FFB3400D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16;p15">
                <a:extLst>
                  <a:ext uri="{FF2B5EF4-FFF2-40B4-BE49-F238E27FC236}">
                    <a16:creationId xmlns:a16="http://schemas.microsoft.com/office/drawing/2014/main" id="{65473E8E-758B-080A-33B4-73AFDCB7DEA0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17;p15">
                <a:extLst>
                  <a:ext uri="{FF2B5EF4-FFF2-40B4-BE49-F238E27FC236}">
                    <a16:creationId xmlns:a16="http://schemas.microsoft.com/office/drawing/2014/main" id="{C4A045C7-BFA0-1E0A-7ADC-1F176FE6E688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18;p15">
                <a:extLst>
                  <a:ext uri="{FF2B5EF4-FFF2-40B4-BE49-F238E27FC236}">
                    <a16:creationId xmlns:a16="http://schemas.microsoft.com/office/drawing/2014/main" id="{06613D30-B9FF-E6CA-EFE5-42999702C013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19;p15">
                <a:extLst>
                  <a:ext uri="{FF2B5EF4-FFF2-40B4-BE49-F238E27FC236}">
                    <a16:creationId xmlns:a16="http://schemas.microsoft.com/office/drawing/2014/main" id="{7DD6FD1F-59F5-98FB-36A8-BB4C8A4723B2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0;p15">
                <a:extLst>
                  <a:ext uri="{FF2B5EF4-FFF2-40B4-BE49-F238E27FC236}">
                    <a16:creationId xmlns:a16="http://schemas.microsoft.com/office/drawing/2014/main" id="{3AD06D0B-1268-F774-2A4A-57506BC3B2C9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1;p15">
                <a:extLst>
                  <a:ext uri="{FF2B5EF4-FFF2-40B4-BE49-F238E27FC236}">
                    <a16:creationId xmlns:a16="http://schemas.microsoft.com/office/drawing/2014/main" id="{80CE6546-9EC6-B39D-73D8-124AEE4E1015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2;p15">
                <a:extLst>
                  <a:ext uri="{FF2B5EF4-FFF2-40B4-BE49-F238E27FC236}">
                    <a16:creationId xmlns:a16="http://schemas.microsoft.com/office/drawing/2014/main" id="{0A6A92D1-928A-2DC0-2FFA-9849018EE0B4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23;p15">
                <a:extLst>
                  <a:ext uri="{FF2B5EF4-FFF2-40B4-BE49-F238E27FC236}">
                    <a16:creationId xmlns:a16="http://schemas.microsoft.com/office/drawing/2014/main" id="{97DA6F78-84FF-0E35-5212-FC4FC0F8938F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4;p15">
                <a:extLst>
                  <a:ext uri="{FF2B5EF4-FFF2-40B4-BE49-F238E27FC236}">
                    <a16:creationId xmlns:a16="http://schemas.microsoft.com/office/drawing/2014/main" id="{14305758-4417-F62F-0FB6-2F43A3FEBD1A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25;p15">
              <a:extLst>
                <a:ext uri="{FF2B5EF4-FFF2-40B4-BE49-F238E27FC236}">
                  <a16:creationId xmlns:a16="http://schemas.microsoft.com/office/drawing/2014/main" id="{FC4AF891-6911-C500-D9D8-5445F0EFBF60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6;p15">
              <a:extLst>
                <a:ext uri="{FF2B5EF4-FFF2-40B4-BE49-F238E27FC236}">
                  <a16:creationId xmlns:a16="http://schemas.microsoft.com/office/drawing/2014/main" id="{DF07A355-DF4B-8377-1C3C-838DECE7D43A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;p15">
              <a:extLst>
                <a:ext uri="{FF2B5EF4-FFF2-40B4-BE49-F238E27FC236}">
                  <a16:creationId xmlns:a16="http://schemas.microsoft.com/office/drawing/2014/main" id="{B00C0D66-D809-D27B-7B70-83C1897FBA76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;p15">
              <a:extLst>
                <a:ext uri="{FF2B5EF4-FFF2-40B4-BE49-F238E27FC236}">
                  <a16:creationId xmlns:a16="http://schemas.microsoft.com/office/drawing/2014/main" id="{70338B68-F4DA-8E2A-1CDA-931919E8C83D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;p15">
              <a:extLst>
                <a:ext uri="{FF2B5EF4-FFF2-40B4-BE49-F238E27FC236}">
                  <a16:creationId xmlns:a16="http://schemas.microsoft.com/office/drawing/2014/main" id="{009333F5-FAFB-459E-50F6-AA7886F6099E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0;p15">
              <a:extLst>
                <a:ext uri="{FF2B5EF4-FFF2-40B4-BE49-F238E27FC236}">
                  <a16:creationId xmlns:a16="http://schemas.microsoft.com/office/drawing/2014/main" id="{F4DC6913-1746-F266-CC83-0F5268A4D1D9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69D417-CCD9-26D6-CBA6-6B3DFB7DF4BC}"/>
              </a:ext>
            </a:extLst>
          </p:cNvPr>
          <p:cNvSpPr txBox="1"/>
          <p:nvPr/>
        </p:nvSpPr>
        <p:spPr>
          <a:xfrm>
            <a:off x="3210088" y="6234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Project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F2982-4894-085F-BDC7-973335011DD1}"/>
              </a:ext>
            </a:extLst>
          </p:cNvPr>
          <p:cNvSpPr txBox="1"/>
          <p:nvPr/>
        </p:nvSpPr>
        <p:spPr>
          <a:xfrm>
            <a:off x="4571999" y="2200328"/>
            <a:ext cx="425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machine learning model to predict repayment risk and employment outcomes</a:t>
            </a:r>
          </a:p>
        </p:txBody>
      </p:sp>
    </p:spTree>
    <p:extLst>
      <p:ext uri="{BB962C8B-B14F-4D97-AF65-F5344CB8AC3E}">
        <p14:creationId xmlns:p14="http://schemas.microsoft.com/office/powerpoint/2010/main" val="33912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>
          <a:extLst>
            <a:ext uri="{FF2B5EF4-FFF2-40B4-BE49-F238E27FC236}">
              <a16:creationId xmlns:a16="http://schemas.microsoft.com/office/drawing/2014/main" id="{BE28E057-2978-A7E8-F97B-336226F0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>
            <a:extLst>
              <a:ext uri="{FF2B5EF4-FFF2-40B4-BE49-F238E27FC236}">
                <a16:creationId xmlns:a16="http://schemas.microsoft.com/office/drawing/2014/main" id="{2A7B0F0D-ABF5-DE0D-C55F-3A0D7E22BDE8}"/>
              </a:ext>
            </a:extLst>
          </p:cNvPr>
          <p:cNvSpPr/>
          <p:nvPr/>
        </p:nvSpPr>
        <p:spPr>
          <a:xfrm>
            <a:off x="3965604" y="2034068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>
            <a:extLst>
              <a:ext uri="{FF2B5EF4-FFF2-40B4-BE49-F238E27FC236}">
                <a16:creationId xmlns:a16="http://schemas.microsoft.com/office/drawing/2014/main" id="{A4BF47A5-10A2-B8EC-AF18-5B92ADBAEFF7}"/>
              </a:ext>
            </a:extLst>
          </p:cNvPr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>
            <a:extLst>
              <a:ext uri="{FF2B5EF4-FFF2-40B4-BE49-F238E27FC236}">
                <a16:creationId xmlns:a16="http://schemas.microsoft.com/office/drawing/2014/main" id="{FAC0C9E6-705E-C6D2-646B-6039CB0AC489}"/>
              </a:ext>
            </a:extLst>
          </p:cNvPr>
          <p:cNvSpPr/>
          <p:nvPr/>
        </p:nvSpPr>
        <p:spPr>
          <a:xfrm>
            <a:off x="1049015" y="202831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>
            <a:extLst>
              <a:ext uri="{FF2B5EF4-FFF2-40B4-BE49-F238E27FC236}">
                <a16:creationId xmlns:a16="http://schemas.microsoft.com/office/drawing/2014/main" id="{8227F286-2575-44CE-254F-87BED933C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1744" name="Google Shape;1744;p35">
            <a:extLst>
              <a:ext uri="{FF2B5EF4-FFF2-40B4-BE49-F238E27FC236}">
                <a16:creationId xmlns:a16="http://schemas.microsoft.com/office/drawing/2014/main" id="{0B3455B2-C6DA-8227-CC08-EFD19A087574}"/>
              </a:ext>
            </a:extLst>
          </p:cNvPr>
          <p:cNvGrpSpPr/>
          <p:nvPr/>
        </p:nvGrpSpPr>
        <p:grpSpPr>
          <a:xfrm>
            <a:off x="1280956" y="2275107"/>
            <a:ext cx="360818" cy="294030"/>
            <a:chOff x="7963196" y="2903752"/>
            <a:chExt cx="360818" cy="294030"/>
          </a:xfrm>
        </p:grpSpPr>
        <p:sp>
          <p:nvSpPr>
            <p:cNvPr id="1745" name="Google Shape;1745;p35">
              <a:extLst>
                <a:ext uri="{FF2B5EF4-FFF2-40B4-BE49-F238E27FC236}">
                  <a16:creationId xmlns:a16="http://schemas.microsoft.com/office/drawing/2014/main" id="{5FE5E30B-AA2F-5F20-1BF1-2F4833841613}"/>
                </a:ext>
              </a:extLst>
            </p:cNvPr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>
              <a:extLst>
                <a:ext uri="{FF2B5EF4-FFF2-40B4-BE49-F238E27FC236}">
                  <a16:creationId xmlns:a16="http://schemas.microsoft.com/office/drawing/2014/main" id="{247C4117-6D48-B3B2-A559-19BE86890DD8}"/>
                </a:ext>
              </a:extLst>
            </p:cNvPr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>
              <a:extLst>
                <a:ext uri="{FF2B5EF4-FFF2-40B4-BE49-F238E27FC236}">
                  <a16:creationId xmlns:a16="http://schemas.microsoft.com/office/drawing/2014/main" id="{BBCA9E48-C3A9-80F0-879D-D6E533D92745}"/>
                </a:ext>
              </a:extLst>
            </p:cNvPr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9" name="Google Shape;1749;p35">
            <a:extLst>
              <a:ext uri="{FF2B5EF4-FFF2-40B4-BE49-F238E27FC236}">
                <a16:creationId xmlns:a16="http://schemas.microsoft.com/office/drawing/2014/main" id="{3A4B4374-9C4E-5D42-D58E-C01BE2B846B8}"/>
              </a:ext>
            </a:extLst>
          </p:cNvPr>
          <p:cNvSpPr txBox="1"/>
          <p:nvPr/>
        </p:nvSpPr>
        <p:spPr>
          <a:xfrm>
            <a:off x="201435" y="3217166"/>
            <a:ext cx="243839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Investment Risks Due To Loan Repayment Uncertainty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6" name="Google Shape;1756;p35">
            <a:extLst>
              <a:ext uri="{FF2B5EF4-FFF2-40B4-BE49-F238E27FC236}">
                <a16:creationId xmlns:a16="http://schemas.microsoft.com/office/drawing/2014/main" id="{8373CCC6-6BBD-85E8-6C93-F3AEB677962A}"/>
              </a:ext>
            </a:extLst>
          </p:cNvPr>
          <p:cNvSpPr txBox="1"/>
          <p:nvPr/>
        </p:nvSpPr>
        <p:spPr>
          <a:xfrm>
            <a:off x="3403513" y="2900503"/>
            <a:ext cx="194888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 Model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8" name="Google Shape;1768;p35">
            <a:extLst>
              <a:ext uri="{FF2B5EF4-FFF2-40B4-BE49-F238E27FC236}">
                <a16:creationId xmlns:a16="http://schemas.microsoft.com/office/drawing/2014/main" id="{8FF3CEE0-FE68-271E-9E4E-16B83D16A583}"/>
              </a:ext>
            </a:extLst>
          </p:cNvPr>
          <p:cNvSpPr txBox="1"/>
          <p:nvPr/>
        </p:nvSpPr>
        <p:spPr>
          <a:xfrm>
            <a:off x="6738901" y="2929230"/>
            <a:ext cx="194888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Predicts Risk Levels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0" name="Google Shape;1770;p35">
            <a:extLst>
              <a:ext uri="{FF2B5EF4-FFF2-40B4-BE49-F238E27FC236}">
                <a16:creationId xmlns:a16="http://schemas.microsoft.com/office/drawing/2014/main" id="{26967CDE-FE57-AC97-4B7A-92F567AA60A1}"/>
              </a:ext>
            </a:extLst>
          </p:cNvPr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1" name="Google Shape;1781;p35">
            <a:extLst>
              <a:ext uri="{FF2B5EF4-FFF2-40B4-BE49-F238E27FC236}">
                <a16:creationId xmlns:a16="http://schemas.microsoft.com/office/drawing/2014/main" id="{6016A4DD-9897-7643-B98C-6407E483EA75}"/>
              </a:ext>
            </a:extLst>
          </p:cNvPr>
          <p:cNvCxnSpPr>
            <a:cxnSpLocks/>
            <a:stCxn id="1742" idx="6"/>
            <a:endCxn id="1740" idx="2"/>
          </p:cNvCxnSpPr>
          <p:nvPr/>
        </p:nvCxnSpPr>
        <p:spPr>
          <a:xfrm>
            <a:off x="1873715" y="2440663"/>
            <a:ext cx="2091889" cy="5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>
            <a:extLst>
              <a:ext uri="{FF2B5EF4-FFF2-40B4-BE49-F238E27FC236}">
                <a16:creationId xmlns:a16="http://schemas.microsoft.com/office/drawing/2014/main" id="{D2D7A43D-484F-873E-BF67-F4CFD3FE6EC5}"/>
              </a:ext>
            </a:extLst>
          </p:cNvPr>
          <p:cNvCxnSpPr>
            <a:cxnSpLocks/>
            <a:stCxn id="1740" idx="6"/>
            <a:endCxn id="1741" idx="2"/>
          </p:cNvCxnSpPr>
          <p:nvPr/>
        </p:nvCxnSpPr>
        <p:spPr>
          <a:xfrm flipV="1">
            <a:off x="4790304" y="2440663"/>
            <a:ext cx="2510671" cy="5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" name="Google Shape;1758;p35">
            <a:extLst>
              <a:ext uri="{FF2B5EF4-FFF2-40B4-BE49-F238E27FC236}">
                <a16:creationId xmlns:a16="http://schemas.microsoft.com/office/drawing/2014/main" id="{EE01EE4B-8410-9555-8FCE-B65F9BFD8AEF}"/>
              </a:ext>
            </a:extLst>
          </p:cNvPr>
          <p:cNvGrpSpPr/>
          <p:nvPr/>
        </p:nvGrpSpPr>
        <p:grpSpPr>
          <a:xfrm>
            <a:off x="4197544" y="2318169"/>
            <a:ext cx="360819" cy="355292"/>
            <a:chOff x="4781114" y="2878202"/>
            <a:chExt cx="360819" cy="355292"/>
          </a:xfrm>
        </p:grpSpPr>
        <p:sp>
          <p:nvSpPr>
            <p:cNvPr id="7" name="Google Shape;1759;p35">
              <a:extLst>
                <a:ext uri="{FF2B5EF4-FFF2-40B4-BE49-F238E27FC236}">
                  <a16:creationId xmlns:a16="http://schemas.microsoft.com/office/drawing/2014/main" id="{4A214DFE-13BF-93BE-4E2E-A26EA2D309FA}"/>
                </a:ext>
              </a:extLst>
            </p:cNvPr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0;p35">
              <a:extLst>
                <a:ext uri="{FF2B5EF4-FFF2-40B4-BE49-F238E27FC236}">
                  <a16:creationId xmlns:a16="http://schemas.microsoft.com/office/drawing/2014/main" id="{62BE8DC3-7114-A69A-46EB-E36A1BA6A6D6}"/>
                </a:ext>
              </a:extLst>
            </p:cNvPr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1;p35">
              <a:extLst>
                <a:ext uri="{FF2B5EF4-FFF2-40B4-BE49-F238E27FC236}">
                  <a16:creationId xmlns:a16="http://schemas.microsoft.com/office/drawing/2014/main" id="{8C89401F-C581-EF41-101A-04449D02C631}"/>
                </a:ext>
              </a:extLst>
            </p:cNvPr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2;p35">
              <a:extLst>
                <a:ext uri="{FF2B5EF4-FFF2-40B4-BE49-F238E27FC236}">
                  <a16:creationId xmlns:a16="http://schemas.microsoft.com/office/drawing/2014/main" id="{A33CB31D-6AAA-5A20-D428-11E7B2433BF9}"/>
                </a:ext>
              </a:extLst>
            </p:cNvPr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3;p35">
              <a:extLst>
                <a:ext uri="{FF2B5EF4-FFF2-40B4-BE49-F238E27FC236}">
                  <a16:creationId xmlns:a16="http://schemas.microsoft.com/office/drawing/2014/main" id="{D76D805F-9E19-475B-CAA4-6C8DA120FC3E}"/>
                </a:ext>
              </a:extLst>
            </p:cNvPr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4;p35">
              <a:extLst>
                <a:ext uri="{FF2B5EF4-FFF2-40B4-BE49-F238E27FC236}">
                  <a16:creationId xmlns:a16="http://schemas.microsoft.com/office/drawing/2014/main" id="{E259D3D5-A554-0740-E70C-7BC2E4CCD91B}"/>
                </a:ext>
              </a:extLst>
            </p:cNvPr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5;p35">
              <a:extLst>
                <a:ext uri="{FF2B5EF4-FFF2-40B4-BE49-F238E27FC236}">
                  <a16:creationId xmlns:a16="http://schemas.microsoft.com/office/drawing/2014/main" id="{5E87A179-47DA-DEB4-5BC1-AB17E05CAB58}"/>
                </a:ext>
              </a:extLst>
            </p:cNvPr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66;p35">
              <a:extLst>
                <a:ext uri="{FF2B5EF4-FFF2-40B4-BE49-F238E27FC236}">
                  <a16:creationId xmlns:a16="http://schemas.microsoft.com/office/drawing/2014/main" id="{B6CE7BBD-E352-17A8-B0EE-1315D0BF7BC7}"/>
                </a:ext>
              </a:extLst>
            </p:cNvPr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778;p35">
            <a:extLst>
              <a:ext uri="{FF2B5EF4-FFF2-40B4-BE49-F238E27FC236}">
                <a16:creationId xmlns:a16="http://schemas.microsoft.com/office/drawing/2014/main" id="{BF52C1A6-1686-DB35-2EA4-B12B2C4CA7CD}"/>
              </a:ext>
            </a:extLst>
          </p:cNvPr>
          <p:cNvGrpSpPr/>
          <p:nvPr/>
        </p:nvGrpSpPr>
        <p:grpSpPr>
          <a:xfrm>
            <a:off x="7525011" y="2261253"/>
            <a:ext cx="376627" cy="358819"/>
            <a:chOff x="2430622" y="2290545"/>
            <a:chExt cx="376627" cy="358819"/>
          </a:xfrm>
        </p:grpSpPr>
        <p:sp>
          <p:nvSpPr>
            <p:cNvPr id="16" name="Google Shape;1779;p35">
              <a:extLst>
                <a:ext uri="{FF2B5EF4-FFF2-40B4-BE49-F238E27FC236}">
                  <a16:creationId xmlns:a16="http://schemas.microsoft.com/office/drawing/2014/main" id="{6CFBEC57-DCC5-4461-4C41-6FF79F6F9223}"/>
                </a:ext>
              </a:extLst>
            </p:cNvPr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35">
              <a:extLst>
                <a:ext uri="{FF2B5EF4-FFF2-40B4-BE49-F238E27FC236}">
                  <a16:creationId xmlns:a16="http://schemas.microsoft.com/office/drawing/2014/main" id="{28CDF27B-BC0F-B804-D010-89DCD78FD330}"/>
                </a:ext>
              </a:extLst>
            </p:cNvPr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95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Objectives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Analyze employment outcomes based on degrees and universities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ANALYZE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High-Risk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Medium Risk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Low-Risk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CATEGORIZE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Predict loan repayment capability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286437" y="1187399"/>
            <a:ext cx="2824262" cy="596100"/>
            <a:chOff x="286437" y="1187399"/>
            <a:chExt cx="2824262" cy="596100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972" name="Google Shape;1972;p38"/>
            <p:cNvSpPr txBox="1"/>
            <p:nvPr/>
          </p:nvSpPr>
          <p:spPr>
            <a:xfrm>
              <a:off x="286437" y="131225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Debt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89784" cy="596100"/>
            <a:chOff x="6033300" y="1187400"/>
            <a:chExt cx="2789784" cy="596100"/>
          </a:xfrm>
        </p:grpSpPr>
        <p:sp>
          <p:nvSpPr>
            <p:cNvPr id="1976" name="Google Shape;1976;p38"/>
            <p:cNvSpPr txBox="1"/>
            <p:nvPr/>
          </p:nvSpPr>
          <p:spPr>
            <a:xfrm>
              <a:off x="6765684" y="130004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Score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74763" y="2665910"/>
            <a:ext cx="2635935" cy="596100"/>
            <a:chOff x="474763" y="2589598"/>
            <a:chExt cx="2635935" cy="596100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474763" y="271698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Payment Status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635937" cy="596100"/>
            <a:chOff x="6033300" y="2616950"/>
            <a:chExt cx="2635937" cy="596100"/>
          </a:xfrm>
        </p:grpSpPr>
        <p:sp>
          <p:nvSpPr>
            <p:cNvPr id="1991" name="Google Shape;1991;p38"/>
            <p:cNvSpPr txBox="1"/>
            <p:nvPr/>
          </p:nvSpPr>
          <p:spPr>
            <a:xfrm>
              <a:off x="6611837" y="273012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Career Salaries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CC07A9BC-056D-987A-CC2D-6C2819FD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>
            <a:extLst>
              <a:ext uri="{FF2B5EF4-FFF2-40B4-BE49-F238E27FC236}">
                <a16:creationId xmlns:a16="http://schemas.microsoft.com/office/drawing/2014/main" id="{58AE24E3-B52D-6D6E-3A55-D8CDBD8E0BB2}"/>
              </a:ext>
            </a:extLst>
          </p:cNvPr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>
            <a:extLst>
              <a:ext uri="{FF2B5EF4-FFF2-40B4-BE49-F238E27FC236}">
                <a16:creationId xmlns:a16="http://schemas.microsoft.com/office/drawing/2014/main" id="{F98DC1C3-09CE-C157-DDB9-C43EAB30ABD6}"/>
              </a:ext>
            </a:extLst>
          </p:cNvPr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>
            <a:extLst>
              <a:ext uri="{FF2B5EF4-FFF2-40B4-BE49-F238E27FC236}">
                <a16:creationId xmlns:a16="http://schemas.microsoft.com/office/drawing/2014/main" id="{1BB0069B-A2AC-8CBC-0E92-5DCF55786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Input-Output</a:t>
            </a:r>
            <a:endParaRPr dirty="0"/>
          </a:p>
        </p:txBody>
      </p:sp>
      <p:grpSp>
        <p:nvGrpSpPr>
          <p:cNvPr id="453" name="Google Shape;453;p19">
            <a:extLst>
              <a:ext uri="{FF2B5EF4-FFF2-40B4-BE49-F238E27FC236}">
                <a16:creationId xmlns:a16="http://schemas.microsoft.com/office/drawing/2014/main" id="{71F5E161-EE21-6423-2E6B-F1C39826E3CD}"/>
              </a:ext>
            </a:extLst>
          </p:cNvPr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>
              <a:extLst>
                <a:ext uri="{FF2B5EF4-FFF2-40B4-BE49-F238E27FC236}">
                  <a16:creationId xmlns:a16="http://schemas.microsoft.com/office/drawing/2014/main" id="{DF1D52BD-DFEF-E87C-C8D3-3858EA691B86}"/>
                </a:ext>
              </a:extLst>
            </p:cNvPr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>
              <a:extLst>
                <a:ext uri="{FF2B5EF4-FFF2-40B4-BE49-F238E27FC236}">
                  <a16:creationId xmlns:a16="http://schemas.microsoft.com/office/drawing/2014/main" id="{C6DFCE36-FE2D-F8B3-D29A-80CA9E203FC3}"/>
                </a:ext>
              </a:extLst>
            </p:cNvPr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13808BB5-06AB-F094-2C47-57BE3E35F247}"/>
                </a:ext>
              </a:extLst>
            </p:cNvPr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F2BE1868-5881-EB26-DFCF-84CCC075C341}"/>
                </a:ext>
              </a:extLst>
            </p:cNvPr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>
              <a:extLst>
                <a:ext uri="{FF2B5EF4-FFF2-40B4-BE49-F238E27FC236}">
                  <a16:creationId xmlns:a16="http://schemas.microsoft.com/office/drawing/2014/main" id="{5732BB97-3683-5C6F-26BE-84822E4DA4F0}"/>
                </a:ext>
              </a:extLst>
            </p:cNvPr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>
              <a:extLst>
                <a:ext uri="{FF2B5EF4-FFF2-40B4-BE49-F238E27FC236}">
                  <a16:creationId xmlns:a16="http://schemas.microsoft.com/office/drawing/2014/main" id="{BE241D09-C81F-2D46-12A0-7D752B58CEC3}"/>
                </a:ext>
              </a:extLst>
            </p:cNvPr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>
              <a:extLst>
                <a:ext uri="{FF2B5EF4-FFF2-40B4-BE49-F238E27FC236}">
                  <a16:creationId xmlns:a16="http://schemas.microsoft.com/office/drawing/2014/main" id="{BE29A30A-E541-6A89-C43D-3D470188483F}"/>
                </a:ext>
              </a:extLst>
            </p:cNvPr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>
              <a:extLst>
                <a:ext uri="{FF2B5EF4-FFF2-40B4-BE49-F238E27FC236}">
                  <a16:creationId xmlns:a16="http://schemas.microsoft.com/office/drawing/2014/main" id="{2C29E90C-6046-1B5D-D847-DE5172FDE983}"/>
                </a:ext>
              </a:extLst>
            </p:cNvPr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>
              <a:extLst>
                <a:ext uri="{FF2B5EF4-FFF2-40B4-BE49-F238E27FC236}">
                  <a16:creationId xmlns:a16="http://schemas.microsoft.com/office/drawing/2014/main" id="{57DCD144-859A-67FC-E888-4318A552390C}"/>
                </a:ext>
              </a:extLst>
            </p:cNvPr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>
              <a:extLst>
                <a:ext uri="{FF2B5EF4-FFF2-40B4-BE49-F238E27FC236}">
                  <a16:creationId xmlns:a16="http://schemas.microsoft.com/office/drawing/2014/main" id="{D768A9A0-DAB1-0F66-C977-AF605C566ABD}"/>
                </a:ext>
              </a:extLst>
            </p:cNvPr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>
              <a:extLst>
                <a:ext uri="{FF2B5EF4-FFF2-40B4-BE49-F238E27FC236}">
                  <a16:creationId xmlns:a16="http://schemas.microsoft.com/office/drawing/2014/main" id="{7C66F7AF-8C97-78A2-E968-B696F5AB089D}"/>
                </a:ext>
              </a:extLst>
            </p:cNvPr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>
              <a:extLst>
                <a:ext uri="{FF2B5EF4-FFF2-40B4-BE49-F238E27FC236}">
                  <a16:creationId xmlns:a16="http://schemas.microsoft.com/office/drawing/2014/main" id="{66DB000A-A89C-BC2C-328F-E41535125E7A}"/>
                </a:ext>
              </a:extLst>
            </p:cNvPr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>
              <a:extLst>
                <a:ext uri="{FF2B5EF4-FFF2-40B4-BE49-F238E27FC236}">
                  <a16:creationId xmlns:a16="http://schemas.microsoft.com/office/drawing/2014/main" id="{305EC666-018F-9257-DE90-DEDE27FE2A33}"/>
                </a:ext>
              </a:extLst>
            </p:cNvPr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>
              <a:extLst>
                <a:ext uri="{FF2B5EF4-FFF2-40B4-BE49-F238E27FC236}">
                  <a16:creationId xmlns:a16="http://schemas.microsoft.com/office/drawing/2014/main" id="{975A202B-EF0C-B74C-3714-90478430F54C}"/>
                </a:ext>
              </a:extLst>
            </p:cNvPr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>
              <a:extLst>
                <a:ext uri="{FF2B5EF4-FFF2-40B4-BE49-F238E27FC236}">
                  <a16:creationId xmlns:a16="http://schemas.microsoft.com/office/drawing/2014/main" id="{B888DDAC-D1BE-50B2-D6DF-E1E3451A00BA}"/>
                </a:ext>
              </a:extLst>
            </p:cNvPr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>
              <a:extLst>
                <a:ext uri="{FF2B5EF4-FFF2-40B4-BE49-F238E27FC236}">
                  <a16:creationId xmlns:a16="http://schemas.microsoft.com/office/drawing/2014/main" id="{2BB0E191-396C-40E2-4468-52277D08DEF3}"/>
                </a:ext>
              </a:extLst>
            </p:cNvPr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>
              <a:extLst>
                <a:ext uri="{FF2B5EF4-FFF2-40B4-BE49-F238E27FC236}">
                  <a16:creationId xmlns:a16="http://schemas.microsoft.com/office/drawing/2014/main" id="{52D553BB-8FFC-2617-9815-1AA1CB90D08D}"/>
                </a:ext>
              </a:extLst>
            </p:cNvPr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1F707E32-3FEB-2C11-E06F-B2AD4A309C07}"/>
                </a:ext>
              </a:extLst>
            </p:cNvPr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898A9D19-E9F7-0D36-3502-6F89E99E95B3}"/>
                </a:ext>
              </a:extLst>
            </p:cNvPr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>
              <a:extLst>
                <a:ext uri="{FF2B5EF4-FFF2-40B4-BE49-F238E27FC236}">
                  <a16:creationId xmlns:a16="http://schemas.microsoft.com/office/drawing/2014/main" id="{E2720593-89BE-BEAB-15A8-916D452D9ABE}"/>
                </a:ext>
              </a:extLst>
            </p:cNvPr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>
              <a:extLst>
                <a:ext uri="{FF2B5EF4-FFF2-40B4-BE49-F238E27FC236}">
                  <a16:creationId xmlns:a16="http://schemas.microsoft.com/office/drawing/2014/main" id="{485702D3-08D2-F71B-F885-739C63C6DA20}"/>
                </a:ext>
              </a:extLst>
            </p:cNvPr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>
            <a:extLst>
              <a:ext uri="{FF2B5EF4-FFF2-40B4-BE49-F238E27FC236}">
                <a16:creationId xmlns:a16="http://schemas.microsoft.com/office/drawing/2014/main" id="{8C534D90-D029-82C4-A071-2CB51905DAE5}"/>
              </a:ext>
            </a:extLst>
          </p:cNvPr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>
              <a:extLst>
                <a:ext uri="{FF2B5EF4-FFF2-40B4-BE49-F238E27FC236}">
                  <a16:creationId xmlns:a16="http://schemas.microsoft.com/office/drawing/2014/main" id="{58426F7C-22C8-5198-1EDB-941334AE4933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>
              <a:extLst>
                <a:ext uri="{FF2B5EF4-FFF2-40B4-BE49-F238E27FC236}">
                  <a16:creationId xmlns:a16="http://schemas.microsoft.com/office/drawing/2014/main" id="{926E146F-5898-0BD6-D4A8-08D07CCCA1C2}"/>
                </a:ext>
              </a:extLst>
            </p:cNvPr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>
              <a:extLst>
                <a:ext uri="{FF2B5EF4-FFF2-40B4-BE49-F238E27FC236}">
                  <a16:creationId xmlns:a16="http://schemas.microsoft.com/office/drawing/2014/main" id="{7B2C0A85-B488-78ED-39BA-61E855B8EE42}"/>
                </a:ext>
              </a:extLst>
            </p:cNvPr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>
              <a:extLst>
                <a:ext uri="{FF2B5EF4-FFF2-40B4-BE49-F238E27FC236}">
                  <a16:creationId xmlns:a16="http://schemas.microsoft.com/office/drawing/2014/main" id="{CBBFBFAD-E18F-CBCF-BE78-D12EBF2C5CED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>
              <a:extLst>
                <a:ext uri="{FF2B5EF4-FFF2-40B4-BE49-F238E27FC236}">
                  <a16:creationId xmlns:a16="http://schemas.microsoft.com/office/drawing/2014/main" id="{37159BE6-3ACF-5A2A-7807-C71F3B162FD3}"/>
                </a:ext>
              </a:extLst>
            </p:cNvPr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>
              <a:extLst>
                <a:ext uri="{FF2B5EF4-FFF2-40B4-BE49-F238E27FC236}">
                  <a16:creationId xmlns:a16="http://schemas.microsoft.com/office/drawing/2014/main" id="{9996ADDA-5A50-D332-7DFF-5B34787309D3}"/>
                </a:ext>
              </a:extLst>
            </p:cNvPr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>
              <a:extLst>
                <a:ext uri="{FF2B5EF4-FFF2-40B4-BE49-F238E27FC236}">
                  <a16:creationId xmlns:a16="http://schemas.microsoft.com/office/drawing/2014/main" id="{00791F04-7DC3-E5D2-38E2-510D0E98BA7E}"/>
                </a:ext>
              </a:extLst>
            </p:cNvPr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>
              <a:extLst>
                <a:ext uri="{FF2B5EF4-FFF2-40B4-BE49-F238E27FC236}">
                  <a16:creationId xmlns:a16="http://schemas.microsoft.com/office/drawing/2014/main" id="{DBE6BE0C-D69B-A4B4-3FB8-8FBF3E1C0D37}"/>
                </a:ext>
              </a:extLst>
            </p:cNvPr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>
              <a:extLst>
                <a:ext uri="{FF2B5EF4-FFF2-40B4-BE49-F238E27FC236}">
                  <a16:creationId xmlns:a16="http://schemas.microsoft.com/office/drawing/2014/main" id="{3DBE945C-A5F5-2C22-20E2-6F371FA4734A}"/>
                </a:ext>
              </a:extLst>
            </p:cNvPr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>
            <a:extLst>
              <a:ext uri="{FF2B5EF4-FFF2-40B4-BE49-F238E27FC236}">
                <a16:creationId xmlns:a16="http://schemas.microsoft.com/office/drawing/2014/main" id="{E58B2616-7054-A7F3-6279-97B6D0A81921}"/>
              </a:ext>
            </a:extLst>
          </p:cNvPr>
          <p:cNvGrpSpPr/>
          <p:nvPr/>
        </p:nvGrpSpPr>
        <p:grpSpPr>
          <a:xfrm>
            <a:off x="782952" y="1211750"/>
            <a:ext cx="1981200" cy="3405099"/>
            <a:chOff x="782952" y="1211750"/>
            <a:chExt cx="1981200" cy="3405099"/>
          </a:xfrm>
        </p:grpSpPr>
        <p:sp>
          <p:nvSpPr>
            <p:cNvPr id="486" name="Google Shape;486;p19">
              <a:extLst>
                <a:ext uri="{FF2B5EF4-FFF2-40B4-BE49-F238E27FC236}">
                  <a16:creationId xmlns:a16="http://schemas.microsoft.com/office/drawing/2014/main" id="{4E364782-6B61-44CB-E9E4-8FC60C834079}"/>
                </a:ext>
              </a:extLst>
            </p:cNvPr>
            <p:cNvSpPr txBox="1"/>
            <p:nvPr/>
          </p:nvSpPr>
          <p:spPr>
            <a:xfrm>
              <a:off x="782952" y="428504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Amount | Payment Deliqnuency | Degree | Default Rate | Delinquincy</a:t>
              </a:r>
              <a:endParaRPr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19">
              <a:extLst>
                <a:ext uri="{FF2B5EF4-FFF2-40B4-BE49-F238E27FC236}">
                  <a16:creationId xmlns:a16="http://schemas.microsoft.com/office/drawing/2014/main" id="{988ED6B1-860E-3EBF-B715-3780415E55D9}"/>
                </a:ext>
              </a:extLst>
            </p:cNvPr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>
            <a:extLst>
              <a:ext uri="{FF2B5EF4-FFF2-40B4-BE49-F238E27FC236}">
                <a16:creationId xmlns:a16="http://schemas.microsoft.com/office/drawing/2014/main" id="{3CF87317-8B5A-EEE7-3F19-E38FD0334F51}"/>
              </a:ext>
            </a:extLst>
          </p:cNvPr>
          <p:cNvGrpSpPr/>
          <p:nvPr/>
        </p:nvGrpSpPr>
        <p:grpSpPr>
          <a:xfrm>
            <a:off x="6364170" y="1211750"/>
            <a:ext cx="1981200" cy="3243193"/>
            <a:chOff x="6364170" y="1211750"/>
            <a:chExt cx="1981200" cy="3243193"/>
          </a:xfrm>
        </p:grpSpPr>
        <p:sp>
          <p:nvSpPr>
            <p:cNvPr id="490" name="Google Shape;490;p19">
              <a:extLst>
                <a:ext uri="{FF2B5EF4-FFF2-40B4-BE49-F238E27FC236}">
                  <a16:creationId xmlns:a16="http://schemas.microsoft.com/office/drawing/2014/main" id="{6A9CEC40-18D8-4A02-F230-6F82D2EF1CCF}"/>
                </a:ext>
              </a:extLst>
            </p:cNvPr>
            <p:cNvSpPr txBox="1"/>
            <p:nvPr/>
          </p:nvSpPr>
          <p:spPr>
            <a:xfrm>
              <a:off x="6364170" y="412314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epayment Risk Level</a:t>
              </a:r>
              <a:endParaRPr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19">
              <a:extLst>
                <a:ext uri="{FF2B5EF4-FFF2-40B4-BE49-F238E27FC236}">
                  <a16:creationId xmlns:a16="http://schemas.microsoft.com/office/drawing/2014/main" id="{05778281-FAA4-B47A-C7BC-76CD16411C99}"/>
                </a:ext>
              </a:extLst>
            </p:cNvPr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15" name="Google Shape;515;p19">
            <a:extLst>
              <a:ext uri="{FF2B5EF4-FFF2-40B4-BE49-F238E27FC236}">
                <a16:creationId xmlns:a16="http://schemas.microsoft.com/office/drawing/2014/main" id="{FA178F0E-41A3-B2B3-DE11-D0D47632FD11}"/>
              </a:ext>
            </a:extLst>
          </p:cNvPr>
          <p:cNvCxnSpPr>
            <a:cxnSpLocks/>
            <a:stCxn id="488" idx="6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6" name="Google Shape;516;p19">
            <a:extLst>
              <a:ext uri="{FF2B5EF4-FFF2-40B4-BE49-F238E27FC236}">
                <a16:creationId xmlns:a16="http://schemas.microsoft.com/office/drawing/2014/main" id="{850A966B-E102-0A07-28F3-54E0B2A692EA}"/>
              </a:ext>
            </a:extLst>
          </p:cNvPr>
          <p:cNvCxnSpPr>
            <a:cxnSpLocks/>
            <a:stCxn id="492" idx="2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7" name="Google Shape;517;p19">
            <a:extLst>
              <a:ext uri="{FF2B5EF4-FFF2-40B4-BE49-F238E27FC236}">
                <a16:creationId xmlns:a16="http://schemas.microsoft.com/office/drawing/2014/main" id="{84E9C821-3524-DD67-9ABA-6E366C345482}"/>
              </a:ext>
            </a:extLst>
          </p:cNvPr>
          <p:cNvCxnSpPr>
            <a:cxnSpLocks/>
          </p:cNvCxnSpPr>
          <p:nvPr/>
        </p:nvCxnSpPr>
        <p:spPr>
          <a:xfrm flipV="1">
            <a:off x="1773552" y="2056687"/>
            <a:ext cx="2524" cy="427355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Google Shape;518;p19">
            <a:extLst>
              <a:ext uri="{FF2B5EF4-FFF2-40B4-BE49-F238E27FC236}">
                <a16:creationId xmlns:a16="http://schemas.microsoft.com/office/drawing/2014/main" id="{1C69A585-E3B2-89F2-111E-A93EB0C5A4F7}"/>
              </a:ext>
            </a:extLst>
          </p:cNvPr>
          <p:cNvCxnSpPr>
            <a:cxnSpLocks/>
          </p:cNvCxnSpPr>
          <p:nvPr/>
        </p:nvCxnSpPr>
        <p:spPr>
          <a:xfrm flipV="1">
            <a:off x="1776076" y="3703205"/>
            <a:ext cx="0" cy="355358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Google Shape;519;p19">
            <a:extLst>
              <a:ext uri="{FF2B5EF4-FFF2-40B4-BE49-F238E27FC236}">
                <a16:creationId xmlns:a16="http://schemas.microsoft.com/office/drawing/2014/main" id="{B705A095-2C39-7639-ED85-A4F48EB56339}"/>
              </a:ext>
            </a:extLst>
          </p:cNvPr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0" name="Google Shape;520;p19">
            <a:extLst>
              <a:ext uri="{FF2B5EF4-FFF2-40B4-BE49-F238E27FC236}">
                <a16:creationId xmlns:a16="http://schemas.microsoft.com/office/drawing/2014/main" id="{CCA984F1-1CC0-2274-BA76-A69469815E9C}"/>
              </a:ext>
            </a:extLst>
          </p:cNvPr>
          <p:cNvCxnSpPr>
            <a:cxnSpLocks/>
          </p:cNvCxnSpPr>
          <p:nvPr/>
        </p:nvCxnSpPr>
        <p:spPr>
          <a:xfrm>
            <a:off x="7364490" y="3525397"/>
            <a:ext cx="0" cy="533153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4"/>
          <p:cNvSpPr/>
          <p:nvPr/>
        </p:nvSpPr>
        <p:spPr>
          <a:xfrm>
            <a:off x="4615114" y="1777397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195489" y="1777397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420101" y="2058149"/>
            <a:ext cx="3343200" cy="1217219"/>
            <a:chOff x="681787" y="2302076"/>
            <a:chExt cx="3343200" cy="1385675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8" y="2302076"/>
              <a:ext cx="325089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Classifier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81787" y="2953312"/>
              <a:ext cx="3343200" cy="73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ctr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85% Accuracy for loan risk categorization</a:t>
              </a: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4853310" y="2058148"/>
            <a:ext cx="3352302" cy="1488799"/>
            <a:chOff x="5114996" y="2302076"/>
            <a:chExt cx="3352302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33523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Predicted salaries with Mean Squared Error of 12%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7866359" y="2049024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957514" y="415247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1940764" y="511722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2795914" y="257147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005714" y="258347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77825" y="581110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267;p44">
            <a:extLst>
              <a:ext uri="{FF2B5EF4-FFF2-40B4-BE49-F238E27FC236}">
                <a16:creationId xmlns:a16="http://schemas.microsoft.com/office/drawing/2014/main" id="{4FD7B8B5-7C0B-570E-F129-5C79566573E5}"/>
              </a:ext>
            </a:extLst>
          </p:cNvPr>
          <p:cNvGrpSpPr/>
          <p:nvPr/>
        </p:nvGrpSpPr>
        <p:grpSpPr>
          <a:xfrm>
            <a:off x="3599647" y="2125614"/>
            <a:ext cx="339253" cy="339253"/>
            <a:chOff x="1492675" y="4992125"/>
            <a:chExt cx="481825" cy="481825"/>
          </a:xfrm>
        </p:grpSpPr>
        <p:sp>
          <p:nvSpPr>
            <p:cNvPr id="5" name="Google Shape;2268;p44">
              <a:extLst>
                <a:ext uri="{FF2B5EF4-FFF2-40B4-BE49-F238E27FC236}">
                  <a16:creationId xmlns:a16="http://schemas.microsoft.com/office/drawing/2014/main" id="{7F61554D-C0C7-867E-374E-E08F62B13E8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2269;p44">
              <a:extLst>
                <a:ext uri="{FF2B5EF4-FFF2-40B4-BE49-F238E27FC236}">
                  <a16:creationId xmlns:a16="http://schemas.microsoft.com/office/drawing/2014/main" id="{C4FA9F63-DCBA-95A3-33FF-D395EB0D8FC1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9"/>
          <p:cNvSpPr/>
          <p:nvPr/>
        </p:nvSpPr>
        <p:spPr>
          <a:xfrm>
            <a:off x="2528682" y="261316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49200" y="33838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194628" y="1377662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299374" y="1377649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387024" y="1377649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898199" y="2473511"/>
            <a:ext cx="1941000" cy="1080525"/>
            <a:chOff x="6846374" y="3042675"/>
            <a:chExt cx="1941000" cy="108052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705832" y="2421196"/>
            <a:ext cx="1941000" cy="1114990"/>
            <a:chOff x="2535849" y="2990360"/>
            <a:chExt cx="1941000" cy="11149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609600" y="2421196"/>
            <a:ext cx="1941000" cy="1114990"/>
            <a:chOff x="457200" y="3148560"/>
            <a:chExt cx="1941000" cy="11149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PROCESSING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802016" y="2473511"/>
            <a:ext cx="1941000" cy="1080525"/>
            <a:chOff x="5111775" y="3042675"/>
            <a:chExt cx="1941000" cy="108052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TRAINING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965628" y="1763162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4070374" y="1763149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9" name="Google Shape;2049;p39"/>
          <p:cNvGrpSpPr/>
          <p:nvPr/>
        </p:nvGrpSpPr>
        <p:grpSpPr>
          <a:xfrm>
            <a:off x="7699072" y="1604574"/>
            <a:ext cx="339253" cy="339253"/>
            <a:chOff x="1492675" y="4992125"/>
            <a:chExt cx="481825" cy="481825"/>
          </a:xfrm>
        </p:grpSpPr>
        <p:sp>
          <p:nvSpPr>
            <p:cNvPr id="2050" name="Google Shape;2050;p3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" name="Google Shape;2043;p39">
            <a:extLst>
              <a:ext uri="{FF2B5EF4-FFF2-40B4-BE49-F238E27FC236}">
                <a16:creationId xmlns:a16="http://schemas.microsoft.com/office/drawing/2014/main" id="{A020EAB0-A766-860F-004D-7ADDC70B842B}"/>
              </a:ext>
            </a:extLst>
          </p:cNvPr>
          <p:cNvCxnSpPr/>
          <p:nvPr/>
        </p:nvCxnSpPr>
        <p:spPr>
          <a:xfrm>
            <a:off x="6180644" y="1752914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7913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6985007" y="79133"/>
            <a:ext cx="1083008" cy="1255600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0D4CBB-FCA3-AA94-E413-94F756C9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2" y="98492"/>
            <a:ext cx="2267512" cy="136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5E114-FF38-965F-6AEF-BFDE1D91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2" y="1586439"/>
            <a:ext cx="2652170" cy="1562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37AD2-F685-4820-27E0-728622F03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2" y="3271956"/>
            <a:ext cx="2630490" cy="1611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8DA59-2172-0D34-136A-0DB3F695A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250" y="920600"/>
            <a:ext cx="2748173" cy="1692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608A86-1E81-998C-7873-72341D794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61" y="2856791"/>
            <a:ext cx="2812462" cy="1758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C5D153-B77E-9426-D7DB-FB5D494A1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963" y="1354548"/>
            <a:ext cx="2938826" cy="1794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3A2498-DD61-64A9-BAB6-5F93ABE342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0963" y="3133006"/>
            <a:ext cx="3131096" cy="17947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142</Words>
  <Application>Microsoft Office PowerPoint</Application>
  <PresentationFormat>On-screen Show (16:9)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Extra Condensed</vt:lpstr>
      <vt:lpstr>Fira Sans Extra Condensed SemiBold</vt:lpstr>
      <vt:lpstr>Arial</vt:lpstr>
      <vt:lpstr>Roboto</vt:lpstr>
      <vt:lpstr>Machine Learning Infographics by Slidesgo</vt:lpstr>
      <vt:lpstr>Machine Learning Model for Student Loan Investment Analysis</vt:lpstr>
      <vt:lpstr>PowerPoint Presentation</vt:lpstr>
      <vt:lpstr>Flowchart</vt:lpstr>
      <vt:lpstr>Machine Learning Objectives</vt:lpstr>
      <vt:lpstr>Datasets</vt:lpstr>
      <vt:lpstr>Input-Output</vt:lpstr>
      <vt:lpstr>PowerPoint Presentation</vt:lpstr>
      <vt:lpstr>PowerPoint Presentation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ISFUND AKRAM</dc:creator>
  <cp:lastModifiedBy>ISFUND AKRAM</cp:lastModifiedBy>
  <cp:revision>2</cp:revision>
  <dcterms:modified xsi:type="dcterms:W3CDTF">2024-12-10T00:33:07Z</dcterms:modified>
</cp:coreProperties>
</file>