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06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EE4B5-600D-A14B-865B-223D83233AD7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1E4CB56-9F4A-3147-81FF-BD56BA59DAB1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8584627D-607F-8E4A-9457-59A138EA273B}" type="parTrans" cxnId="{E5B3343E-0E31-704F-841C-7EC5B7097CAE}">
      <dgm:prSet/>
      <dgm:spPr/>
      <dgm:t>
        <a:bodyPr/>
        <a:lstStyle/>
        <a:p>
          <a:endParaRPr lang="en-US"/>
        </a:p>
      </dgm:t>
    </dgm:pt>
    <dgm:pt modelId="{206A00EC-B1FC-344D-8BFB-6C248FD81FB0}" type="sibTrans" cxnId="{E5B3343E-0E31-704F-841C-7EC5B7097CAE}">
      <dgm:prSet/>
      <dgm:spPr/>
      <dgm:t>
        <a:bodyPr/>
        <a:lstStyle/>
        <a:p>
          <a:endParaRPr lang="en-US"/>
        </a:p>
      </dgm:t>
    </dgm:pt>
    <dgm:pt modelId="{A617DB84-2B88-1A44-B9C4-54D8B9E9E37C}" type="asst">
      <dgm:prSet phldrT="[Text]"/>
      <dgm:spPr/>
      <dgm:t>
        <a:bodyPr/>
        <a:lstStyle/>
        <a:p>
          <a:r>
            <a:rPr lang="en-US" dirty="0" smtClean="0"/>
            <a:t>Let’s get started</a:t>
          </a:r>
          <a:endParaRPr lang="en-US" dirty="0"/>
        </a:p>
      </dgm:t>
    </dgm:pt>
    <dgm:pt modelId="{43A81D94-D30E-454E-AC86-7F06161183D5}" type="parTrans" cxnId="{7735AAE2-B96F-F14C-A376-ABF9337D731C}">
      <dgm:prSet/>
      <dgm:spPr/>
      <dgm:t>
        <a:bodyPr/>
        <a:lstStyle/>
        <a:p>
          <a:endParaRPr lang="en-US"/>
        </a:p>
      </dgm:t>
    </dgm:pt>
    <dgm:pt modelId="{7520CE1F-A3FD-9045-B8DB-0B054D6C82D8}" type="sibTrans" cxnId="{7735AAE2-B96F-F14C-A376-ABF9337D731C}">
      <dgm:prSet/>
      <dgm:spPr/>
      <dgm:t>
        <a:bodyPr/>
        <a:lstStyle/>
        <a:p>
          <a:endParaRPr lang="en-US"/>
        </a:p>
      </dgm:t>
    </dgm:pt>
    <dgm:pt modelId="{D29DDF07-F308-7042-82D6-F65178AE15E2}">
      <dgm:prSet phldrT="[Text]"/>
      <dgm:spPr/>
      <dgm:t>
        <a:bodyPr/>
        <a:lstStyle/>
        <a:p>
          <a:r>
            <a:rPr lang="en-US" dirty="0" smtClean="0"/>
            <a:t>Books</a:t>
          </a:r>
          <a:endParaRPr lang="en-US" dirty="0"/>
        </a:p>
      </dgm:t>
    </dgm:pt>
    <dgm:pt modelId="{0D5B2F1F-D977-6C4A-8E09-53C5A4004B5C}" type="parTrans" cxnId="{FF1B7FCC-6758-644F-9EC9-B26D06C64723}">
      <dgm:prSet/>
      <dgm:spPr/>
      <dgm:t>
        <a:bodyPr/>
        <a:lstStyle/>
        <a:p>
          <a:endParaRPr lang="en-US"/>
        </a:p>
      </dgm:t>
    </dgm:pt>
    <dgm:pt modelId="{650580DC-EBA8-7A4F-B823-A5CD2C7C15EB}" type="sibTrans" cxnId="{FF1B7FCC-6758-644F-9EC9-B26D06C64723}">
      <dgm:prSet/>
      <dgm:spPr/>
      <dgm:t>
        <a:bodyPr/>
        <a:lstStyle/>
        <a:p>
          <a:endParaRPr lang="en-US"/>
        </a:p>
      </dgm:t>
    </dgm:pt>
    <dgm:pt modelId="{DDA1DE90-89C9-6943-B46C-12548CAD6365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3F75F0D9-5825-5E47-BE06-D670DE38EDF4}" type="parTrans" cxnId="{053B1061-660D-EA44-9D3F-F208015382F0}">
      <dgm:prSet/>
      <dgm:spPr/>
      <dgm:t>
        <a:bodyPr/>
        <a:lstStyle/>
        <a:p>
          <a:endParaRPr lang="en-US"/>
        </a:p>
      </dgm:t>
    </dgm:pt>
    <dgm:pt modelId="{798AF1DB-6F5D-9543-B605-B3DB574FB3C2}" type="sibTrans" cxnId="{053B1061-660D-EA44-9D3F-F208015382F0}">
      <dgm:prSet/>
      <dgm:spPr/>
      <dgm:t>
        <a:bodyPr/>
        <a:lstStyle/>
        <a:p>
          <a:endParaRPr lang="en-US"/>
        </a:p>
      </dgm:t>
    </dgm:pt>
    <dgm:pt modelId="{6778A50A-264F-8B46-9A28-81F5E8945127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3DBDCDE8-13F6-3645-BEB3-3435E85975A7}" type="parTrans" cxnId="{F323E2F2-F2DE-CA42-A002-B55005869A31}">
      <dgm:prSet/>
      <dgm:spPr/>
      <dgm:t>
        <a:bodyPr/>
        <a:lstStyle/>
        <a:p>
          <a:endParaRPr lang="en-US"/>
        </a:p>
      </dgm:t>
    </dgm:pt>
    <dgm:pt modelId="{5AC8BC46-399B-B549-B091-EC0D6E1C7C1A}" type="sibTrans" cxnId="{F323E2F2-F2DE-CA42-A002-B55005869A31}">
      <dgm:prSet/>
      <dgm:spPr/>
      <dgm:t>
        <a:bodyPr/>
        <a:lstStyle/>
        <a:p>
          <a:endParaRPr lang="en-US"/>
        </a:p>
      </dgm:t>
    </dgm:pt>
    <dgm:pt modelId="{E1FEFB32-2B39-874B-B432-16BC6A8EF278}" type="pres">
      <dgm:prSet presAssocID="{F1CEE4B5-600D-A14B-865B-223D83233A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065B20-1ECD-324F-BCCF-4D278F90F670}" type="pres">
      <dgm:prSet presAssocID="{81E4CB56-9F4A-3147-81FF-BD56BA59DAB1}" presName="hierRoot1" presStyleCnt="0">
        <dgm:presLayoutVars>
          <dgm:hierBranch val="init"/>
        </dgm:presLayoutVars>
      </dgm:prSet>
      <dgm:spPr/>
    </dgm:pt>
    <dgm:pt modelId="{AEF53532-B0DB-6040-9634-5E45E045AA77}" type="pres">
      <dgm:prSet presAssocID="{81E4CB56-9F4A-3147-81FF-BD56BA59DAB1}" presName="rootComposite1" presStyleCnt="0"/>
      <dgm:spPr/>
    </dgm:pt>
    <dgm:pt modelId="{C98490A8-C685-8B49-BAE8-DA9A2B0A366D}" type="pres">
      <dgm:prSet presAssocID="{81E4CB56-9F4A-3147-81FF-BD56BA59DAB1}" presName="rootText1" presStyleLbl="node0" presStyleIdx="0" presStyleCnt="1" custLinFactNeighborX="-3621" custLinFactNeighborY="-4453">
        <dgm:presLayoutVars>
          <dgm:chPref val="3"/>
        </dgm:presLayoutVars>
      </dgm:prSet>
      <dgm:spPr/>
    </dgm:pt>
    <dgm:pt modelId="{E24F5655-3489-4E4A-AD92-C1015AB53A43}" type="pres">
      <dgm:prSet presAssocID="{81E4CB56-9F4A-3147-81FF-BD56BA59DAB1}" presName="rootConnector1" presStyleLbl="node1" presStyleIdx="0" presStyleCnt="0"/>
      <dgm:spPr/>
    </dgm:pt>
    <dgm:pt modelId="{FE5D58BE-029F-674B-8C39-89652770921C}" type="pres">
      <dgm:prSet presAssocID="{81E4CB56-9F4A-3147-81FF-BD56BA59DAB1}" presName="hierChild2" presStyleCnt="0"/>
      <dgm:spPr/>
    </dgm:pt>
    <dgm:pt modelId="{C7AD1E0A-44B7-1749-BFE7-86A26692DC53}" type="pres">
      <dgm:prSet presAssocID="{0D5B2F1F-D977-6C4A-8E09-53C5A4004B5C}" presName="Name64" presStyleLbl="parChTrans1D2" presStyleIdx="0" presStyleCnt="4"/>
      <dgm:spPr/>
    </dgm:pt>
    <dgm:pt modelId="{6BD040F9-9E1A-2A43-B482-C46DE619A4B8}" type="pres">
      <dgm:prSet presAssocID="{D29DDF07-F308-7042-82D6-F65178AE15E2}" presName="hierRoot2" presStyleCnt="0">
        <dgm:presLayoutVars>
          <dgm:hierBranch val="init"/>
        </dgm:presLayoutVars>
      </dgm:prSet>
      <dgm:spPr/>
    </dgm:pt>
    <dgm:pt modelId="{8A8A1DBA-A220-F148-9145-2859F10A5550}" type="pres">
      <dgm:prSet presAssocID="{D29DDF07-F308-7042-82D6-F65178AE15E2}" presName="rootComposite" presStyleCnt="0"/>
      <dgm:spPr/>
    </dgm:pt>
    <dgm:pt modelId="{184AF74C-046A-7F43-8EB0-0920B2A323A2}" type="pres">
      <dgm:prSet presAssocID="{D29DDF07-F308-7042-82D6-F65178AE15E2}" presName="rootText" presStyleLbl="node2" presStyleIdx="0" presStyleCnt="3">
        <dgm:presLayoutVars>
          <dgm:chPref val="3"/>
        </dgm:presLayoutVars>
      </dgm:prSet>
      <dgm:spPr/>
    </dgm:pt>
    <dgm:pt modelId="{69ACA66B-EA26-BF41-8A2C-36831DFC3B02}" type="pres">
      <dgm:prSet presAssocID="{D29DDF07-F308-7042-82D6-F65178AE15E2}" presName="rootConnector" presStyleLbl="node2" presStyleIdx="0" presStyleCnt="3"/>
      <dgm:spPr/>
    </dgm:pt>
    <dgm:pt modelId="{0EC4A339-AC3B-E145-BB26-56EEAFB6E870}" type="pres">
      <dgm:prSet presAssocID="{D29DDF07-F308-7042-82D6-F65178AE15E2}" presName="hierChild4" presStyleCnt="0"/>
      <dgm:spPr/>
    </dgm:pt>
    <dgm:pt modelId="{86CC625A-FF90-4343-BE9C-0DB1ADAA2C91}" type="pres">
      <dgm:prSet presAssocID="{D29DDF07-F308-7042-82D6-F65178AE15E2}" presName="hierChild5" presStyleCnt="0"/>
      <dgm:spPr/>
    </dgm:pt>
    <dgm:pt modelId="{47C93861-4250-BA42-9BF6-5DC81C78575A}" type="pres">
      <dgm:prSet presAssocID="{3F75F0D9-5825-5E47-BE06-D670DE38EDF4}" presName="Name64" presStyleLbl="parChTrans1D2" presStyleIdx="1" presStyleCnt="4"/>
      <dgm:spPr/>
    </dgm:pt>
    <dgm:pt modelId="{BC07F4C4-4849-474F-93BF-D688093ED37D}" type="pres">
      <dgm:prSet presAssocID="{DDA1DE90-89C9-6943-B46C-12548CAD6365}" presName="hierRoot2" presStyleCnt="0">
        <dgm:presLayoutVars>
          <dgm:hierBranch val="init"/>
        </dgm:presLayoutVars>
      </dgm:prSet>
      <dgm:spPr/>
    </dgm:pt>
    <dgm:pt modelId="{621C70D5-D56E-5A48-BC6E-9F41BC638E83}" type="pres">
      <dgm:prSet presAssocID="{DDA1DE90-89C9-6943-B46C-12548CAD6365}" presName="rootComposite" presStyleCnt="0"/>
      <dgm:spPr/>
    </dgm:pt>
    <dgm:pt modelId="{DD008AF8-4398-1E48-BF7A-88F187291001}" type="pres">
      <dgm:prSet presAssocID="{DDA1DE90-89C9-6943-B46C-12548CAD6365}" presName="rootText" presStyleLbl="node2" presStyleIdx="1" presStyleCnt="3" custLinFactNeighborX="135" custLinFactNeighborY="-1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3619D-9767-1740-BDD9-254856FD40EA}" type="pres">
      <dgm:prSet presAssocID="{DDA1DE90-89C9-6943-B46C-12548CAD6365}" presName="rootConnector" presStyleLbl="node2" presStyleIdx="1" presStyleCnt="3"/>
      <dgm:spPr/>
    </dgm:pt>
    <dgm:pt modelId="{F817BF4E-C694-7D42-B531-55967F79D097}" type="pres">
      <dgm:prSet presAssocID="{DDA1DE90-89C9-6943-B46C-12548CAD6365}" presName="hierChild4" presStyleCnt="0"/>
      <dgm:spPr/>
    </dgm:pt>
    <dgm:pt modelId="{8C42B7E2-51C3-B846-A89F-C5287C04CD1B}" type="pres">
      <dgm:prSet presAssocID="{DDA1DE90-89C9-6943-B46C-12548CAD6365}" presName="hierChild5" presStyleCnt="0"/>
      <dgm:spPr/>
    </dgm:pt>
    <dgm:pt modelId="{D13D1BB3-0AE8-E749-8034-F179A813F07E}" type="pres">
      <dgm:prSet presAssocID="{3DBDCDE8-13F6-3645-BEB3-3435E85975A7}" presName="Name64" presStyleLbl="parChTrans1D2" presStyleIdx="2" presStyleCnt="4"/>
      <dgm:spPr/>
    </dgm:pt>
    <dgm:pt modelId="{6B3E4F09-6956-6D45-A06C-8A747F30781E}" type="pres">
      <dgm:prSet presAssocID="{6778A50A-264F-8B46-9A28-81F5E8945127}" presName="hierRoot2" presStyleCnt="0">
        <dgm:presLayoutVars>
          <dgm:hierBranch val="init"/>
        </dgm:presLayoutVars>
      </dgm:prSet>
      <dgm:spPr/>
    </dgm:pt>
    <dgm:pt modelId="{A322EEDE-9D3E-7249-B256-F9A1881D4703}" type="pres">
      <dgm:prSet presAssocID="{6778A50A-264F-8B46-9A28-81F5E8945127}" presName="rootComposite" presStyleCnt="0"/>
      <dgm:spPr/>
    </dgm:pt>
    <dgm:pt modelId="{5BF70904-3BFE-5944-A910-E4AA9CDE1F2E}" type="pres">
      <dgm:prSet presAssocID="{6778A50A-264F-8B46-9A28-81F5E8945127}" presName="rootText" presStyleLbl="node2" presStyleIdx="2" presStyleCnt="3">
        <dgm:presLayoutVars>
          <dgm:chPref val="3"/>
        </dgm:presLayoutVars>
      </dgm:prSet>
      <dgm:spPr/>
    </dgm:pt>
    <dgm:pt modelId="{06DF9BBD-3FB4-CA48-9289-DE0A403359E0}" type="pres">
      <dgm:prSet presAssocID="{6778A50A-264F-8B46-9A28-81F5E8945127}" presName="rootConnector" presStyleLbl="node2" presStyleIdx="2" presStyleCnt="3"/>
      <dgm:spPr/>
    </dgm:pt>
    <dgm:pt modelId="{080274A7-8314-C141-AC15-F454AFC29AB5}" type="pres">
      <dgm:prSet presAssocID="{6778A50A-264F-8B46-9A28-81F5E8945127}" presName="hierChild4" presStyleCnt="0"/>
      <dgm:spPr/>
    </dgm:pt>
    <dgm:pt modelId="{20078108-84C8-2F47-91C5-1984D9E51DDB}" type="pres">
      <dgm:prSet presAssocID="{6778A50A-264F-8B46-9A28-81F5E8945127}" presName="hierChild5" presStyleCnt="0"/>
      <dgm:spPr/>
    </dgm:pt>
    <dgm:pt modelId="{2C7D88E9-F65B-E24B-BEA3-158920B70A92}" type="pres">
      <dgm:prSet presAssocID="{81E4CB56-9F4A-3147-81FF-BD56BA59DAB1}" presName="hierChild3" presStyleCnt="0"/>
      <dgm:spPr/>
    </dgm:pt>
    <dgm:pt modelId="{63C2A035-D372-0549-8CDD-0EE7B58A025B}" type="pres">
      <dgm:prSet presAssocID="{43A81D94-D30E-454E-AC86-7F06161183D5}" presName="Name115" presStyleLbl="parChTrans1D2" presStyleIdx="3" presStyleCnt="4"/>
      <dgm:spPr/>
    </dgm:pt>
    <dgm:pt modelId="{D80C6ADF-A6D7-E34B-B258-B6E2BEEB61F2}" type="pres">
      <dgm:prSet presAssocID="{A617DB84-2B88-1A44-B9C4-54D8B9E9E37C}" presName="hierRoot3" presStyleCnt="0">
        <dgm:presLayoutVars>
          <dgm:hierBranch val="init"/>
        </dgm:presLayoutVars>
      </dgm:prSet>
      <dgm:spPr/>
    </dgm:pt>
    <dgm:pt modelId="{D32FB9F2-2F88-8A4A-A2E7-E821348D972B}" type="pres">
      <dgm:prSet presAssocID="{A617DB84-2B88-1A44-B9C4-54D8B9E9E37C}" presName="rootComposite3" presStyleCnt="0"/>
      <dgm:spPr/>
    </dgm:pt>
    <dgm:pt modelId="{7845CDB6-268C-0944-80A7-B501D8C54652}" type="pres">
      <dgm:prSet presAssocID="{A617DB84-2B88-1A44-B9C4-54D8B9E9E37C}" presName="rootText3" presStyleLbl="asst1" presStyleIdx="0" presStyleCnt="1" custLinFactY="-42488" custLinFactNeighborX="-6790" custLinFactNeighborY="-100000">
        <dgm:presLayoutVars>
          <dgm:chPref val="3"/>
        </dgm:presLayoutVars>
      </dgm:prSet>
      <dgm:spPr/>
    </dgm:pt>
    <dgm:pt modelId="{2D2386C4-299E-924C-9422-0B436A2C2F90}" type="pres">
      <dgm:prSet presAssocID="{A617DB84-2B88-1A44-B9C4-54D8B9E9E37C}" presName="rootConnector3" presStyleLbl="asst1" presStyleIdx="0" presStyleCnt="1"/>
      <dgm:spPr/>
    </dgm:pt>
    <dgm:pt modelId="{790BF76C-B598-E84C-BB64-D723F3BEE79A}" type="pres">
      <dgm:prSet presAssocID="{A617DB84-2B88-1A44-B9C4-54D8B9E9E37C}" presName="hierChild6" presStyleCnt="0"/>
      <dgm:spPr/>
    </dgm:pt>
    <dgm:pt modelId="{0B15FF04-1146-2944-A191-18B13480E9D3}" type="pres">
      <dgm:prSet presAssocID="{A617DB84-2B88-1A44-B9C4-54D8B9E9E37C}" presName="hierChild7" presStyleCnt="0"/>
      <dgm:spPr/>
    </dgm:pt>
  </dgm:ptLst>
  <dgm:cxnLst>
    <dgm:cxn modelId="{E5B3343E-0E31-704F-841C-7EC5B7097CAE}" srcId="{F1CEE4B5-600D-A14B-865B-223D83233AD7}" destId="{81E4CB56-9F4A-3147-81FF-BD56BA59DAB1}" srcOrd="0" destOrd="0" parTransId="{8584627D-607F-8E4A-9457-59A138EA273B}" sibTransId="{206A00EC-B1FC-344D-8BFB-6C248FD81FB0}"/>
    <dgm:cxn modelId="{37B66EC6-F3B7-6045-8949-2FB57D8CCCA3}" type="presOf" srcId="{0D5B2F1F-D977-6C4A-8E09-53C5A4004B5C}" destId="{C7AD1E0A-44B7-1749-BFE7-86A26692DC53}" srcOrd="0" destOrd="0" presId="urn:microsoft.com/office/officeart/2009/3/layout/HorizontalOrganizationChart"/>
    <dgm:cxn modelId="{C4989C52-4381-394C-A7E9-6735B93F0818}" type="presOf" srcId="{3DBDCDE8-13F6-3645-BEB3-3435E85975A7}" destId="{D13D1BB3-0AE8-E749-8034-F179A813F07E}" srcOrd="0" destOrd="0" presId="urn:microsoft.com/office/officeart/2009/3/layout/HorizontalOrganizationChart"/>
    <dgm:cxn modelId="{E25F6FEE-5434-B04D-BDEF-FC1732D719E3}" type="presOf" srcId="{81E4CB56-9F4A-3147-81FF-BD56BA59DAB1}" destId="{C98490A8-C685-8B49-BAE8-DA9A2B0A366D}" srcOrd="0" destOrd="0" presId="urn:microsoft.com/office/officeart/2009/3/layout/HorizontalOrganizationChart"/>
    <dgm:cxn modelId="{FF1B7FCC-6758-644F-9EC9-B26D06C64723}" srcId="{81E4CB56-9F4A-3147-81FF-BD56BA59DAB1}" destId="{D29DDF07-F308-7042-82D6-F65178AE15E2}" srcOrd="1" destOrd="0" parTransId="{0D5B2F1F-D977-6C4A-8E09-53C5A4004B5C}" sibTransId="{650580DC-EBA8-7A4F-B823-A5CD2C7C15EB}"/>
    <dgm:cxn modelId="{F323E2F2-F2DE-CA42-A002-B55005869A31}" srcId="{81E4CB56-9F4A-3147-81FF-BD56BA59DAB1}" destId="{6778A50A-264F-8B46-9A28-81F5E8945127}" srcOrd="3" destOrd="0" parTransId="{3DBDCDE8-13F6-3645-BEB3-3435E85975A7}" sibTransId="{5AC8BC46-399B-B549-B091-EC0D6E1C7C1A}"/>
    <dgm:cxn modelId="{31F3A4CA-39CE-F94F-A62B-CEFE2DFF0EDC}" type="presOf" srcId="{DDA1DE90-89C9-6943-B46C-12548CAD6365}" destId="{B793619D-9767-1740-BDD9-254856FD40EA}" srcOrd="1" destOrd="0" presId="urn:microsoft.com/office/officeart/2009/3/layout/HorizontalOrganizationChart"/>
    <dgm:cxn modelId="{4810EFA3-69E3-3A46-B568-B68E01B71DCC}" type="presOf" srcId="{81E4CB56-9F4A-3147-81FF-BD56BA59DAB1}" destId="{E24F5655-3489-4E4A-AD92-C1015AB53A43}" srcOrd="1" destOrd="0" presId="urn:microsoft.com/office/officeart/2009/3/layout/HorizontalOrganizationChart"/>
    <dgm:cxn modelId="{242960A2-AE9D-6F45-9B55-91230688DE36}" type="presOf" srcId="{A617DB84-2B88-1A44-B9C4-54D8B9E9E37C}" destId="{7845CDB6-268C-0944-80A7-B501D8C54652}" srcOrd="0" destOrd="0" presId="urn:microsoft.com/office/officeart/2009/3/layout/HorizontalOrganizationChart"/>
    <dgm:cxn modelId="{352A6327-3163-0741-9571-AD6C89776A29}" type="presOf" srcId="{43A81D94-D30E-454E-AC86-7F06161183D5}" destId="{63C2A035-D372-0549-8CDD-0EE7B58A025B}" srcOrd="0" destOrd="0" presId="urn:microsoft.com/office/officeart/2009/3/layout/HorizontalOrganizationChart"/>
    <dgm:cxn modelId="{7735AAE2-B96F-F14C-A376-ABF9337D731C}" srcId="{81E4CB56-9F4A-3147-81FF-BD56BA59DAB1}" destId="{A617DB84-2B88-1A44-B9C4-54D8B9E9E37C}" srcOrd="0" destOrd="0" parTransId="{43A81D94-D30E-454E-AC86-7F06161183D5}" sibTransId="{7520CE1F-A3FD-9045-B8DB-0B054D6C82D8}"/>
    <dgm:cxn modelId="{80A8FB8A-0E61-3049-931F-0C410155C931}" type="presOf" srcId="{3F75F0D9-5825-5E47-BE06-D670DE38EDF4}" destId="{47C93861-4250-BA42-9BF6-5DC81C78575A}" srcOrd="0" destOrd="0" presId="urn:microsoft.com/office/officeart/2009/3/layout/HorizontalOrganizationChart"/>
    <dgm:cxn modelId="{053B1061-660D-EA44-9D3F-F208015382F0}" srcId="{81E4CB56-9F4A-3147-81FF-BD56BA59DAB1}" destId="{DDA1DE90-89C9-6943-B46C-12548CAD6365}" srcOrd="2" destOrd="0" parTransId="{3F75F0D9-5825-5E47-BE06-D670DE38EDF4}" sibTransId="{798AF1DB-6F5D-9543-B605-B3DB574FB3C2}"/>
    <dgm:cxn modelId="{0C441674-2097-324D-AD1D-C7CC9A829AD7}" type="presOf" srcId="{6778A50A-264F-8B46-9A28-81F5E8945127}" destId="{06DF9BBD-3FB4-CA48-9289-DE0A403359E0}" srcOrd="1" destOrd="0" presId="urn:microsoft.com/office/officeart/2009/3/layout/HorizontalOrganizationChart"/>
    <dgm:cxn modelId="{18D25A32-5F1D-F244-A1D1-3D5DB0227946}" type="presOf" srcId="{DDA1DE90-89C9-6943-B46C-12548CAD6365}" destId="{DD008AF8-4398-1E48-BF7A-88F187291001}" srcOrd="0" destOrd="0" presId="urn:microsoft.com/office/officeart/2009/3/layout/HorizontalOrganizationChart"/>
    <dgm:cxn modelId="{53A57AD7-189D-624A-B58A-986A1A733954}" type="presOf" srcId="{F1CEE4B5-600D-A14B-865B-223D83233AD7}" destId="{E1FEFB32-2B39-874B-B432-16BC6A8EF278}" srcOrd="0" destOrd="0" presId="urn:microsoft.com/office/officeart/2009/3/layout/HorizontalOrganizationChart"/>
    <dgm:cxn modelId="{1708AB01-8930-6B4A-AE96-D42378F622A0}" type="presOf" srcId="{A617DB84-2B88-1A44-B9C4-54D8B9E9E37C}" destId="{2D2386C4-299E-924C-9422-0B436A2C2F90}" srcOrd="1" destOrd="0" presId="urn:microsoft.com/office/officeart/2009/3/layout/HorizontalOrganizationChart"/>
    <dgm:cxn modelId="{014BC031-ACE7-F54D-B813-CBA7D159D982}" type="presOf" srcId="{D29DDF07-F308-7042-82D6-F65178AE15E2}" destId="{69ACA66B-EA26-BF41-8A2C-36831DFC3B02}" srcOrd="1" destOrd="0" presId="urn:microsoft.com/office/officeart/2009/3/layout/HorizontalOrganizationChart"/>
    <dgm:cxn modelId="{434999F7-F5A6-E840-B1B1-820907D665AE}" type="presOf" srcId="{6778A50A-264F-8B46-9A28-81F5E8945127}" destId="{5BF70904-3BFE-5944-A910-E4AA9CDE1F2E}" srcOrd="0" destOrd="0" presId="urn:microsoft.com/office/officeart/2009/3/layout/HorizontalOrganizationChart"/>
    <dgm:cxn modelId="{51E5E683-92FC-664F-B36C-D1C4702E01D2}" type="presOf" srcId="{D29DDF07-F308-7042-82D6-F65178AE15E2}" destId="{184AF74C-046A-7F43-8EB0-0920B2A323A2}" srcOrd="0" destOrd="0" presId="urn:microsoft.com/office/officeart/2009/3/layout/HorizontalOrganizationChart"/>
    <dgm:cxn modelId="{B0FDED16-2A10-874B-B15B-C9C1FDF101E9}" type="presParOf" srcId="{E1FEFB32-2B39-874B-B432-16BC6A8EF278}" destId="{13065B20-1ECD-324F-BCCF-4D278F90F670}" srcOrd="0" destOrd="0" presId="urn:microsoft.com/office/officeart/2009/3/layout/HorizontalOrganizationChart"/>
    <dgm:cxn modelId="{D4D58C57-C90B-4D41-8156-BDADEC86E714}" type="presParOf" srcId="{13065B20-1ECD-324F-BCCF-4D278F90F670}" destId="{AEF53532-B0DB-6040-9634-5E45E045AA77}" srcOrd="0" destOrd="0" presId="urn:microsoft.com/office/officeart/2009/3/layout/HorizontalOrganizationChart"/>
    <dgm:cxn modelId="{42CB0600-3223-B549-87F4-CCF18E137F0D}" type="presParOf" srcId="{AEF53532-B0DB-6040-9634-5E45E045AA77}" destId="{C98490A8-C685-8B49-BAE8-DA9A2B0A366D}" srcOrd="0" destOrd="0" presId="urn:microsoft.com/office/officeart/2009/3/layout/HorizontalOrganizationChart"/>
    <dgm:cxn modelId="{51C9C69A-D06A-814F-9B64-2F821B4935C2}" type="presParOf" srcId="{AEF53532-B0DB-6040-9634-5E45E045AA77}" destId="{E24F5655-3489-4E4A-AD92-C1015AB53A43}" srcOrd="1" destOrd="0" presId="urn:microsoft.com/office/officeart/2009/3/layout/HorizontalOrganizationChart"/>
    <dgm:cxn modelId="{21A4C497-1F86-8D40-BC88-E68C68ED7165}" type="presParOf" srcId="{13065B20-1ECD-324F-BCCF-4D278F90F670}" destId="{FE5D58BE-029F-674B-8C39-89652770921C}" srcOrd="1" destOrd="0" presId="urn:microsoft.com/office/officeart/2009/3/layout/HorizontalOrganizationChart"/>
    <dgm:cxn modelId="{F177EAAC-E04A-BD43-B49F-07EBB7F88CA1}" type="presParOf" srcId="{FE5D58BE-029F-674B-8C39-89652770921C}" destId="{C7AD1E0A-44B7-1749-BFE7-86A26692DC53}" srcOrd="0" destOrd="0" presId="urn:microsoft.com/office/officeart/2009/3/layout/HorizontalOrganizationChart"/>
    <dgm:cxn modelId="{F9C1448A-634F-804E-9648-D19B51C7BD01}" type="presParOf" srcId="{FE5D58BE-029F-674B-8C39-89652770921C}" destId="{6BD040F9-9E1A-2A43-B482-C46DE619A4B8}" srcOrd="1" destOrd="0" presId="urn:microsoft.com/office/officeart/2009/3/layout/HorizontalOrganizationChart"/>
    <dgm:cxn modelId="{9F637D51-47EB-D94C-80FE-E3B0DC9FDFAB}" type="presParOf" srcId="{6BD040F9-9E1A-2A43-B482-C46DE619A4B8}" destId="{8A8A1DBA-A220-F148-9145-2859F10A5550}" srcOrd="0" destOrd="0" presId="urn:microsoft.com/office/officeart/2009/3/layout/HorizontalOrganizationChart"/>
    <dgm:cxn modelId="{7BC9B59A-83F9-3348-A621-D1054DA9EB44}" type="presParOf" srcId="{8A8A1DBA-A220-F148-9145-2859F10A5550}" destId="{184AF74C-046A-7F43-8EB0-0920B2A323A2}" srcOrd="0" destOrd="0" presId="urn:microsoft.com/office/officeart/2009/3/layout/HorizontalOrganizationChart"/>
    <dgm:cxn modelId="{0B07B089-83AE-734C-83D8-4A1A99E8C176}" type="presParOf" srcId="{8A8A1DBA-A220-F148-9145-2859F10A5550}" destId="{69ACA66B-EA26-BF41-8A2C-36831DFC3B02}" srcOrd="1" destOrd="0" presId="urn:microsoft.com/office/officeart/2009/3/layout/HorizontalOrganizationChart"/>
    <dgm:cxn modelId="{6596884B-771F-584A-8A5B-4F564E9BECEE}" type="presParOf" srcId="{6BD040F9-9E1A-2A43-B482-C46DE619A4B8}" destId="{0EC4A339-AC3B-E145-BB26-56EEAFB6E870}" srcOrd="1" destOrd="0" presId="urn:microsoft.com/office/officeart/2009/3/layout/HorizontalOrganizationChart"/>
    <dgm:cxn modelId="{9570B71D-8359-8145-810C-CAD527867E93}" type="presParOf" srcId="{6BD040F9-9E1A-2A43-B482-C46DE619A4B8}" destId="{86CC625A-FF90-4343-BE9C-0DB1ADAA2C91}" srcOrd="2" destOrd="0" presId="urn:microsoft.com/office/officeart/2009/3/layout/HorizontalOrganizationChart"/>
    <dgm:cxn modelId="{042189F2-E781-114C-A44D-9DEB49EFBBB5}" type="presParOf" srcId="{FE5D58BE-029F-674B-8C39-89652770921C}" destId="{47C93861-4250-BA42-9BF6-5DC81C78575A}" srcOrd="2" destOrd="0" presId="urn:microsoft.com/office/officeart/2009/3/layout/HorizontalOrganizationChart"/>
    <dgm:cxn modelId="{3A5D7577-E459-5E4B-B05B-23ADE3B5D503}" type="presParOf" srcId="{FE5D58BE-029F-674B-8C39-89652770921C}" destId="{BC07F4C4-4849-474F-93BF-D688093ED37D}" srcOrd="3" destOrd="0" presId="urn:microsoft.com/office/officeart/2009/3/layout/HorizontalOrganizationChart"/>
    <dgm:cxn modelId="{DFFE80AE-39E4-2345-B74E-8FB0D4ABEC17}" type="presParOf" srcId="{BC07F4C4-4849-474F-93BF-D688093ED37D}" destId="{621C70D5-D56E-5A48-BC6E-9F41BC638E83}" srcOrd="0" destOrd="0" presId="urn:microsoft.com/office/officeart/2009/3/layout/HorizontalOrganizationChart"/>
    <dgm:cxn modelId="{430AE7F4-F507-2446-8F4F-39DB27C2D38B}" type="presParOf" srcId="{621C70D5-D56E-5A48-BC6E-9F41BC638E83}" destId="{DD008AF8-4398-1E48-BF7A-88F187291001}" srcOrd="0" destOrd="0" presId="urn:microsoft.com/office/officeart/2009/3/layout/HorizontalOrganizationChart"/>
    <dgm:cxn modelId="{CA9118C0-D975-0F48-9A25-7736F981053B}" type="presParOf" srcId="{621C70D5-D56E-5A48-BC6E-9F41BC638E83}" destId="{B793619D-9767-1740-BDD9-254856FD40EA}" srcOrd="1" destOrd="0" presId="urn:microsoft.com/office/officeart/2009/3/layout/HorizontalOrganizationChart"/>
    <dgm:cxn modelId="{A9B3B4B3-DDF2-B646-A904-87E7ED519B68}" type="presParOf" srcId="{BC07F4C4-4849-474F-93BF-D688093ED37D}" destId="{F817BF4E-C694-7D42-B531-55967F79D097}" srcOrd="1" destOrd="0" presId="urn:microsoft.com/office/officeart/2009/3/layout/HorizontalOrganizationChart"/>
    <dgm:cxn modelId="{279222B4-AECF-974A-8AA7-0544852E7877}" type="presParOf" srcId="{BC07F4C4-4849-474F-93BF-D688093ED37D}" destId="{8C42B7E2-51C3-B846-A89F-C5287C04CD1B}" srcOrd="2" destOrd="0" presId="urn:microsoft.com/office/officeart/2009/3/layout/HorizontalOrganizationChart"/>
    <dgm:cxn modelId="{8078FAC3-18C3-9D42-9D2F-EBAAAAD243B9}" type="presParOf" srcId="{FE5D58BE-029F-674B-8C39-89652770921C}" destId="{D13D1BB3-0AE8-E749-8034-F179A813F07E}" srcOrd="4" destOrd="0" presId="urn:microsoft.com/office/officeart/2009/3/layout/HorizontalOrganizationChart"/>
    <dgm:cxn modelId="{8CF5343F-98DD-0045-A218-54BD82100589}" type="presParOf" srcId="{FE5D58BE-029F-674B-8C39-89652770921C}" destId="{6B3E4F09-6956-6D45-A06C-8A747F30781E}" srcOrd="5" destOrd="0" presId="urn:microsoft.com/office/officeart/2009/3/layout/HorizontalOrganizationChart"/>
    <dgm:cxn modelId="{BD85DB41-D5E2-3147-83F1-99CB013C4A73}" type="presParOf" srcId="{6B3E4F09-6956-6D45-A06C-8A747F30781E}" destId="{A322EEDE-9D3E-7249-B256-F9A1881D4703}" srcOrd="0" destOrd="0" presId="urn:microsoft.com/office/officeart/2009/3/layout/HorizontalOrganizationChart"/>
    <dgm:cxn modelId="{372F1DAB-408F-E141-838E-144474FE37E7}" type="presParOf" srcId="{A322EEDE-9D3E-7249-B256-F9A1881D4703}" destId="{5BF70904-3BFE-5944-A910-E4AA9CDE1F2E}" srcOrd="0" destOrd="0" presId="urn:microsoft.com/office/officeart/2009/3/layout/HorizontalOrganizationChart"/>
    <dgm:cxn modelId="{477EBFDE-C177-4C44-B0F1-3FDF9E29FED5}" type="presParOf" srcId="{A322EEDE-9D3E-7249-B256-F9A1881D4703}" destId="{06DF9BBD-3FB4-CA48-9289-DE0A403359E0}" srcOrd="1" destOrd="0" presId="urn:microsoft.com/office/officeart/2009/3/layout/HorizontalOrganizationChart"/>
    <dgm:cxn modelId="{95A6C7C9-4DA5-A244-84E9-850240F9176A}" type="presParOf" srcId="{6B3E4F09-6956-6D45-A06C-8A747F30781E}" destId="{080274A7-8314-C141-AC15-F454AFC29AB5}" srcOrd="1" destOrd="0" presId="urn:microsoft.com/office/officeart/2009/3/layout/HorizontalOrganizationChart"/>
    <dgm:cxn modelId="{817B6FCC-0F87-2D42-9EEE-6695D76AD646}" type="presParOf" srcId="{6B3E4F09-6956-6D45-A06C-8A747F30781E}" destId="{20078108-84C8-2F47-91C5-1984D9E51DDB}" srcOrd="2" destOrd="0" presId="urn:microsoft.com/office/officeart/2009/3/layout/HorizontalOrganizationChart"/>
    <dgm:cxn modelId="{A329FECF-86CC-AA4D-8A74-2EC04F0B046B}" type="presParOf" srcId="{13065B20-1ECD-324F-BCCF-4D278F90F670}" destId="{2C7D88E9-F65B-E24B-BEA3-158920B70A92}" srcOrd="2" destOrd="0" presId="urn:microsoft.com/office/officeart/2009/3/layout/HorizontalOrganizationChart"/>
    <dgm:cxn modelId="{3E2E5B70-47DF-B445-B14E-E243A0ABA8A8}" type="presParOf" srcId="{2C7D88E9-F65B-E24B-BEA3-158920B70A92}" destId="{63C2A035-D372-0549-8CDD-0EE7B58A025B}" srcOrd="0" destOrd="0" presId="urn:microsoft.com/office/officeart/2009/3/layout/HorizontalOrganizationChart"/>
    <dgm:cxn modelId="{D6C88FDB-D523-EA49-AE42-573D9FFB2628}" type="presParOf" srcId="{2C7D88E9-F65B-E24B-BEA3-158920B70A92}" destId="{D80C6ADF-A6D7-E34B-B258-B6E2BEEB61F2}" srcOrd="1" destOrd="0" presId="urn:microsoft.com/office/officeart/2009/3/layout/HorizontalOrganizationChart"/>
    <dgm:cxn modelId="{15F63CB5-CF8D-7943-93CA-9D77647B4025}" type="presParOf" srcId="{D80C6ADF-A6D7-E34B-B258-B6E2BEEB61F2}" destId="{D32FB9F2-2F88-8A4A-A2E7-E821348D972B}" srcOrd="0" destOrd="0" presId="urn:microsoft.com/office/officeart/2009/3/layout/HorizontalOrganizationChart"/>
    <dgm:cxn modelId="{4D8222AC-9968-7C4D-A0EB-D5DA9189A395}" type="presParOf" srcId="{D32FB9F2-2F88-8A4A-A2E7-E821348D972B}" destId="{7845CDB6-268C-0944-80A7-B501D8C54652}" srcOrd="0" destOrd="0" presId="urn:microsoft.com/office/officeart/2009/3/layout/HorizontalOrganizationChart"/>
    <dgm:cxn modelId="{8E6D8A8F-44A8-734C-8497-108AD0F63FDA}" type="presParOf" srcId="{D32FB9F2-2F88-8A4A-A2E7-E821348D972B}" destId="{2D2386C4-299E-924C-9422-0B436A2C2F90}" srcOrd="1" destOrd="0" presId="urn:microsoft.com/office/officeart/2009/3/layout/HorizontalOrganizationChart"/>
    <dgm:cxn modelId="{78D00580-1670-2743-8D80-B9F00C9F058F}" type="presParOf" srcId="{D80C6ADF-A6D7-E34B-B258-B6E2BEEB61F2}" destId="{790BF76C-B598-E84C-BB64-D723F3BEE79A}" srcOrd="1" destOrd="0" presId="urn:microsoft.com/office/officeart/2009/3/layout/HorizontalOrganizationChart"/>
    <dgm:cxn modelId="{B2536A3F-B566-3E49-8C8B-ACEECD8184F0}" type="presParOf" srcId="{D80C6ADF-A6D7-E34B-B258-B6E2BEEB61F2}" destId="{0B15FF04-1146-2944-A191-18B13480E9D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2A035-D372-0549-8CDD-0EE7B58A025B}">
      <dsp:nvSpPr>
        <dsp:cNvPr id="0" name=""/>
        <dsp:cNvSpPr/>
      </dsp:nvSpPr>
      <dsp:spPr>
        <a:xfrm>
          <a:off x="2418550" y="1060748"/>
          <a:ext cx="1532030" cy="1169385"/>
        </a:xfrm>
        <a:custGeom>
          <a:avLst/>
          <a:gdLst/>
          <a:ahLst/>
          <a:cxnLst/>
          <a:rect l="0" t="0" r="0" b="0"/>
          <a:pathLst>
            <a:path>
              <a:moveTo>
                <a:pt x="0" y="1169385"/>
              </a:moveTo>
              <a:lnTo>
                <a:pt x="1532030" y="1169385"/>
              </a:lnTo>
              <a:lnTo>
                <a:pt x="1532030" y="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D1BB3-0AE8-E749-8034-F179A813F07E}">
      <dsp:nvSpPr>
        <dsp:cNvPr id="0" name=""/>
        <dsp:cNvSpPr/>
      </dsp:nvSpPr>
      <dsp:spPr>
        <a:xfrm>
          <a:off x="2418550" y="2230133"/>
          <a:ext cx="3389234" cy="1072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7379" y="0"/>
              </a:lnTo>
              <a:lnTo>
                <a:pt x="3147379" y="1072824"/>
              </a:lnTo>
              <a:lnTo>
                <a:pt x="3389234" y="107282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93861-4250-BA42-9BF6-5DC81C78575A}">
      <dsp:nvSpPr>
        <dsp:cNvPr id="0" name=""/>
        <dsp:cNvSpPr/>
      </dsp:nvSpPr>
      <dsp:spPr>
        <a:xfrm>
          <a:off x="2418550" y="2184413"/>
          <a:ext cx="3392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644" y="45720"/>
              </a:lnTo>
              <a:lnTo>
                <a:pt x="3150644" y="67621"/>
              </a:lnTo>
              <a:lnTo>
                <a:pt x="3392499" y="676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D1E0A-44B7-1749-BFE7-86A26692DC53}">
      <dsp:nvSpPr>
        <dsp:cNvPr id="0" name=""/>
        <dsp:cNvSpPr/>
      </dsp:nvSpPr>
      <dsp:spPr>
        <a:xfrm>
          <a:off x="2418550" y="1223004"/>
          <a:ext cx="3389234" cy="1007128"/>
        </a:xfrm>
        <a:custGeom>
          <a:avLst/>
          <a:gdLst/>
          <a:ahLst/>
          <a:cxnLst/>
          <a:rect l="0" t="0" r="0" b="0"/>
          <a:pathLst>
            <a:path>
              <a:moveTo>
                <a:pt x="0" y="1007128"/>
              </a:moveTo>
              <a:lnTo>
                <a:pt x="3147379" y="1007128"/>
              </a:lnTo>
              <a:lnTo>
                <a:pt x="3147379" y="0"/>
              </a:lnTo>
              <a:lnTo>
                <a:pt x="3389234" y="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490A8-C685-8B49-BAE8-DA9A2B0A366D}">
      <dsp:nvSpPr>
        <dsp:cNvPr id="0" name=""/>
        <dsp:cNvSpPr/>
      </dsp:nvSpPr>
      <dsp:spPr>
        <a:xfrm>
          <a:off x="0" y="1861304"/>
          <a:ext cx="2418550" cy="737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Home</a:t>
          </a:r>
          <a:endParaRPr lang="en-US" sz="2800" kern="1200" dirty="0"/>
        </a:p>
      </dsp:txBody>
      <dsp:txXfrm>
        <a:off x="0" y="1861304"/>
        <a:ext cx="2418550" cy="737657"/>
      </dsp:txXfrm>
    </dsp:sp>
    <dsp:sp modelId="{184AF74C-046A-7F43-8EB0-0920B2A323A2}">
      <dsp:nvSpPr>
        <dsp:cNvPr id="0" name=""/>
        <dsp:cNvSpPr/>
      </dsp:nvSpPr>
      <dsp:spPr>
        <a:xfrm>
          <a:off x="5807785" y="854176"/>
          <a:ext cx="2418550" cy="737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Books</a:t>
          </a:r>
          <a:endParaRPr lang="en-US" sz="2800" kern="1200" dirty="0"/>
        </a:p>
      </dsp:txBody>
      <dsp:txXfrm>
        <a:off x="5807785" y="854176"/>
        <a:ext cx="2418550" cy="737657"/>
      </dsp:txXfrm>
    </dsp:sp>
    <dsp:sp modelId="{DD008AF8-4398-1E48-BF7A-88F187291001}">
      <dsp:nvSpPr>
        <dsp:cNvPr id="0" name=""/>
        <dsp:cNvSpPr/>
      </dsp:nvSpPr>
      <dsp:spPr>
        <a:xfrm>
          <a:off x="5811049" y="1883205"/>
          <a:ext cx="2418550" cy="737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Resources</a:t>
          </a:r>
          <a:endParaRPr lang="en-US" sz="2800" kern="1200" dirty="0"/>
        </a:p>
      </dsp:txBody>
      <dsp:txXfrm>
        <a:off x="5811049" y="1883205"/>
        <a:ext cx="2418550" cy="737657"/>
      </dsp:txXfrm>
    </dsp:sp>
    <dsp:sp modelId="{5BF70904-3BFE-5944-A910-E4AA9CDE1F2E}">
      <dsp:nvSpPr>
        <dsp:cNvPr id="0" name=""/>
        <dsp:cNvSpPr/>
      </dsp:nvSpPr>
      <dsp:spPr>
        <a:xfrm>
          <a:off x="5807785" y="2934129"/>
          <a:ext cx="2418550" cy="737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Contact</a:t>
          </a:r>
          <a:endParaRPr lang="en-US" sz="2800" kern="1200" dirty="0"/>
        </a:p>
      </dsp:txBody>
      <dsp:txXfrm>
        <a:off x="5807785" y="2934129"/>
        <a:ext cx="2418550" cy="737657"/>
      </dsp:txXfrm>
    </dsp:sp>
    <dsp:sp modelId="{7845CDB6-268C-0944-80A7-B501D8C54652}">
      <dsp:nvSpPr>
        <dsp:cNvPr id="0" name=""/>
        <dsp:cNvSpPr/>
      </dsp:nvSpPr>
      <dsp:spPr>
        <a:xfrm>
          <a:off x="2741305" y="323090"/>
          <a:ext cx="2418550" cy="737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Let’s get started</a:t>
          </a:r>
          <a:endParaRPr lang="en-US" sz="2800" kern="1200" dirty="0"/>
        </a:p>
      </dsp:txBody>
      <dsp:txXfrm>
        <a:off x="2741305" y="323090"/>
        <a:ext cx="2418550" cy="73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5B62-DABF-8E4C-90B8-FE21721115C7}" type="datetimeFigureOut">
              <a:rPr lang="en-US" smtClean="0"/>
              <a:t>14/08/15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363C-6E70-9649-A7DF-20DB4228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Productive U 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0000"/>
                </a:solidFill>
              </a:rPr>
              <a:t>Sinziana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Giju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0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76058" cy="116205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SCOP: </a:t>
            </a:r>
            <a:r>
              <a:rPr lang="en-US" sz="2400" dirty="0" err="1" smtClean="0">
                <a:solidFill>
                  <a:schemeClr val="bg1"/>
                </a:solidFill>
              </a:rPr>
              <a:t>cresterea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productivitatii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studentilor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prin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intermediul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unei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serii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resurse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199" y="1435101"/>
            <a:ext cx="8476059" cy="449910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err="1" smtClean="0"/>
              <a:t>Limbaje</a:t>
            </a:r>
            <a:r>
              <a:rPr lang="en-US" sz="2800" b="1" u="sng" dirty="0" smtClean="0"/>
              <a:t> de </a:t>
            </a:r>
            <a:r>
              <a:rPr lang="en-US" sz="2800" b="1" u="sng" dirty="0" err="1" smtClean="0"/>
              <a:t>programare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folosite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HTML  | CSS | JavaScript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u="sng" dirty="0" err="1" smtClean="0"/>
              <a:t>Elemente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cheie</a:t>
            </a:r>
            <a:endParaRPr lang="en-US" sz="2800" b="1" u="sng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Pop-up box, </a:t>
            </a:r>
            <a:r>
              <a:rPr lang="en-US" sz="2800" b="1" dirty="0" err="1" smtClean="0"/>
              <a:t>formular</a:t>
            </a:r>
            <a:r>
              <a:rPr lang="en-US" sz="2800" b="1" dirty="0" smtClean="0"/>
              <a:t> de contact, header </a:t>
            </a:r>
            <a:r>
              <a:rPr lang="en-US" sz="2800" b="1" dirty="0" err="1" smtClean="0"/>
              <a:t>fixat</a:t>
            </a:r>
            <a:endParaRPr lang="en-US" sz="2800" b="1" dirty="0" smtClean="0"/>
          </a:p>
          <a:p>
            <a:pPr algn="ctr"/>
            <a:r>
              <a:rPr lang="en-US" sz="2800" b="1" dirty="0" err="1"/>
              <a:t>b</a:t>
            </a:r>
            <a:r>
              <a:rPr lang="en-US" sz="2800" b="1" dirty="0" err="1" smtClean="0"/>
              <a:t>utoane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pentru</a:t>
            </a:r>
            <a:r>
              <a:rPr lang="en-US" sz="2800" b="1" dirty="0" smtClean="0"/>
              <a:t> social media 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84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-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781" y="1579872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Pop up box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7" name="Picture 6" descr="Screen Shot 2015-08-14 at 19.4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1" y="2346722"/>
            <a:ext cx="3254043" cy="2161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0257" y="2904011"/>
            <a:ext cx="261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Header </a:t>
            </a:r>
            <a:r>
              <a:rPr lang="en-US" sz="2800" dirty="0" err="1" smtClean="0">
                <a:solidFill>
                  <a:srgbClr val="FFFFFF"/>
                </a:solidFill>
              </a:rPr>
              <a:t>fixat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5-08-14 at 19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57" y="3732031"/>
            <a:ext cx="4181992" cy="21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FF"/>
                </a:solidFill>
              </a:rPr>
              <a:t>Harta</a:t>
            </a:r>
            <a:r>
              <a:rPr lang="en-US" b="1" dirty="0" smtClean="0">
                <a:solidFill>
                  <a:srgbClr val="FFFFFF"/>
                </a:solidFill>
              </a:rPr>
              <a:t> site 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618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433" y="4915972"/>
            <a:ext cx="4871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5 </a:t>
            </a:r>
            <a:r>
              <a:rPr lang="en-US" sz="2800" dirty="0" err="1" smtClean="0">
                <a:solidFill>
                  <a:srgbClr val="FFFFFF"/>
                </a:solidFill>
              </a:rPr>
              <a:t>pagini</a:t>
            </a:r>
            <a:r>
              <a:rPr lang="en-US" sz="2800" dirty="0" smtClean="0">
                <a:solidFill>
                  <a:srgbClr val="FFFFFF"/>
                </a:solidFill>
              </a:rPr>
              <a:t>: 4 </a:t>
            </a:r>
            <a:r>
              <a:rPr lang="en-US" sz="2800" dirty="0" err="1" smtClean="0">
                <a:solidFill>
                  <a:srgbClr val="FFFFFF"/>
                </a:solidFill>
              </a:rPr>
              <a:t>principale</a:t>
            </a:r>
            <a:r>
              <a:rPr lang="en-US" sz="2800" dirty="0" smtClean="0">
                <a:solidFill>
                  <a:srgbClr val="FFFFFF"/>
                </a:solidFill>
              </a:rPr>
              <a:t>, 1 </a:t>
            </a:r>
            <a:r>
              <a:rPr lang="en-US" sz="2800" dirty="0" err="1" smtClean="0">
                <a:solidFill>
                  <a:srgbClr val="FFFFFF"/>
                </a:solidFill>
              </a:rPr>
              <a:t>anexa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Concluzii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Design </a:t>
            </a:r>
            <a:r>
              <a:rPr lang="en-US" b="1" dirty="0" err="1" smtClean="0"/>
              <a:t>simplu</a:t>
            </a:r>
            <a:r>
              <a:rPr lang="en-US" b="1" dirty="0" smtClean="0"/>
              <a:t>, elegant</a:t>
            </a:r>
          </a:p>
          <a:p>
            <a:pPr marL="0" indent="0" algn="ctr">
              <a:buNone/>
            </a:pPr>
            <a:r>
              <a:rPr lang="en-US" b="1" dirty="0" err="1" smtClean="0"/>
              <a:t>Interfata</a:t>
            </a:r>
            <a:r>
              <a:rPr lang="en-US" b="1" dirty="0" smtClean="0"/>
              <a:t> </a:t>
            </a:r>
            <a:r>
              <a:rPr lang="en-US" b="1" dirty="0" err="1" smtClean="0"/>
              <a:t>prietenoasa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err="1" smtClean="0"/>
              <a:t>Usor</a:t>
            </a:r>
            <a:r>
              <a:rPr lang="en-US" b="1" dirty="0"/>
              <a:t> </a:t>
            </a:r>
            <a:r>
              <a:rPr lang="en-US" b="1" dirty="0" err="1" smtClean="0"/>
              <a:t>modificabil</a:t>
            </a:r>
            <a:r>
              <a:rPr lang="en-US" b="1" dirty="0" smtClean="0"/>
              <a:t>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Screen Shot 2015-08-14 at 13.4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0" y="3911358"/>
            <a:ext cx="4082290" cy="1988629"/>
          </a:xfrm>
          <a:prstGeom prst="rect">
            <a:avLst/>
          </a:prstGeom>
        </p:spPr>
      </p:pic>
      <p:pic>
        <p:nvPicPr>
          <p:cNvPr id="5" name="Picture 4" descr="Screen Shot 2015-08-14 at 13.44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02" y="3569280"/>
            <a:ext cx="2612453" cy="30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solidFill>
                  <a:srgbClr val="FFFFFF"/>
                </a:solidFill>
              </a:rPr>
              <a:t>Intrebari</a:t>
            </a:r>
            <a:r>
              <a:rPr lang="en-US" sz="8000" dirty="0" smtClean="0">
                <a:solidFill>
                  <a:srgbClr val="FFFFFF"/>
                </a:solidFill>
              </a:rPr>
              <a:t>?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5400" dirty="0" smtClean="0">
              <a:solidFill>
                <a:srgbClr val="FFFFFF"/>
              </a:solidFill>
            </a:endParaRPr>
          </a:p>
          <a:p>
            <a:r>
              <a:rPr lang="en-US" sz="5400" dirty="0" err="1" smtClean="0">
                <a:solidFill>
                  <a:srgbClr val="FFFFFF"/>
                </a:solidFill>
              </a:rPr>
              <a:t>Multumesc</a:t>
            </a:r>
            <a:r>
              <a:rPr lang="en-US" sz="5400" dirty="0" smtClean="0">
                <a:solidFill>
                  <a:srgbClr val="FFFFFF"/>
                </a:solidFill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</a:rPr>
              <a:t>pentru</a:t>
            </a:r>
            <a:r>
              <a:rPr lang="en-US" sz="5400" dirty="0" smtClean="0">
                <a:solidFill>
                  <a:srgbClr val="FFFFFF"/>
                </a:solidFill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</a:rPr>
              <a:t>atentie</a:t>
            </a:r>
            <a:r>
              <a:rPr lang="en-US" sz="5400" dirty="0" smtClean="0">
                <a:solidFill>
                  <a:srgbClr val="FFFFFF"/>
                </a:solidFill>
              </a:rPr>
              <a:t>!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7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Bibliografie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A complete guide to flex box. 2015. </a:t>
            </a:r>
            <a:r>
              <a:rPr lang="en-US" sz="2800" i="1" dirty="0" smtClean="0">
                <a:solidFill>
                  <a:srgbClr val="FFFFFF"/>
                </a:solidFill>
              </a:rPr>
              <a:t>CSS Tricks</a:t>
            </a:r>
            <a:r>
              <a:rPr lang="en-US" sz="2800" dirty="0" smtClean="0">
                <a:solidFill>
                  <a:srgbClr val="FFFFFF"/>
                </a:solidFill>
              </a:rPr>
              <a:t>. </a:t>
            </a:r>
            <a:r>
              <a:rPr lang="en-US" sz="2800" dirty="0" err="1" smtClean="0">
                <a:solidFill>
                  <a:srgbClr val="FFFFFF"/>
                </a:solidFill>
              </a:rPr>
              <a:t>Disponibil</a:t>
            </a:r>
            <a:r>
              <a:rPr lang="en-US" sz="2800" dirty="0" smtClean="0">
                <a:solidFill>
                  <a:srgbClr val="FFFFFF"/>
                </a:solidFill>
              </a:rPr>
              <a:t> Online [https://</a:t>
            </a:r>
            <a:r>
              <a:rPr lang="en-US" sz="2800" dirty="0" err="1" smtClean="0">
                <a:solidFill>
                  <a:srgbClr val="FFFFFF"/>
                </a:solidFill>
              </a:rPr>
              <a:t>css-tricks.com</a:t>
            </a:r>
            <a:r>
              <a:rPr lang="en-US" sz="2800" dirty="0" smtClean="0">
                <a:solidFill>
                  <a:srgbClr val="FFFFFF"/>
                </a:solidFill>
              </a:rPr>
              <a:t>/snippets/</a:t>
            </a:r>
            <a:r>
              <a:rPr lang="en-US" sz="2800" dirty="0" err="1" smtClean="0">
                <a:solidFill>
                  <a:srgbClr val="FFFFFF"/>
                </a:solidFill>
              </a:rPr>
              <a:t>css</a:t>
            </a:r>
            <a:r>
              <a:rPr lang="en-US" sz="2800" dirty="0" smtClean="0">
                <a:solidFill>
                  <a:srgbClr val="FFFFFF"/>
                </a:solidFill>
              </a:rPr>
              <a:t>/a-guide-to-</a:t>
            </a:r>
            <a:r>
              <a:rPr lang="en-US" sz="2800" dirty="0" err="1" smtClean="0">
                <a:solidFill>
                  <a:srgbClr val="FFFFFF"/>
                </a:solidFill>
              </a:rPr>
              <a:t>flexbox</a:t>
            </a:r>
            <a:r>
              <a:rPr lang="en-US" sz="2800" dirty="0" smtClean="0">
                <a:solidFill>
                  <a:srgbClr val="FFFFFF"/>
                </a:solidFill>
              </a:rPr>
              <a:t>/] [</a:t>
            </a:r>
            <a:r>
              <a:rPr lang="en-US" sz="2800" dirty="0" err="1" smtClean="0">
                <a:solidFill>
                  <a:srgbClr val="FFFFFF"/>
                </a:solidFill>
              </a:rPr>
              <a:t>Accesat</a:t>
            </a:r>
            <a:r>
              <a:rPr lang="en-US" sz="2800" dirty="0" smtClean="0">
                <a:solidFill>
                  <a:srgbClr val="FFFFFF"/>
                </a:solidFill>
              </a:rPr>
              <a:t> : August 10 2015]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Intro to HTML and CSS.2015. </a:t>
            </a:r>
            <a:r>
              <a:rPr lang="en-US" sz="2800" i="1" dirty="0" err="1" smtClean="0">
                <a:solidFill>
                  <a:srgbClr val="FFFFFF"/>
                </a:solidFill>
              </a:rPr>
              <a:t>Udacity</a:t>
            </a:r>
            <a:r>
              <a:rPr lang="en-US" sz="2800" i="1" dirty="0" smtClean="0">
                <a:solidFill>
                  <a:srgbClr val="FFFFFF"/>
                </a:solidFill>
              </a:rPr>
              <a:t>. </a:t>
            </a:r>
            <a:r>
              <a:rPr lang="en-US" sz="2800" dirty="0" err="1" smtClean="0">
                <a:solidFill>
                  <a:srgbClr val="FFFFFF"/>
                </a:solidFill>
              </a:rPr>
              <a:t>Disponibil</a:t>
            </a:r>
            <a:r>
              <a:rPr lang="en-US" sz="2800" dirty="0" smtClean="0">
                <a:solidFill>
                  <a:srgbClr val="FFFFFF"/>
                </a:solidFill>
              </a:rPr>
              <a:t> online [https://</a:t>
            </a:r>
            <a:r>
              <a:rPr lang="en-US" sz="2800" dirty="0" err="1" smtClean="0">
                <a:solidFill>
                  <a:srgbClr val="FFFFFF"/>
                </a:solidFill>
              </a:rPr>
              <a:t>www.udacity.com</a:t>
            </a:r>
            <a:r>
              <a:rPr lang="en-US" sz="2800" dirty="0" smtClean="0">
                <a:solidFill>
                  <a:srgbClr val="FFFFFF"/>
                </a:solidFill>
              </a:rPr>
              <a:t>/course/intro-to-html-and-</a:t>
            </a:r>
            <a:r>
              <a:rPr lang="en-US" sz="2800" dirty="0" err="1" smtClean="0">
                <a:solidFill>
                  <a:srgbClr val="FFFFFF"/>
                </a:solidFill>
              </a:rPr>
              <a:t>css</a:t>
            </a:r>
            <a:r>
              <a:rPr lang="en-US" sz="2800" dirty="0" smtClean="0">
                <a:solidFill>
                  <a:srgbClr val="FFFFFF"/>
                </a:solidFill>
              </a:rPr>
              <a:t>--ud304] [</a:t>
            </a:r>
            <a:r>
              <a:rPr lang="en-US" sz="2800" dirty="0" err="1" smtClean="0">
                <a:solidFill>
                  <a:srgbClr val="FFFFFF"/>
                </a:solidFill>
              </a:rPr>
              <a:t>Accesat</a:t>
            </a:r>
            <a:r>
              <a:rPr lang="en-US" sz="2800" dirty="0" smtClean="0">
                <a:solidFill>
                  <a:srgbClr val="FFFFFF"/>
                </a:solidFill>
              </a:rPr>
              <a:t>: Mai 15 2015]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JavaScript Basics.2015.</a:t>
            </a:r>
            <a:r>
              <a:rPr lang="en-US" sz="2800" i="1" dirty="0" smtClean="0">
                <a:solidFill>
                  <a:srgbClr val="FFFFFF"/>
                </a:solidFill>
              </a:rPr>
              <a:t> </a:t>
            </a:r>
            <a:r>
              <a:rPr lang="en-US" sz="2800" i="1" dirty="0" err="1" smtClean="0">
                <a:solidFill>
                  <a:srgbClr val="FFFFFF"/>
                </a:solidFill>
              </a:rPr>
              <a:t>Udacity</a:t>
            </a:r>
            <a:r>
              <a:rPr lang="en-US" sz="2800" dirty="0" smtClean="0">
                <a:solidFill>
                  <a:srgbClr val="FFFFFF"/>
                </a:solidFill>
              </a:rPr>
              <a:t>. </a:t>
            </a:r>
            <a:r>
              <a:rPr lang="en-US" sz="2800" dirty="0" err="1" smtClean="0">
                <a:solidFill>
                  <a:srgbClr val="FFFFFF"/>
                </a:solidFill>
              </a:rPr>
              <a:t>Dispoanibil</a:t>
            </a:r>
            <a:r>
              <a:rPr lang="en-US" sz="2800" dirty="0" smtClean="0">
                <a:solidFill>
                  <a:srgbClr val="FFFFFF"/>
                </a:solidFill>
              </a:rPr>
              <a:t> online [https://</a:t>
            </a:r>
            <a:r>
              <a:rPr lang="en-US" sz="2800" dirty="0" err="1" smtClean="0">
                <a:solidFill>
                  <a:srgbClr val="FFFFFF"/>
                </a:solidFill>
              </a:rPr>
              <a:t>www.udacity.com</a:t>
            </a:r>
            <a:r>
              <a:rPr lang="en-US" sz="2800" dirty="0" smtClean="0">
                <a:solidFill>
                  <a:srgbClr val="FFFFFF"/>
                </a:solidFill>
              </a:rPr>
              <a:t>/course/</a:t>
            </a:r>
            <a:r>
              <a:rPr lang="en-US" sz="2800" dirty="0" err="1" smtClean="0">
                <a:solidFill>
                  <a:srgbClr val="FFFFFF"/>
                </a:solidFill>
              </a:rPr>
              <a:t>javascript</a:t>
            </a:r>
            <a:r>
              <a:rPr lang="en-US" sz="2800" dirty="0" smtClean="0">
                <a:solidFill>
                  <a:srgbClr val="FFFFFF"/>
                </a:solidFill>
              </a:rPr>
              <a:t>-basics--ud804] [</a:t>
            </a:r>
            <a:r>
              <a:rPr lang="en-US" sz="2800" dirty="0" err="1" smtClean="0">
                <a:solidFill>
                  <a:srgbClr val="FFFFFF"/>
                </a:solidFill>
              </a:rPr>
              <a:t>Accesat</a:t>
            </a:r>
            <a:r>
              <a:rPr lang="en-US" sz="2800" dirty="0" smtClean="0">
                <a:solidFill>
                  <a:srgbClr val="FFFFFF"/>
                </a:solidFill>
              </a:rPr>
              <a:t>: August 12 2015]</a:t>
            </a:r>
          </a:p>
        </p:txBody>
      </p:sp>
    </p:spTree>
    <p:extLst>
      <p:ext uri="{BB962C8B-B14F-4D97-AF65-F5344CB8AC3E}">
        <p14:creationId xmlns:p14="http://schemas.microsoft.com/office/powerpoint/2010/main" val="169620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193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Productive U </vt:lpstr>
      <vt:lpstr>SCOP: cresterea productivitatii studentilor prin intermediul unei serii de resurse  </vt:lpstr>
      <vt:lpstr>Elemente cheie - exemple</vt:lpstr>
      <vt:lpstr>Harta site </vt:lpstr>
      <vt:lpstr>Concluzii</vt:lpstr>
      <vt:lpstr>Intrebari?</vt:lpstr>
      <vt:lpstr>Bibliografie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Productive U </dc:title>
  <dc:creator>S.</dc:creator>
  <cp:lastModifiedBy>S.</cp:lastModifiedBy>
  <cp:revision>13</cp:revision>
  <dcterms:created xsi:type="dcterms:W3CDTF">2015-08-14T11:55:13Z</dcterms:created>
  <dcterms:modified xsi:type="dcterms:W3CDTF">2015-08-14T18:55:22Z</dcterms:modified>
</cp:coreProperties>
</file>