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Josefin Slab"/>
      <p:regular r:id="rId31"/>
      <p:bold r:id="rId32"/>
      <p:italic r:id="rId33"/>
      <p:boldItalic r:id="rId34"/>
    </p:embeddedFont>
    <p:embeddedFont>
      <p:font typeface="Anton"/>
      <p:regular r:id="rId35"/>
    </p:embeddedFont>
    <p:embeddedFont>
      <p:font typeface="Staatliches"/>
      <p:regular r:id="rId36"/>
    </p:embeddedFont>
    <p:embeddedFont>
      <p:font typeface="Anaheim"/>
      <p:regular r:id="rId37"/>
      <p:bold r:id="rId38"/>
    </p:embeddedFont>
    <p:embeddedFont>
      <p:font typeface="Abel"/>
      <p:regular r:id="rId39"/>
    </p:embeddedFont>
    <p:embeddedFont>
      <p:font typeface="Josefin Sans"/>
      <p:regular r:id="rId40"/>
      <p:bold r:id="rId41"/>
      <p:italic r:id="rId42"/>
      <p:boldItalic r:id="rId43"/>
    </p:embeddedFont>
    <p:embeddedFont>
      <p:font typeface="Unica One"/>
      <p:regular r:id="rId44"/>
    </p:embeddedFont>
    <p:embeddedFont>
      <p:font typeface="Anaheim Medium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osefinSans-regular.fntdata"/><Relationship Id="rId20" Type="http://schemas.openxmlformats.org/officeDocument/2006/relationships/slide" Target="slides/slide14.xml"/><Relationship Id="rId42" Type="http://schemas.openxmlformats.org/officeDocument/2006/relationships/font" Target="fonts/JosefinSans-italic.fntdata"/><Relationship Id="rId41" Type="http://schemas.openxmlformats.org/officeDocument/2006/relationships/font" Target="fonts/JosefinSans-bold.fntdata"/><Relationship Id="rId22" Type="http://schemas.openxmlformats.org/officeDocument/2006/relationships/slide" Target="slides/slide16.xml"/><Relationship Id="rId44" Type="http://schemas.openxmlformats.org/officeDocument/2006/relationships/font" Target="fonts/UnicaOne-regular.fntdata"/><Relationship Id="rId21" Type="http://schemas.openxmlformats.org/officeDocument/2006/relationships/slide" Target="slides/slide15.xml"/><Relationship Id="rId43" Type="http://schemas.openxmlformats.org/officeDocument/2006/relationships/font" Target="fonts/JosefinSans-boldItalic.fntdata"/><Relationship Id="rId24" Type="http://schemas.openxmlformats.org/officeDocument/2006/relationships/slide" Target="slides/slide18.xml"/><Relationship Id="rId46" Type="http://schemas.openxmlformats.org/officeDocument/2006/relationships/font" Target="fonts/AnaheimMedium-bold.fntdata"/><Relationship Id="rId23" Type="http://schemas.openxmlformats.org/officeDocument/2006/relationships/slide" Target="slides/slide17.xml"/><Relationship Id="rId45" Type="http://schemas.openxmlformats.org/officeDocument/2006/relationships/font" Target="fonts/Anaheim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JosefinSlab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JosefinSlab-italic.fntdata"/><Relationship Id="rId10" Type="http://schemas.openxmlformats.org/officeDocument/2006/relationships/slide" Target="slides/slide4.xml"/><Relationship Id="rId32" Type="http://schemas.openxmlformats.org/officeDocument/2006/relationships/font" Target="fonts/JosefinSlab-bold.fntdata"/><Relationship Id="rId13" Type="http://schemas.openxmlformats.org/officeDocument/2006/relationships/slide" Target="slides/slide7.xml"/><Relationship Id="rId35" Type="http://schemas.openxmlformats.org/officeDocument/2006/relationships/font" Target="fonts/Anton-regular.fntdata"/><Relationship Id="rId12" Type="http://schemas.openxmlformats.org/officeDocument/2006/relationships/slide" Target="slides/slide6.xml"/><Relationship Id="rId34" Type="http://schemas.openxmlformats.org/officeDocument/2006/relationships/font" Target="fonts/JosefinSlab-boldItalic.fntdata"/><Relationship Id="rId15" Type="http://schemas.openxmlformats.org/officeDocument/2006/relationships/slide" Target="slides/slide9.xml"/><Relationship Id="rId37" Type="http://schemas.openxmlformats.org/officeDocument/2006/relationships/font" Target="fonts/Anaheim-regular.fntdata"/><Relationship Id="rId14" Type="http://schemas.openxmlformats.org/officeDocument/2006/relationships/slide" Target="slides/slide8.xml"/><Relationship Id="rId36" Type="http://schemas.openxmlformats.org/officeDocument/2006/relationships/font" Target="fonts/Staatliches-regular.fntdata"/><Relationship Id="rId17" Type="http://schemas.openxmlformats.org/officeDocument/2006/relationships/slide" Target="slides/slide11.xml"/><Relationship Id="rId39" Type="http://schemas.openxmlformats.org/officeDocument/2006/relationships/font" Target="fonts/Abel-regular.fntdata"/><Relationship Id="rId16" Type="http://schemas.openxmlformats.org/officeDocument/2006/relationships/slide" Target="slides/slide10.xml"/><Relationship Id="rId38" Type="http://schemas.openxmlformats.org/officeDocument/2006/relationships/font" Target="fonts/Anaheim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c350107d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c350107d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31c350107d1_0_3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31c350107d1_0_3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31c350107d1_0_3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31c350107d1_0_3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31c350107d1_0_3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31c350107d1_0_3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31c350107d1_0_3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31c350107d1_0_3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31c350107d1_0_3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31c350107d1_0_3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31c350107d1_0_4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31c350107d1_0_4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31c350107d1_0_4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31c350107d1_0_4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31c350107d1_0_4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31c350107d1_0_4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31c350107d1_0_4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" name="Google Shape;1865;g31c350107d1_0_4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31c350107d1_0_4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31c350107d1_0_4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1c350107d1_0_1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1c350107d1_0_1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31c350107d1_0_4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31c350107d1_0_4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31c350107d1_0_4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31c350107d1_0_4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g31c350107d1_0_5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4" name="Google Shape;2174;g31c350107d1_0_5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31c350107d1_0_5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31c350107d1_0_5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31c3e084f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31c3e084f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1c350107d1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1c350107d1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1c350107d1_0_1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1c350107d1_0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31c350107d1_0_1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31c350107d1_0_1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1c350107d1_0_2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1c350107d1_0_2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31c350107d1_0_2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31c350107d1_0_2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31c350107d1_0_1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31c350107d1_0_1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31c350107d1_0_2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31c350107d1_0_2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rgbClr val="F3F3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rgbClr val="F3F3F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82" name="Google Shape;82;p19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rgbClr val="F3F3F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0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85" name="Google Shape;85;p20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0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20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rgbClr val="F3F3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9" name="Google Shape;99;p2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rgbClr val="F3F3F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11" name="Google Shape;111;p2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rgbClr val="F3F3F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118" name="Google Shape;118;p25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119" name="Google Shape;119;p25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rgbClr val="F3F3F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6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rgbClr val="F3F3F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7" name="Google Shape;127;p27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7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7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7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rgbClr val="F3F3F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135" name="Google Shape;135;p28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6" name="Google Shape;136;p28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37" name="Google Shape;137;p28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8" name="Google Shape;138;p28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39" name="Google Shape;139;p28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0" name="Google Shape;140;p28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41" name="Google Shape;141;p28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2" name="Google Shape;142;p28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43" name="Google Shape;143;p28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4" name="Google Shape;144;p28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45" name="Google Shape;145;p28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6" name="Google Shape;146;p28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rgbClr val="F3F3F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0" name="Google Shape;150;p2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53" name="Google Shape;153;p29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4" name="Google Shape;154;p29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55" name="Google Shape;155;p29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6" name="Google Shape;156;p29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rgbClr val="F3F3F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2" name="Google Shape;162;p30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3" name="Google Shape;163;p30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rgbClr val="F3F3F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rgbClr val="F3F3F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8" name="Google Shape;168;p32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69" name="Google Shape;169;p32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0" name="Google Shape;170;p32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71" name="Google Shape;171;p32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2" name="Google Shape;172;p32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rgbClr val="F3F3F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3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7" name="Google Shape;177;p33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78" name="Google Shape;178;p33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rgbClr val="EFEFE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32.xml"/><Relationship Id="rId6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FAFB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/>
          <p:nvPr/>
        </p:nvSpPr>
        <p:spPr>
          <a:xfrm>
            <a:off x="48293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36"/>
          <p:cNvGrpSpPr/>
          <p:nvPr/>
        </p:nvGrpSpPr>
        <p:grpSpPr>
          <a:xfrm>
            <a:off x="4740974" y="1120650"/>
            <a:ext cx="3029365" cy="2547136"/>
            <a:chOff x="4741999" y="986350"/>
            <a:chExt cx="3029365" cy="2547136"/>
          </a:xfrm>
        </p:grpSpPr>
        <p:sp>
          <p:nvSpPr>
            <p:cNvPr id="187" name="Google Shape;187;p36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6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6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6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6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6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6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6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6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6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6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36"/>
          <p:cNvSpPr/>
          <p:nvPr/>
        </p:nvSpPr>
        <p:spPr>
          <a:xfrm>
            <a:off x="57612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36"/>
          <p:cNvGrpSpPr/>
          <p:nvPr/>
        </p:nvGrpSpPr>
        <p:grpSpPr>
          <a:xfrm>
            <a:off x="3824956" y="2640727"/>
            <a:ext cx="1286978" cy="391497"/>
            <a:chOff x="3551493" y="2562740"/>
            <a:chExt cx="1286978" cy="391497"/>
          </a:xfrm>
        </p:grpSpPr>
        <p:sp>
          <p:nvSpPr>
            <p:cNvPr id="204" name="Google Shape;204;p36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6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6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6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6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6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36"/>
          <p:cNvSpPr txBox="1"/>
          <p:nvPr>
            <p:ph idx="1" type="subTitle"/>
          </p:nvPr>
        </p:nvSpPr>
        <p:spPr>
          <a:xfrm>
            <a:off x="249300" y="3109225"/>
            <a:ext cx="3470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90">
                <a:solidFill>
                  <a:schemeClr val="dk1"/>
                </a:solidFill>
              </a:rPr>
              <a:t>Isabel</a:t>
            </a:r>
            <a:r>
              <a:rPr lang="en" sz="1390">
                <a:solidFill>
                  <a:schemeClr val="dk1"/>
                </a:solidFill>
              </a:rPr>
              <a:t> Santoyo-Garcia &amp; Marilyn Sarabia </a:t>
            </a:r>
            <a:endParaRPr sz="1390">
              <a:solidFill>
                <a:schemeClr val="dk1"/>
              </a:solidFill>
            </a:endParaRPr>
          </a:p>
        </p:txBody>
      </p:sp>
      <p:sp>
        <p:nvSpPr>
          <p:cNvPr id="211" name="Google Shape;211;p36"/>
          <p:cNvSpPr txBox="1"/>
          <p:nvPr>
            <p:ph type="ctrTitle"/>
          </p:nvPr>
        </p:nvSpPr>
        <p:spPr>
          <a:xfrm>
            <a:off x="314750" y="1563050"/>
            <a:ext cx="3326700" cy="16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60"/>
              <a:t>CSC 177 Presentation</a:t>
            </a:r>
            <a:endParaRPr sz="4960"/>
          </a:p>
        </p:txBody>
      </p:sp>
      <p:grpSp>
        <p:nvGrpSpPr>
          <p:cNvPr id="212" name="Google Shape;212;p36"/>
          <p:cNvGrpSpPr/>
          <p:nvPr/>
        </p:nvGrpSpPr>
        <p:grpSpPr>
          <a:xfrm>
            <a:off x="5536833" y="3973585"/>
            <a:ext cx="203088" cy="412126"/>
            <a:chOff x="7764635" y="2404362"/>
            <a:chExt cx="353565" cy="717489"/>
          </a:xfrm>
        </p:grpSpPr>
        <p:sp>
          <p:nvSpPr>
            <p:cNvPr id="213" name="Google Shape;213;p36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6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36"/>
          <p:cNvSpPr/>
          <p:nvPr/>
        </p:nvSpPr>
        <p:spPr>
          <a:xfrm>
            <a:off x="4349256" y="957875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6"/>
          <p:cNvSpPr/>
          <p:nvPr/>
        </p:nvSpPr>
        <p:spPr>
          <a:xfrm>
            <a:off x="4208954" y="130165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" name="Google Shape;217;p36"/>
          <p:cNvGrpSpPr/>
          <p:nvPr/>
        </p:nvGrpSpPr>
        <p:grpSpPr>
          <a:xfrm>
            <a:off x="7843092" y="3374463"/>
            <a:ext cx="777728" cy="1334382"/>
            <a:chOff x="7825967" y="3240163"/>
            <a:chExt cx="777728" cy="1334382"/>
          </a:xfrm>
        </p:grpSpPr>
        <p:sp>
          <p:nvSpPr>
            <p:cNvPr id="218" name="Google Shape;218;p36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6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6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6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6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6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36"/>
          <p:cNvSpPr/>
          <p:nvPr/>
        </p:nvSpPr>
        <p:spPr>
          <a:xfrm>
            <a:off x="32752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36"/>
          <p:cNvGrpSpPr/>
          <p:nvPr/>
        </p:nvGrpSpPr>
        <p:grpSpPr>
          <a:xfrm>
            <a:off x="3700656" y="3919614"/>
            <a:ext cx="576962" cy="773332"/>
            <a:chOff x="3429656" y="3785314"/>
            <a:chExt cx="576962" cy="773332"/>
          </a:xfrm>
        </p:grpSpPr>
        <p:sp>
          <p:nvSpPr>
            <p:cNvPr id="226" name="Google Shape;226;p36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6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6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6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6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6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36"/>
          <p:cNvSpPr/>
          <p:nvPr/>
        </p:nvSpPr>
        <p:spPr>
          <a:xfrm>
            <a:off x="60130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68773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/>
          <p:nvPr/>
        </p:nvSpPr>
        <p:spPr>
          <a:xfrm>
            <a:off x="67201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69605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6"/>
          <p:cNvSpPr/>
          <p:nvPr/>
        </p:nvSpPr>
        <p:spPr>
          <a:xfrm>
            <a:off x="72011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6"/>
          <p:cNvSpPr/>
          <p:nvPr/>
        </p:nvSpPr>
        <p:spPr>
          <a:xfrm>
            <a:off x="74418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6"/>
          <p:cNvSpPr/>
          <p:nvPr/>
        </p:nvSpPr>
        <p:spPr>
          <a:xfrm>
            <a:off x="68744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/>
          <p:nvPr/>
        </p:nvSpPr>
        <p:spPr>
          <a:xfrm>
            <a:off x="60477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6"/>
          <p:cNvSpPr/>
          <p:nvPr/>
        </p:nvSpPr>
        <p:spPr>
          <a:xfrm>
            <a:off x="71599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36"/>
          <p:cNvGrpSpPr/>
          <p:nvPr/>
        </p:nvGrpSpPr>
        <p:grpSpPr>
          <a:xfrm>
            <a:off x="6116631" y="2886609"/>
            <a:ext cx="1407691" cy="1286147"/>
            <a:chOff x="6117656" y="2752309"/>
            <a:chExt cx="1407691" cy="1286147"/>
          </a:xfrm>
        </p:grpSpPr>
        <p:sp>
          <p:nvSpPr>
            <p:cNvPr id="242" name="Google Shape;242;p36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6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6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6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6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6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6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6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6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6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36"/>
          <p:cNvGrpSpPr/>
          <p:nvPr/>
        </p:nvGrpSpPr>
        <p:grpSpPr>
          <a:xfrm>
            <a:off x="3711494" y="1807838"/>
            <a:ext cx="1294564" cy="589573"/>
            <a:chOff x="3940094" y="1807838"/>
            <a:chExt cx="1294564" cy="589573"/>
          </a:xfrm>
        </p:grpSpPr>
        <p:grpSp>
          <p:nvGrpSpPr>
            <p:cNvPr id="261" name="Google Shape;261;p3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62" name="Google Shape;262;p3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4" name="Google Shape;264;p36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36"/>
          <p:cNvGrpSpPr/>
          <p:nvPr/>
        </p:nvGrpSpPr>
        <p:grpSpPr>
          <a:xfrm>
            <a:off x="5965317" y="1459403"/>
            <a:ext cx="906007" cy="136663"/>
            <a:chOff x="5966342" y="1378202"/>
            <a:chExt cx="906007" cy="136663"/>
          </a:xfrm>
        </p:grpSpPr>
        <p:sp>
          <p:nvSpPr>
            <p:cNvPr id="271" name="Google Shape;271;p36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6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36"/>
          <p:cNvGrpSpPr/>
          <p:nvPr/>
        </p:nvGrpSpPr>
        <p:grpSpPr>
          <a:xfrm>
            <a:off x="7511100" y="1512500"/>
            <a:ext cx="1109728" cy="1002828"/>
            <a:chOff x="7739700" y="1512500"/>
            <a:chExt cx="1109728" cy="1002828"/>
          </a:xfrm>
        </p:grpSpPr>
        <p:sp>
          <p:nvSpPr>
            <p:cNvPr id="276" name="Google Shape;276;p36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7" name="Google Shape;277;p3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78" name="Google Shape;278;p3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3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3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4" name="Google Shape;294;p36"/>
          <p:cNvGrpSpPr/>
          <p:nvPr/>
        </p:nvGrpSpPr>
        <p:grpSpPr>
          <a:xfrm>
            <a:off x="4160608" y="3195116"/>
            <a:ext cx="1579322" cy="671293"/>
            <a:chOff x="4161633" y="3060816"/>
            <a:chExt cx="1579322" cy="671293"/>
          </a:xfrm>
        </p:grpSpPr>
        <p:sp>
          <p:nvSpPr>
            <p:cNvPr id="295" name="Google Shape;295;p36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36"/>
          <p:cNvSpPr/>
          <p:nvPr/>
        </p:nvSpPr>
        <p:spPr>
          <a:xfrm rot="-5400000">
            <a:off x="70226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6"/>
          <p:cNvSpPr/>
          <p:nvPr/>
        </p:nvSpPr>
        <p:spPr>
          <a:xfrm>
            <a:off x="55655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"/>
          <p:cNvSpPr/>
          <p:nvPr/>
        </p:nvSpPr>
        <p:spPr>
          <a:xfrm>
            <a:off x="73937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4094198" y="32755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3847706" y="2984427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6"/>
          <p:cNvSpPr/>
          <p:nvPr/>
        </p:nvSpPr>
        <p:spPr>
          <a:xfrm>
            <a:off x="57232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36"/>
          <p:cNvGrpSpPr/>
          <p:nvPr/>
        </p:nvGrpSpPr>
        <p:grpSpPr>
          <a:xfrm>
            <a:off x="4172557" y="1667066"/>
            <a:ext cx="1520787" cy="2773390"/>
            <a:chOff x="-823767" y="1667843"/>
            <a:chExt cx="1580203" cy="2881743"/>
          </a:xfrm>
        </p:grpSpPr>
        <p:sp>
          <p:nvSpPr>
            <p:cNvPr id="309" name="Google Shape;309;p36"/>
            <p:cNvSpPr/>
            <p:nvPr/>
          </p:nvSpPr>
          <p:spPr>
            <a:xfrm>
              <a:off x="-216393" y="1767355"/>
              <a:ext cx="5288" cy="1517707"/>
            </a:xfrm>
            <a:custGeom>
              <a:rect b="b" l="l" r="r" t="t"/>
              <a:pathLst>
                <a:path extrusionOk="0" h="33294" w="116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253178" y="2086723"/>
              <a:ext cx="22382" cy="22337"/>
            </a:xfrm>
            <a:custGeom>
              <a:rect b="b" l="l" r="r" t="t"/>
              <a:pathLst>
                <a:path extrusionOk="0" h="490" w="491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>
              <a:off x="-224917" y="1767355"/>
              <a:ext cx="22337" cy="22382"/>
            </a:xfrm>
            <a:custGeom>
              <a:rect b="b" l="l" r="r" t="t"/>
              <a:pathLst>
                <a:path extrusionOk="0" h="491" w="49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>
              <a:off x="-235675" y="4406176"/>
              <a:ext cx="327711" cy="143137"/>
            </a:xfrm>
            <a:custGeom>
              <a:rect b="b" l="l" r="r" t="t"/>
              <a:pathLst>
                <a:path extrusionOk="0" h="3140" w="7189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-235265" y="4494748"/>
              <a:ext cx="64366" cy="49505"/>
            </a:xfrm>
            <a:custGeom>
              <a:rect b="b" l="l" r="r" t="t"/>
              <a:pathLst>
                <a:path extrusionOk="0" h="1086" w="1412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-233897" y="4517540"/>
              <a:ext cx="301864" cy="32046"/>
            </a:xfrm>
            <a:custGeom>
              <a:rect b="b" l="l" r="r" t="t"/>
              <a:pathLst>
                <a:path extrusionOk="0" h="703" w="6622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-236450" y="4537415"/>
              <a:ext cx="298217" cy="7020"/>
            </a:xfrm>
            <a:custGeom>
              <a:rect b="b" l="l" r="r" t="t"/>
              <a:pathLst>
                <a:path extrusionOk="0" h="154" w="6542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-730" y="4515443"/>
              <a:ext cx="17915" cy="27807"/>
            </a:xfrm>
            <a:custGeom>
              <a:rect b="b" l="l" r="r" t="t"/>
              <a:pathLst>
                <a:path extrusionOk="0" h="610" w="393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-52378" y="4502953"/>
              <a:ext cx="9983" cy="14815"/>
            </a:xfrm>
            <a:custGeom>
              <a:rect b="b" l="l" r="r" t="t"/>
              <a:pathLst>
                <a:path extrusionOk="0" h="325" w="219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-66737" y="4500492"/>
              <a:ext cx="11579" cy="10165"/>
            </a:xfrm>
            <a:custGeom>
              <a:rect b="b" l="l" r="r" t="t"/>
              <a:pathLst>
                <a:path extrusionOk="0" h="223" w="254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-75718" y="4492970"/>
              <a:ext cx="18599" cy="2279"/>
            </a:xfrm>
            <a:custGeom>
              <a:rect b="b" l="l" r="r" t="t"/>
              <a:pathLst>
                <a:path extrusionOk="0" h="50" w="408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-79136" y="4482258"/>
              <a:ext cx="21197" cy="3100"/>
            </a:xfrm>
            <a:custGeom>
              <a:rect b="b" l="l" r="r" t="t"/>
              <a:pathLst>
                <a:path extrusionOk="0" h="68" w="465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-46224" y="4486178"/>
              <a:ext cx="33323" cy="19237"/>
            </a:xfrm>
            <a:custGeom>
              <a:rect b="b" l="l" r="r" t="t"/>
              <a:pathLst>
                <a:path extrusionOk="0" h="422" w="731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-58806" y="4481209"/>
              <a:ext cx="17231" cy="21835"/>
            </a:xfrm>
            <a:custGeom>
              <a:rect b="b" l="l" r="r" t="t"/>
              <a:pathLst>
                <a:path extrusionOk="0" h="479" w="378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-233670" y="4492924"/>
              <a:ext cx="63363" cy="49916"/>
            </a:xfrm>
            <a:custGeom>
              <a:rect b="b" l="l" r="r" t="t"/>
              <a:pathLst>
                <a:path extrusionOk="0" h="1095" w="139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-217760" y="4420900"/>
              <a:ext cx="2416" cy="72115"/>
            </a:xfrm>
            <a:custGeom>
              <a:rect b="b" l="l" r="r" t="t"/>
              <a:pathLst>
                <a:path extrusionOk="0" h="1582" w="53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-148426" y="4525837"/>
              <a:ext cx="51420" cy="2690"/>
            </a:xfrm>
            <a:custGeom>
              <a:rect b="b" l="l" r="r" t="t"/>
              <a:pathLst>
                <a:path extrusionOk="0" h="59" w="1128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-183298" y="4526840"/>
              <a:ext cx="6017" cy="10029"/>
            </a:xfrm>
            <a:custGeom>
              <a:rect b="b" l="l" r="r" t="t"/>
              <a:pathLst>
                <a:path extrusionOk="0" h="220" w="132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-196427" y="4510839"/>
              <a:ext cx="7385" cy="6792"/>
            </a:xfrm>
            <a:custGeom>
              <a:rect b="b" l="l" r="r" t="t"/>
              <a:pathLst>
                <a:path extrusionOk="0" h="149" w="162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-214889" y="4502953"/>
              <a:ext cx="10485" cy="4285"/>
            </a:xfrm>
            <a:custGeom>
              <a:rect b="b" l="l" r="r" t="t"/>
              <a:pathLst>
                <a:path extrusionOk="0" h="94" w="23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-228336" y="4500309"/>
              <a:ext cx="5835" cy="2781"/>
            </a:xfrm>
            <a:custGeom>
              <a:rect b="b" l="l" r="r" t="t"/>
              <a:pathLst>
                <a:path extrusionOk="0" h="61" w="128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557412" y="1720904"/>
              <a:ext cx="199024" cy="228563"/>
            </a:xfrm>
            <a:custGeom>
              <a:rect b="b" l="l" r="r" t="t"/>
              <a:pathLst>
                <a:path extrusionOk="0" h="5014" w="4366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640058" y="1808564"/>
              <a:ext cx="46679" cy="60446"/>
            </a:xfrm>
            <a:custGeom>
              <a:rect b="b" l="l" r="r" t="t"/>
              <a:pathLst>
                <a:path extrusionOk="0" h="1326" w="1024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657152" y="1828895"/>
              <a:ext cx="37106" cy="52104"/>
            </a:xfrm>
            <a:custGeom>
              <a:rect b="b" l="l" r="r" t="t"/>
              <a:pathLst>
                <a:path extrusionOk="0" h="1143" w="814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590871" y="1833453"/>
              <a:ext cx="74349" cy="34736"/>
            </a:xfrm>
            <a:custGeom>
              <a:rect b="b" l="l" r="r" t="t"/>
              <a:pathLst>
                <a:path extrusionOk="0" h="762" w="1631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590689" y="1832405"/>
              <a:ext cx="75534" cy="35967"/>
            </a:xfrm>
            <a:custGeom>
              <a:rect b="b" l="l" r="r" t="t"/>
              <a:pathLst>
                <a:path extrusionOk="0" h="789" w="1657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676708" y="1844667"/>
              <a:ext cx="26941" cy="45084"/>
            </a:xfrm>
            <a:custGeom>
              <a:rect b="b" l="l" r="r" t="t"/>
              <a:pathLst>
                <a:path extrusionOk="0" h="989" w="591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633265" y="1865180"/>
              <a:ext cx="6655" cy="46861"/>
            </a:xfrm>
            <a:custGeom>
              <a:rect b="b" l="l" r="r" t="t"/>
              <a:pathLst>
                <a:path extrusionOk="0" h="1028" w="146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-274696" y="1817590"/>
              <a:ext cx="294251" cy="305967"/>
            </a:xfrm>
            <a:custGeom>
              <a:rect b="b" l="l" r="r" t="t"/>
              <a:pathLst>
                <a:path extrusionOk="0" h="6712" w="6455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-318731" y="1708186"/>
              <a:ext cx="235674" cy="401649"/>
            </a:xfrm>
            <a:custGeom>
              <a:rect b="b" l="l" r="r" t="t"/>
              <a:pathLst>
                <a:path extrusionOk="0" h="8811" w="517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-114146" y="1855653"/>
              <a:ext cx="15362" cy="15362"/>
            </a:xfrm>
            <a:custGeom>
              <a:rect b="b" l="l" r="r" t="t"/>
              <a:pathLst>
                <a:path extrusionOk="0" h="337" w="337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-122123" y="1845579"/>
              <a:ext cx="31271" cy="9436"/>
            </a:xfrm>
            <a:custGeom>
              <a:rect b="b" l="l" r="r" t="t"/>
              <a:pathLst>
                <a:path extrusionOk="0" h="207" w="686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-203447" y="1855653"/>
              <a:ext cx="15408" cy="15362"/>
            </a:xfrm>
            <a:custGeom>
              <a:rect b="b" l="l" r="r" t="t"/>
              <a:pathLst>
                <a:path extrusionOk="0" h="337" w="338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-213977" y="1845579"/>
              <a:ext cx="31362" cy="9436"/>
            </a:xfrm>
            <a:custGeom>
              <a:rect b="b" l="l" r="r" t="t"/>
              <a:pathLst>
                <a:path extrusionOk="0" h="207" w="688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-185669" y="1931689"/>
              <a:ext cx="45084" cy="24525"/>
            </a:xfrm>
            <a:custGeom>
              <a:rect b="b" l="l" r="r" t="t"/>
              <a:pathLst>
                <a:path extrusionOk="0" h="538" w="989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-230706" y="2000659"/>
              <a:ext cx="79728" cy="41801"/>
            </a:xfrm>
            <a:custGeom>
              <a:rect b="b" l="l" r="r" t="t"/>
              <a:pathLst>
                <a:path extrusionOk="0" h="917" w="1749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-463782" y="1667843"/>
              <a:ext cx="411450" cy="438026"/>
            </a:xfrm>
            <a:custGeom>
              <a:rect b="b" l="l" r="r" t="t"/>
              <a:pathLst>
                <a:path extrusionOk="0" h="9609" w="9026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-277933" y="1746249"/>
              <a:ext cx="120572" cy="78999"/>
            </a:xfrm>
            <a:custGeom>
              <a:rect b="b" l="l" r="r" t="t"/>
              <a:pathLst>
                <a:path extrusionOk="0" h="1733" w="2645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-434699" y="1751811"/>
              <a:ext cx="83922" cy="216666"/>
            </a:xfrm>
            <a:custGeom>
              <a:rect b="b" l="l" r="r" t="t"/>
              <a:pathLst>
                <a:path extrusionOk="0" h="4753" w="1841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-84880" y="1790649"/>
              <a:ext cx="89119" cy="119661"/>
            </a:xfrm>
            <a:custGeom>
              <a:rect b="b" l="l" r="r" t="t"/>
              <a:pathLst>
                <a:path extrusionOk="0" h="2625" w="1955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-90897" y="2826977"/>
              <a:ext cx="205087" cy="1628251"/>
            </a:xfrm>
            <a:custGeom>
              <a:rect b="b" l="l" r="r" t="t"/>
              <a:pathLst>
                <a:path extrusionOk="0" h="35719" w="4499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-477919" y="2696154"/>
              <a:ext cx="441491" cy="1776418"/>
            </a:xfrm>
            <a:custGeom>
              <a:rect b="b" l="l" r="r" t="t"/>
              <a:pathLst>
                <a:path extrusionOk="0" h="38742" w="9685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-260975" y="2710052"/>
              <a:ext cx="102840" cy="1755934"/>
            </a:xfrm>
            <a:custGeom>
              <a:rect b="b" l="l" r="r" t="t"/>
              <a:pathLst>
                <a:path extrusionOk="0" h="38520" w="2256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-258422" y="4440821"/>
              <a:ext cx="221999" cy="33505"/>
            </a:xfrm>
            <a:custGeom>
              <a:rect b="b" l="l" r="r" t="t"/>
              <a:pathLst>
                <a:path extrusionOk="0" h="735" w="487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-245841" y="2706496"/>
              <a:ext cx="2462" cy="10348"/>
            </a:xfrm>
            <a:custGeom>
              <a:rect b="b" l="l" r="r" t="t"/>
              <a:pathLst>
                <a:path extrusionOk="0" h="227" w="54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-245248" y="272700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-244655" y="274729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-244063" y="2767808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-243425" y="2788321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-242878" y="2808652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-242239" y="2829165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-241692" y="284949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-241054" y="287000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-240462" y="2890295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-239869" y="291085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-239459" y="2931367"/>
              <a:ext cx="2051" cy="10211"/>
            </a:xfrm>
            <a:custGeom>
              <a:rect b="b" l="l" r="r" t="t"/>
              <a:pathLst>
                <a:path extrusionOk="0" h="224" w="45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-239276" y="2951880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-239094" y="2972211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-238456" y="2992724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-237635" y="301323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-236450" y="3033568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-235265" y="305408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-233897" y="3074367"/>
              <a:ext cx="2644" cy="10439"/>
            </a:xfrm>
            <a:custGeom>
              <a:rect b="b" l="l" r="r" t="t"/>
              <a:pathLst>
                <a:path extrusionOk="0" h="229" w="58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-232302" y="3094925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-230296" y="311525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-228108" y="3135587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-225692" y="3155918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-223139" y="3176203"/>
              <a:ext cx="2826" cy="10029"/>
            </a:xfrm>
            <a:custGeom>
              <a:rect b="b" l="l" r="r" t="t"/>
              <a:pathLst>
                <a:path extrusionOk="0" h="220" w="62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-220359" y="319630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-217578" y="3216455"/>
              <a:ext cx="3054" cy="10211"/>
            </a:xfrm>
            <a:custGeom>
              <a:rect b="b" l="l" r="r" t="t"/>
              <a:pathLst>
                <a:path extrusionOk="0" h="224" w="67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-214387" y="3236740"/>
              <a:ext cx="3054" cy="10074"/>
            </a:xfrm>
            <a:custGeom>
              <a:rect b="b" l="l" r="r" t="t"/>
              <a:pathLst>
                <a:path extrusionOk="0" h="221" w="67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-211151" y="3256889"/>
              <a:ext cx="3009" cy="9983"/>
            </a:xfrm>
            <a:custGeom>
              <a:rect b="b" l="l" r="r" t="t"/>
              <a:pathLst>
                <a:path extrusionOk="0" h="219" w="66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-207777" y="3276992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-204450" y="3297140"/>
              <a:ext cx="3100" cy="9983"/>
            </a:xfrm>
            <a:custGeom>
              <a:rect b="b" l="l" r="r" t="t"/>
              <a:pathLst>
                <a:path extrusionOk="0" h="219" w="68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-201031" y="3317243"/>
              <a:ext cx="3237" cy="10029"/>
            </a:xfrm>
            <a:custGeom>
              <a:rect b="b" l="l" r="r" t="t"/>
              <a:pathLst>
                <a:path extrusionOk="0" h="220" w="71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-197657" y="3337346"/>
              <a:ext cx="3282" cy="10074"/>
            </a:xfrm>
            <a:custGeom>
              <a:rect b="b" l="l" r="r" t="t"/>
              <a:pathLst>
                <a:path extrusionOk="0" h="221" w="72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-194239" y="3357449"/>
              <a:ext cx="3009" cy="10074"/>
            </a:xfrm>
            <a:custGeom>
              <a:rect b="b" l="l" r="r" t="t"/>
              <a:pathLst>
                <a:path extrusionOk="0" h="221" w="66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-190865" y="3377598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-187902" y="3397746"/>
              <a:ext cx="3054" cy="9983"/>
            </a:xfrm>
            <a:custGeom>
              <a:rect b="b" l="l" r="r" t="t"/>
              <a:pathLst>
                <a:path extrusionOk="0" h="219" w="67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-184894" y="3417849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-182113" y="3437998"/>
              <a:ext cx="3054" cy="10165"/>
            </a:xfrm>
            <a:custGeom>
              <a:rect b="b" l="l" r="r" t="t"/>
              <a:pathLst>
                <a:path extrusionOk="0" h="223" w="67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-179515" y="3458283"/>
              <a:ext cx="2872" cy="10029"/>
            </a:xfrm>
            <a:custGeom>
              <a:rect b="b" l="l" r="r" t="t"/>
              <a:pathLst>
                <a:path extrusionOk="0" h="220" w="63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-177144" y="3478386"/>
              <a:ext cx="2872" cy="10257"/>
            </a:xfrm>
            <a:custGeom>
              <a:rect b="b" l="l" r="r" t="t"/>
              <a:pathLst>
                <a:path extrusionOk="0" h="225" w="63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-174910" y="3498717"/>
              <a:ext cx="2781" cy="10211"/>
            </a:xfrm>
            <a:custGeom>
              <a:rect b="b" l="l" r="r" t="t"/>
              <a:pathLst>
                <a:path extrusionOk="0" h="224" w="61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-172905" y="3519048"/>
              <a:ext cx="2598" cy="10211"/>
            </a:xfrm>
            <a:custGeom>
              <a:rect b="b" l="l" r="r" t="t"/>
              <a:pathLst>
                <a:path extrusionOk="0" h="224" w="57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-171355" y="3539333"/>
              <a:ext cx="2644" cy="10257"/>
            </a:xfrm>
            <a:custGeom>
              <a:rect b="b" l="l" r="r" t="t"/>
              <a:pathLst>
                <a:path extrusionOk="0" h="225" w="58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-169759" y="3559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-168574" y="358022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-167571" y="3600554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-166751" y="3620885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-166158" y="3641398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-165748" y="3661683"/>
              <a:ext cx="2234" cy="10393"/>
            </a:xfrm>
            <a:custGeom>
              <a:rect b="b" l="l" r="r" t="t"/>
              <a:pathLst>
                <a:path extrusionOk="0" h="228" w="49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-165566" y="368219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-165383" y="3702709"/>
              <a:ext cx="2279" cy="10257"/>
            </a:xfrm>
            <a:custGeom>
              <a:rect b="b" l="l" r="r" t="t"/>
              <a:pathLst>
                <a:path extrusionOk="0" h="225" w="5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-165155" y="3723040"/>
              <a:ext cx="2234" cy="10439"/>
            </a:xfrm>
            <a:custGeom>
              <a:rect b="b" l="l" r="r" t="t"/>
              <a:pathLst>
                <a:path extrusionOk="0" h="229" w="49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-164973" y="3743554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-164745" y="3763884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-164380" y="3784398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-163970" y="3804956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-163560" y="3825242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-162967" y="384575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-162603" y="386608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-161964" y="3886599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-161417" y="3907112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-160779" y="3927443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-160187" y="394795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-159594" y="3968287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-158773" y="3988755"/>
              <a:ext cx="2188" cy="10257"/>
            </a:xfrm>
            <a:custGeom>
              <a:rect b="b" l="l" r="r" t="t"/>
              <a:pathLst>
                <a:path extrusionOk="0" h="225" w="48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-158181" y="400908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-157360" y="402964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-156813" y="4050158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-155993" y="407048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-155172" y="4091002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-154397" y="4111333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-153622" y="4131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-152802" y="4152131"/>
              <a:ext cx="2462" cy="10439"/>
            </a:xfrm>
            <a:custGeom>
              <a:rect b="b" l="l" r="r" t="t"/>
              <a:pathLst>
                <a:path extrusionOk="0" h="229" w="54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-152027" y="4172645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-151206" y="419297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-150386" y="421348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-149656" y="4233820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-148836" y="4254378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-148015" y="4274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-147240" y="429517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-146420" y="4315690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-145599" y="433602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-144870" y="4356534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-144049" y="437686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-143229" y="4397378"/>
              <a:ext cx="2188" cy="10211"/>
            </a:xfrm>
            <a:custGeom>
              <a:rect b="b" l="l" r="r" t="t"/>
              <a:pathLst>
                <a:path extrusionOk="0" h="224" w="48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-142636" y="4417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-141861" y="4438223"/>
              <a:ext cx="2279" cy="10393"/>
            </a:xfrm>
            <a:custGeom>
              <a:rect b="b" l="l" r="r" t="t"/>
              <a:pathLst>
                <a:path extrusionOk="0" h="228" w="5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-141269" y="4458781"/>
              <a:ext cx="2234" cy="4558"/>
            </a:xfrm>
            <a:custGeom>
              <a:rect b="b" l="l" r="r" t="t"/>
              <a:pathLst>
                <a:path extrusionOk="0" h="100" w="49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-115741" y="2713425"/>
              <a:ext cx="34098" cy="228107"/>
            </a:xfrm>
            <a:custGeom>
              <a:rect b="b" l="l" r="r" t="t"/>
              <a:pathLst>
                <a:path extrusionOk="0" h="5004" w="748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-478734" y="2928814"/>
              <a:ext cx="58622" cy="168619"/>
            </a:xfrm>
            <a:custGeom>
              <a:rect b="b" l="l" r="r" t="t"/>
              <a:pathLst>
                <a:path extrusionOk="0" h="3699" w="1286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-477731" y="2960404"/>
              <a:ext cx="39887" cy="9208"/>
            </a:xfrm>
            <a:custGeom>
              <a:rect b="b" l="l" r="r" t="t"/>
              <a:pathLst>
                <a:path extrusionOk="0" h="202" w="875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-823767" y="1859801"/>
              <a:ext cx="1492954" cy="1042757"/>
            </a:xfrm>
            <a:custGeom>
              <a:rect b="b" l="l" r="r" t="t"/>
              <a:pathLst>
                <a:path extrusionOk="0" h="22875" w="32751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147238" y="2058825"/>
              <a:ext cx="69335" cy="177964"/>
            </a:xfrm>
            <a:custGeom>
              <a:rect b="b" l="l" r="r" t="t"/>
              <a:pathLst>
                <a:path extrusionOk="0" h="3904" w="1521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402560" y="1972943"/>
              <a:ext cx="56070" cy="146100"/>
            </a:xfrm>
            <a:custGeom>
              <a:rect b="b" l="l" r="r" t="t"/>
              <a:pathLst>
                <a:path extrusionOk="0" h="3205" w="123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-397639" y="2540430"/>
              <a:ext cx="305237" cy="36377"/>
            </a:xfrm>
            <a:custGeom>
              <a:rect b="b" l="l" r="r" t="t"/>
              <a:pathLst>
                <a:path extrusionOk="0" h="798" w="6696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-676755" y="2382934"/>
              <a:ext cx="140903" cy="125951"/>
            </a:xfrm>
            <a:custGeom>
              <a:rect b="b" l="l" r="r" t="t"/>
              <a:pathLst>
                <a:path extrusionOk="0" h="2763" w="3091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-517162" y="2667156"/>
              <a:ext cx="68742" cy="148972"/>
            </a:xfrm>
            <a:custGeom>
              <a:rect b="b" l="l" r="r" t="t"/>
              <a:pathLst>
                <a:path extrusionOk="0" h="3268" w="1508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-454438" y="2101083"/>
              <a:ext cx="152026" cy="315038"/>
            </a:xfrm>
            <a:custGeom>
              <a:rect b="b" l="l" r="r" t="t"/>
              <a:pathLst>
                <a:path extrusionOk="0" h="6911" w="3335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-640880" y="2556339"/>
              <a:ext cx="73118" cy="22337"/>
            </a:xfrm>
            <a:custGeom>
              <a:rect b="b" l="l" r="r" t="t"/>
              <a:pathLst>
                <a:path extrusionOk="0" h="490" w="1604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-616994" y="2555109"/>
              <a:ext cx="45084" cy="46633"/>
            </a:xfrm>
            <a:custGeom>
              <a:rect b="b" l="l" r="r" t="t"/>
              <a:pathLst>
                <a:path extrusionOk="0" h="1023" w="989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-112961" y="2157836"/>
              <a:ext cx="55842" cy="155035"/>
            </a:xfrm>
            <a:custGeom>
              <a:rect b="b" l="l" r="r" t="t"/>
              <a:pathLst>
                <a:path extrusionOk="0" h="3401" w="1225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-310982" y="2410787"/>
              <a:ext cx="145644" cy="67420"/>
            </a:xfrm>
            <a:custGeom>
              <a:rect b="b" l="l" r="r" t="t"/>
              <a:pathLst>
                <a:path extrusionOk="0" h="1479" w="3195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-326526" y="2889930"/>
              <a:ext cx="89483" cy="35830"/>
            </a:xfrm>
            <a:custGeom>
              <a:rect b="b" l="l" r="r" t="t"/>
              <a:pathLst>
                <a:path extrusionOk="0" h="786" w="1963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-376761" y="2778976"/>
              <a:ext cx="149109" cy="138897"/>
            </a:xfrm>
            <a:custGeom>
              <a:rect b="b" l="l" r="r" t="t"/>
              <a:pathLst>
                <a:path extrusionOk="0" h="3047" w="3271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-377308" y="2857656"/>
              <a:ext cx="118384" cy="41893"/>
            </a:xfrm>
            <a:custGeom>
              <a:rect b="b" l="l" r="r" t="t"/>
              <a:pathLst>
                <a:path extrusionOk="0" h="919" w="2597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-305785" y="2901007"/>
              <a:ext cx="46406" cy="7522"/>
            </a:xfrm>
            <a:custGeom>
              <a:rect b="b" l="l" r="r" t="t"/>
              <a:pathLst>
                <a:path extrusionOk="0" h="165" w="1018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-525322" y="2223980"/>
              <a:ext cx="443086" cy="75534"/>
            </a:xfrm>
            <a:custGeom>
              <a:rect b="b" l="l" r="r" t="t"/>
              <a:pathLst>
                <a:path extrusionOk="0" h="1657" w="972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6"/>
          <p:cNvGrpSpPr/>
          <p:nvPr/>
        </p:nvGrpSpPr>
        <p:grpSpPr>
          <a:xfrm>
            <a:off x="6539863" y="2939698"/>
            <a:ext cx="2457480" cy="1739449"/>
            <a:chOff x="689329" y="3404073"/>
            <a:chExt cx="2855542" cy="1739449"/>
          </a:xfrm>
        </p:grpSpPr>
        <p:grpSp>
          <p:nvGrpSpPr>
            <p:cNvPr id="460" name="Google Shape;460;p36"/>
            <p:cNvGrpSpPr/>
            <p:nvPr/>
          </p:nvGrpSpPr>
          <p:grpSpPr>
            <a:xfrm>
              <a:off x="1539929" y="3404073"/>
              <a:ext cx="1320327" cy="1739420"/>
              <a:chOff x="1215819" y="1694083"/>
              <a:chExt cx="599658" cy="1005154"/>
            </a:xfrm>
          </p:grpSpPr>
          <p:sp>
            <p:nvSpPr>
              <p:cNvPr id="461" name="Google Shape;461;p36"/>
              <p:cNvSpPr/>
              <p:nvPr/>
            </p:nvSpPr>
            <p:spPr>
              <a:xfrm>
                <a:off x="1670185" y="1715451"/>
                <a:ext cx="145291" cy="100616"/>
              </a:xfrm>
              <a:custGeom>
                <a:rect b="b" l="l" r="r" t="t"/>
                <a:pathLst>
                  <a:path extrusionOk="0" h="6333" w="9145">
                    <a:moveTo>
                      <a:pt x="508" y="1"/>
                    </a:moveTo>
                    <a:cubicBezTo>
                      <a:pt x="258" y="1"/>
                      <a:pt x="53" y="199"/>
                      <a:pt x="45" y="454"/>
                    </a:cubicBezTo>
                    <a:cubicBezTo>
                      <a:pt x="1" y="1902"/>
                      <a:pt x="82" y="6332"/>
                      <a:pt x="82" y="6332"/>
                    </a:cubicBezTo>
                    <a:lnTo>
                      <a:pt x="1390" y="5025"/>
                    </a:lnTo>
                    <a:lnTo>
                      <a:pt x="8681" y="5025"/>
                    </a:lnTo>
                    <a:cubicBezTo>
                      <a:pt x="8934" y="5025"/>
                      <a:pt x="9144" y="4819"/>
                      <a:pt x="9144" y="4562"/>
                    </a:cubicBezTo>
                    <a:lnTo>
                      <a:pt x="9144" y="464"/>
                    </a:lnTo>
                    <a:cubicBezTo>
                      <a:pt x="9144" y="211"/>
                      <a:pt x="8934" y="1"/>
                      <a:pt x="86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6"/>
              <p:cNvSpPr/>
              <p:nvPr/>
            </p:nvSpPr>
            <p:spPr>
              <a:xfrm>
                <a:off x="1719262" y="1750070"/>
                <a:ext cx="10931" cy="10915"/>
              </a:xfrm>
              <a:custGeom>
                <a:rect b="b" l="l" r="r" t="t"/>
                <a:pathLst>
                  <a:path extrusionOk="0" h="687" w="688">
                    <a:moveTo>
                      <a:pt x="344" y="0"/>
                    </a:moveTo>
                    <a:cubicBezTo>
                      <a:pt x="153" y="0"/>
                      <a:pt x="1" y="153"/>
                      <a:pt x="1" y="344"/>
                    </a:cubicBezTo>
                    <a:cubicBezTo>
                      <a:pt x="1" y="534"/>
                      <a:pt x="153" y="687"/>
                      <a:pt x="344" y="687"/>
                    </a:cubicBezTo>
                    <a:cubicBezTo>
                      <a:pt x="531" y="687"/>
                      <a:pt x="687" y="534"/>
                      <a:pt x="687" y="344"/>
                    </a:cubicBezTo>
                    <a:cubicBezTo>
                      <a:pt x="687" y="153"/>
                      <a:pt x="531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6"/>
              <p:cNvSpPr/>
              <p:nvPr/>
            </p:nvSpPr>
            <p:spPr>
              <a:xfrm>
                <a:off x="1737596" y="1750070"/>
                <a:ext cx="10946" cy="10915"/>
              </a:xfrm>
              <a:custGeom>
                <a:rect b="b" l="l" r="r" t="t"/>
                <a:pathLst>
                  <a:path extrusionOk="0" h="687" w="689">
                    <a:moveTo>
                      <a:pt x="344" y="0"/>
                    </a:moveTo>
                    <a:cubicBezTo>
                      <a:pt x="154" y="0"/>
                      <a:pt x="0" y="153"/>
                      <a:pt x="0" y="344"/>
                    </a:cubicBezTo>
                    <a:cubicBezTo>
                      <a:pt x="0" y="534"/>
                      <a:pt x="154" y="687"/>
                      <a:pt x="344" y="687"/>
                    </a:cubicBezTo>
                    <a:cubicBezTo>
                      <a:pt x="535" y="687"/>
                      <a:pt x="688" y="534"/>
                      <a:pt x="688" y="344"/>
                    </a:cubicBezTo>
                    <a:cubicBezTo>
                      <a:pt x="688" y="153"/>
                      <a:pt x="535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6"/>
              <p:cNvSpPr/>
              <p:nvPr/>
            </p:nvSpPr>
            <p:spPr>
              <a:xfrm>
                <a:off x="1755994" y="1750070"/>
                <a:ext cx="10867" cy="10915"/>
              </a:xfrm>
              <a:custGeom>
                <a:rect b="b" l="l" r="r" t="t"/>
                <a:pathLst>
                  <a:path extrusionOk="0" h="687" w="684">
                    <a:moveTo>
                      <a:pt x="344" y="0"/>
                    </a:moveTo>
                    <a:cubicBezTo>
                      <a:pt x="154" y="0"/>
                      <a:pt x="1" y="153"/>
                      <a:pt x="1" y="344"/>
                    </a:cubicBezTo>
                    <a:cubicBezTo>
                      <a:pt x="1" y="534"/>
                      <a:pt x="154" y="687"/>
                      <a:pt x="344" y="687"/>
                    </a:cubicBezTo>
                    <a:cubicBezTo>
                      <a:pt x="530" y="687"/>
                      <a:pt x="684" y="534"/>
                      <a:pt x="684" y="344"/>
                    </a:cubicBezTo>
                    <a:cubicBezTo>
                      <a:pt x="684" y="153"/>
                      <a:pt x="530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6"/>
              <p:cNvSpPr/>
              <p:nvPr/>
            </p:nvSpPr>
            <p:spPr>
              <a:xfrm>
                <a:off x="1322631" y="2295218"/>
                <a:ext cx="395948" cy="403670"/>
              </a:xfrm>
              <a:custGeom>
                <a:rect b="b" l="l" r="r" t="t"/>
                <a:pathLst>
                  <a:path extrusionOk="0" h="25408" w="24922">
                    <a:moveTo>
                      <a:pt x="16924" y="2668"/>
                    </a:moveTo>
                    <a:lnTo>
                      <a:pt x="19265" y="11072"/>
                    </a:lnTo>
                    <a:lnTo>
                      <a:pt x="13876" y="11240"/>
                    </a:lnTo>
                    <a:lnTo>
                      <a:pt x="13611" y="11248"/>
                    </a:lnTo>
                    <a:lnTo>
                      <a:pt x="12949" y="11271"/>
                    </a:lnTo>
                    <a:lnTo>
                      <a:pt x="13125" y="2668"/>
                    </a:lnTo>
                    <a:close/>
                    <a:moveTo>
                      <a:pt x="10887" y="2769"/>
                    </a:moveTo>
                    <a:lnTo>
                      <a:pt x="11153" y="11326"/>
                    </a:lnTo>
                    <a:lnTo>
                      <a:pt x="4912" y="11521"/>
                    </a:lnTo>
                    <a:lnTo>
                      <a:pt x="7291" y="3681"/>
                    </a:lnTo>
                    <a:lnTo>
                      <a:pt x="7560" y="2791"/>
                    </a:lnTo>
                    <a:cubicBezTo>
                      <a:pt x="8557" y="2791"/>
                      <a:pt x="9722" y="2769"/>
                      <a:pt x="10887" y="2769"/>
                    </a:cubicBezTo>
                    <a:close/>
                    <a:moveTo>
                      <a:pt x="14010" y="0"/>
                    </a:moveTo>
                    <a:cubicBezTo>
                      <a:pt x="13382" y="0"/>
                      <a:pt x="12711" y="9"/>
                      <a:pt x="11994" y="28"/>
                    </a:cubicBezTo>
                    <a:cubicBezTo>
                      <a:pt x="3328" y="248"/>
                      <a:pt x="2757" y="1529"/>
                      <a:pt x="3197" y="2276"/>
                    </a:cubicBezTo>
                    <a:cubicBezTo>
                      <a:pt x="3389" y="2605"/>
                      <a:pt x="3756" y="2787"/>
                      <a:pt x="4133" y="2787"/>
                    </a:cubicBezTo>
                    <a:cubicBezTo>
                      <a:pt x="4158" y="2787"/>
                      <a:pt x="4184" y="2786"/>
                      <a:pt x="4209" y="2784"/>
                    </a:cubicBezTo>
                    <a:cubicBezTo>
                      <a:pt x="4422" y="2769"/>
                      <a:pt x="4702" y="2765"/>
                      <a:pt x="5035" y="2765"/>
                    </a:cubicBezTo>
                    <a:lnTo>
                      <a:pt x="4826" y="3681"/>
                    </a:lnTo>
                    <a:lnTo>
                      <a:pt x="0" y="25004"/>
                    </a:lnTo>
                    <a:lnTo>
                      <a:pt x="844" y="24929"/>
                    </a:lnTo>
                    <a:lnTo>
                      <a:pt x="4403" y="13190"/>
                    </a:lnTo>
                    <a:lnTo>
                      <a:pt x="11201" y="12929"/>
                    </a:lnTo>
                    <a:lnTo>
                      <a:pt x="11594" y="25407"/>
                    </a:lnTo>
                    <a:lnTo>
                      <a:pt x="12658" y="25407"/>
                    </a:lnTo>
                    <a:lnTo>
                      <a:pt x="12916" y="12862"/>
                    </a:lnTo>
                    <a:lnTo>
                      <a:pt x="12949" y="12862"/>
                    </a:lnTo>
                    <a:lnTo>
                      <a:pt x="13666" y="12835"/>
                    </a:lnTo>
                    <a:lnTo>
                      <a:pt x="19695" y="12604"/>
                    </a:lnTo>
                    <a:lnTo>
                      <a:pt x="23263" y="25407"/>
                    </a:lnTo>
                    <a:lnTo>
                      <a:pt x="24285" y="25407"/>
                    </a:lnTo>
                    <a:lnTo>
                      <a:pt x="19187" y="2668"/>
                    </a:lnTo>
                    <a:lnTo>
                      <a:pt x="21619" y="2668"/>
                    </a:lnTo>
                    <a:cubicBezTo>
                      <a:pt x="22689" y="2668"/>
                      <a:pt x="24921" y="0"/>
                      <a:pt x="14010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1215819" y="2631286"/>
                <a:ext cx="145688" cy="67951"/>
              </a:xfrm>
              <a:custGeom>
                <a:rect b="b" l="l" r="r" t="t"/>
                <a:pathLst>
                  <a:path extrusionOk="0" h="4277" w="9170">
                    <a:moveTo>
                      <a:pt x="9128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0" y="3806"/>
                      <a:pt x="1016" y="4120"/>
                    </a:cubicBezTo>
                    <a:cubicBezTo>
                      <a:pt x="1394" y="4237"/>
                      <a:pt x="2565" y="4277"/>
                      <a:pt x="3905" y="4277"/>
                    </a:cubicBezTo>
                    <a:cubicBezTo>
                      <a:pt x="5812" y="4277"/>
                      <a:pt x="8062" y="4197"/>
                      <a:pt x="8863" y="4147"/>
                    </a:cubicBezTo>
                    <a:lnTo>
                      <a:pt x="9170" y="4124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1230118" y="2691389"/>
                <a:ext cx="131151" cy="2701"/>
              </a:xfrm>
              <a:custGeom>
                <a:rect b="b" l="l" r="r" t="t"/>
                <a:pathLst>
                  <a:path extrusionOk="0" h="170" w="8255">
                    <a:moveTo>
                      <a:pt x="4127" y="1"/>
                    </a:moveTo>
                    <a:cubicBezTo>
                      <a:pt x="1848" y="1"/>
                      <a:pt x="0" y="38"/>
                      <a:pt x="0" y="87"/>
                    </a:cubicBezTo>
                    <a:cubicBezTo>
                      <a:pt x="0" y="131"/>
                      <a:pt x="1848" y="169"/>
                      <a:pt x="4127" y="169"/>
                    </a:cubicBezTo>
                    <a:cubicBezTo>
                      <a:pt x="6406" y="169"/>
                      <a:pt x="8254" y="131"/>
                      <a:pt x="8254" y="87"/>
                    </a:cubicBezTo>
                    <a:cubicBezTo>
                      <a:pt x="8254" y="38"/>
                      <a:pt x="6406" y="1"/>
                      <a:pt x="41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6"/>
              <p:cNvSpPr/>
              <p:nvPr/>
            </p:nvSpPr>
            <p:spPr>
              <a:xfrm>
                <a:off x="1274618" y="2676502"/>
                <a:ext cx="7006" cy="8134"/>
              </a:xfrm>
              <a:custGeom>
                <a:rect b="b" l="l" r="r" t="t"/>
                <a:pathLst>
                  <a:path extrusionOk="0" h="512" w="441">
                    <a:moveTo>
                      <a:pt x="56" y="0"/>
                    </a:moveTo>
                    <a:cubicBezTo>
                      <a:pt x="46" y="0"/>
                      <a:pt x="39" y="3"/>
                      <a:pt x="34" y="8"/>
                    </a:cubicBezTo>
                    <a:cubicBezTo>
                      <a:pt x="0" y="41"/>
                      <a:pt x="68" y="165"/>
                      <a:pt x="164" y="296"/>
                    </a:cubicBezTo>
                    <a:cubicBezTo>
                      <a:pt x="256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1" y="486"/>
                      <a:pt x="407" y="341"/>
                      <a:pt x="302" y="198"/>
                    </a:cubicBezTo>
                    <a:cubicBezTo>
                      <a:pt x="211" y="75"/>
                      <a:pt x="107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6"/>
              <p:cNvSpPr/>
              <p:nvPr/>
            </p:nvSpPr>
            <p:spPr>
              <a:xfrm>
                <a:off x="1337279" y="2677074"/>
                <a:ext cx="23100" cy="15427"/>
              </a:xfrm>
              <a:custGeom>
                <a:rect b="b" l="l" r="r" t="t"/>
                <a:pathLst>
                  <a:path extrusionOk="0" h="971" w="1454">
                    <a:moveTo>
                      <a:pt x="1148" y="0"/>
                    </a:moveTo>
                    <a:cubicBezTo>
                      <a:pt x="975" y="0"/>
                      <a:pt x="745" y="69"/>
                      <a:pt x="549" y="222"/>
                    </a:cubicBezTo>
                    <a:cubicBezTo>
                      <a:pt x="340" y="383"/>
                      <a:pt x="210" y="577"/>
                      <a:pt x="123" y="719"/>
                    </a:cubicBezTo>
                    <a:cubicBezTo>
                      <a:pt x="37" y="861"/>
                      <a:pt x="1" y="955"/>
                      <a:pt x="19" y="969"/>
                    </a:cubicBezTo>
                    <a:cubicBezTo>
                      <a:pt x="21" y="970"/>
                      <a:pt x="23" y="971"/>
                      <a:pt x="25" y="971"/>
                    </a:cubicBezTo>
                    <a:cubicBezTo>
                      <a:pt x="51" y="971"/>
                      <a:pt x="122" y="899"/>
                      <a:pt x="221" y="790"/>
                    </a:cubicBezTo>
                    <a:cubicBezTo>
                      <a:pt x="325" y="667"/>
                      <a:pt x="468" y="498"/>
                      <a:pt x="654" y="353"/>
                    </a:cubicBezTo>
                    <a:cubicBezTo>
                      <a:pt x="837" y="211"/>
                      <a:pt x="1039" y="140"/>
                      <a:pt x="1188" y="122"/>
                    </a:cubicBezTo>
                    <a:cubicBezTo>
                      <a:pt x="1251" y="114"/>
                      <a:pt x="1304" y="113"/>
                      <a:pt x="1346" y="113"/>
                    </a:cubicBezTo>
                    <a:cubicBezTo>
                      <a:pt x="1354" y="113"/>
                      <a:pt x="1362" y="113"/>
                      <a:pt x="1369" y="113"/>
                    </a:cubicBezTo>
                    <a:cubicBezTo>
                      <a:pt x="1413" y="113"/>
                      <a:pt x="1440" y="112"/>
                      <a:pt x="1446" y="99"/>
                    </a:cubicBezTo>
                    <a:cubicBezTo>
                      <a:pt x="1454" y="84"/>
                      <a:pt x="1360" y="13"/>
                      <a:pt x="1185" y="2"/>
                    </a:cubicBezTo>
                    <a:cubicBezTo>
                      <a:pt x="1173" y="1"/>
                      <a:pt x="1160" y="0"/>
                      <a:pt x="11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6"/>
              <p:cNvSpPr/>
              <p:nvPr/>
            </p:nvSpPr>
            <p:spPr>
              <a:xfrm>
                <a:off x="1280370" y="2675994"/>
                <a:ext cx="8087" cy="3813"/>
              </a:xfrm>
              <a:custGeom>
                <a:rect b="b" l="l" r="r" t="t"/>
                <a:pathLst>
                  <a:path extrusionOk="0" h="240" w="509">
                    <a:moveTo>
                      <a:pt x="79" y="1"/>
                    </a:moveTo>
                    <a:cubicBezTo>
                      <a:pt x="52" y="1"/>
                      <a:pt x="32" y="7"/>
                      <a:pt x="23" y="21"/>
                    </a:cubicBezTo>
                    <a:cubicBezTo>
                      <a:pt x="1" y="59"/>
                      <a:pt x="87" y="156"/>
                      <a:pt x="225" y="208"/>
                    </a:cubicBezTo>
                    <a:cubicBezTo>
                      <a:pt x="285" y="230"/>
                      <a:pt x="343" y="240"/>
                      <a:pt x="390" y="240"/>
                    </a:cubicBezTo>
                    <a:cubicBezTo>
                      <a:pt x="453" y="240"/>
                      <a:pt x="497" y="223"/>
                      <a:pt x="501" y="197"/>
                    </a:cubicBezTo>
                    <a:cubicBezTo>
                      <a:pt x="509" y="148"/>
                      <a:pt x="408" y="96"/>
                      <a:pt x="285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6"/>
              <p:cNvSpPr/>
              <p:nvPr/>
            </p:nvSpPr>
            <p:spPr>
              <a:xfrm>
                <a:off x="1281911" y="2670815"/>
                <a:ext cx="9517" cy="2685"/>
              </a:xfrm>
              <a:custGeom>
                <a:rect b="b" l="l" r="r" t="t"/>
                <a:pathLst>
                  <a:path extrusionOk="0" h="169" w="599">
                    <a:moveTo>
                      <a:pt x="303" y="0"/>
                    </a:moveTo>
                    <a:cubicBezTo>
                      <a:pt x="143" y="0"/>
                      <a:pt x="8" y="33"/>
                      <a:pt x="4" y="82"/>
                    </a:cubicBezTo>
                    <a:cubicBezTo>
                      <a:pt x="0" y="127"/>
                      <a:pt x="131" y="168"/>
                      <a:pt x="300" y="168"/>
                    </a:cubicBezTo>
                    <a:cubicBezTo>
                      <a:pt x="307" y="168"/>
                      <a:pt x="315" y="168"/>
                      <a:pt x="322" y="168"/>
                    </a:cubicBezTo>
                    <a:cubicBezTo>
                      <a:pt x="479" y="168"/>
                      <a:pt x="598" y="133"/>
                      <a:pt x="595" y="90"/>
                    </a:cubicBezTo>
                    <a:cubicBezTo>
                      <a:pt x="591" y="41"/>
                      <a:pt x="460" y="4"/>
                      <a:pt x="3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6"/>
              <p:cNvSpPr/>
              <p:nvPr/>
            </p:nvSpPr>
            <p:spPr>
              <a:xfrm>
                <a:off x="1381430" y="2631286"/>
                <a:ext cx="145704" cy="67951"/>
              </a:xfrm>
              <a:custGeom>
                <a:rect b="b" l="l" r="r" t="t"/>
                <a:pathLst>
                  <a:path extrusionOk="0" h="4277" w="9171">
                    <a:moveTo>
                      <a:pt x="9133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1" y="3806"/>
                      <a:pt x="1020" y="4120"/>
                    </a:cubicBezTo>
                    <a:cubicBezTo>
                      <a:pt x="1396" y="4237"/>
                      <a:pt x="2567" y="4277"/>
                      <a:pt x="3908" y="4277"/>
                    </a:cubicBezTo>
                    <a:cubicBezTo>
                      <a:pt x="5815" y="4277"/>
                      <a:pt x="8066" y="4197"/>
                      <a:pt x="8864" y="4147"/>
                    </a:cubicBezTo>
                    <a:lnTo>
                      <a:pt x="9170" y="4124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6"/>
              <p:cNvSpPr/>
              <p:nvPr/>
            </p:nvSpPr>
            <p:spPr>
              <a:xfrm>
                <a:off x="1395792" y="2691389"/>
                <a:ext cx="131088" cy="2701"/>
              </a:xfrm>
              <a:custGeom>
                <a:rect b="b" l="l" r="r" t="t"/>
                <a:pathLst>
                  <a:path extrusionOk="0" h="170" w="8251">
                    <a:moveTo>
                      <a:pt x="4124" y="1"/>
                    </a:moveTo>
                    <a:cubicBezTo>
                      <a:pt x="1845" y="1"/>
                      <a:pt x="0" y="38"/>
                      <a:pt x="0" y="87"/>
                    </a:cubicBezTo>
                    <a:cubicBezTo>
                      <a:pt x="0" y="131"/>
                      <a:pt x="1845" y="169"/>
                      <a:pt x="4124" y="169"/>
                    </a:cubicBezTo>
                    <a:cubicBezTo>
                      <a:pt x="6402" y="169"/>
                      <a:pt x="8251" y="131"/>
                      <a:pt x="8251" y="87"/>
                    </a:cubicBezTo>
                    <a:cubicBezTo>
                      <a:pt x="8251" y="38"/>
                      <a:pt x="6402" y="1"/>
                      <a:pt x="41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1440293" y="2676502"/>
                <a:ext cx="7022" cy="8134"/>
              </a:xfrm>
              <a:custGeom>
                <a:rect b="b" l="l" r="r" t="t"/>
                <a:pathLst>
                  <a:path extrusionOk="0" h="512" w="442">
                    <a:moveTo>
                      <a:pt x="55" y="0"/>
                    </a:moveTo>
                    <a:cubicBezTo>
                      <a:pt x="46" y="0"/>
                      <a:pt x="39" y="3"/>
                      <a:pt x="35" y="8"/>
                    </a:cubicBezTo>
                    <a:cubicBezTo>
                      <a:pt x="1" y="41"/>
                      <a:pt x="68" y="165"/>
                      <a:pt x="165" y="296"/>
                    </a:cubicBezTo>
                    <a:cubicBezTo>
                      <a:pt x="253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2" y="486"/>
                      <a:pt x="404" y="341"/>
                      <a:pt x="299" y="198"/>
                    </a:cubicBezTo>
                    <a:cubicBezTo>
                      <a:pt x="211" y="75"/>
                      <a:pt x="104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1435670" y="2677853"/>
                <a:ext cx="6657" cy="9612"/>
              </a:xfrm>
              <a:custGeom>
                <a:rect b="b" l="l" r="r" t="t"/>
                <a:pathLst>
                  <a:path extrusionOk="0" h="605" w="419">
                    <a:moveTo>
                      <a:pt x="54" y="0"/>
                    </a:moveTo>
                    <a:cubicBezTo>
                      <a:pt x="48" y="0"/>
                      <a:pt x="42" y="2"/>
                      <a:pt x="38" y="5"/>
                    </a:cubicBezTo>
                    <a:cubicBezTo>
                      <a:pt x="0" y="35"/>
                      <a:pt x="64" y="173"/>
                      <a:pt x="153" y="334"/>
                    </a:cubicBezTo>
                    <a:cubicBezTo>
                      <a:pt x="237" y="483"/>
                      <a:pt x="321" y="604"/>
                      <a:pt x="368" y="604"/>
                    </a:cubicBezTo>
                    <a:cubicBezTo>
                      <a:pt x="371" y="604"/>
                      <a:pt x="375" y="604"/>
                      <a:pt x="378" y="603"/>
                    </a:cubicBezTo>
                    <a:cubicBezTo>
                      <a:pt x="419" y="588"/>
                      <a:pt x="396" y="423"/>
                      <a:pt x="299" y="252"/>
                    </a:cubicBezTo>
                    <a:cubicBezTo>
                      <a:pt x="213" y="100"/>
                      <a:pt x="104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1502954" y="2677074"/>
                <a:ext cx="23053" cy="15427"/>
              </a:xfrm>
              <a:custGeom>
                <a:rect b="b" l="l" r="r" t="t"/>
                <a:pathLst>
                  <a:path extrusionOk="0" h="971" w="1451">
                    <a:moveTo>
                      <a:pt x="1144" y="0"/>
                    </a:moveTo>
                    <a:cubicBezTo>
                      <a:pt x="972" y="0"/>
                      <a:pt x="745" y="69"/>
                      <a:pt x="550" y="222"/>
                    </a:cubicBezTo>
                    <a:cubicBezTo>
                      <a:pt x="341" y="383"/>
                      <a:pt x="206" y="577"/>
                      <a:pt x="120" y="719"/>
                    </a:cubicBezTo>
                    <a:cubicBezTo>
                      <a:pt x="38" y="861"/>
                      <a:pt x="1" y="955"/>
                      <a:pt x="20" y="969"/>
                    </a:cubicBezTo>
                    <a:cubicBezTo>
                      <a:pt x="21" y="970"/>
                      <a:pt x="23" y="971"/>
                      <a:pt x="26" y="971"/>
                    </a:cubicBezTo>
                    <a:cubicBezTo>
                      <a:pt x="51" y="971"/>
                      <a:pt x="119" y="899"/>
                      <a:pt x="218" y="790"/>
                    </a:cubicBezTo>
                    <a:cubicBezTo>
                      <a:pt x="326" y="667"/>
                      <a:pt x="468" y="498"/>
                      <a:pt x="651" y="353"/>
                    </a:cubicBezTo>
                    <a:cubicBezTo>
                      <a:pt x="834" y="211"/>
                      <a:pt x="1035" y="140"/>
                      <a:pt x="1185" y="122"/>
                    </a:cubicBezTo>
                    <a:cubicBezTo>
                      <a:pt x="1248" y="114"/>
                      <a:pt x="1302" y="113"/>
                      <a:pt x="1344" y="113"/>
                    </a:cubicBezTo>
                    <a:cubicBezTo>
                      <a:pt x="1352" y="113"/>
                      <a:pt x="1360" y="113"/>
                      <a:pt x="1367" y="113"/>
                    </a:cubicBezTo>
                    <a:cubicBezTo>
                      <a:pt x="1412" y="113"/>
                      <a:pt x="1439" y="112"/>
                      <a:pt x="1442" y="99"/>
                    </a:cubicBezTo>
                    <a:cubicBezTo>
                      <a:pt x="1450" y="84"/>
                      <a:pt x="1361" y="13"/>
                      <a:pt x="1181" y="2"/>
                    </a:cubicBezTo>
                    <a:cubicBezTo>
                      <a:pt x="1169" y="1"/>
                      <a:pt x="1157" y="0"/>
                      <a:pt x="11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1445997" y="2675994"/>
                <a:ext cx="8087" cy="3813"/>
              </a:xfrm>
              <a:custGeom>
                <a:rect b="b" l="l" r="r" t="t"/>
                <a:pathLst>
                  <a:path extrusionOk="0" h="240" w="509">
                    <a:moveTo>
                      <a:pt x="79" y="1"/>
                    </a:moveTo>
                    <a:cubicBezTo>
                      <a:pt x="53" y="1"/>
                      <a:pt x="34" y="7"/>
                      <a:pt x="26" y="21"/>
                    </a:cubicBezTo>
                    <a:cubicBezTo>
                      <a:pt x="0" y="59"/>
                      <a:pt x="86" y="156"/>
                      <a:pt x="228" y="208"/>
                    </a:cubicBezTo>
                    <a:cubicBezTo>
                      <a:pt x="289" y="230"/>
                      <a:pt x="346" y="240"/>
                      <a:pt x="392" y="240"/>
                    </a:cubicBezTo>
                    <a:cubicBezTo>
                      <a:pt x="454" y="240"/>
                      <a:pt x="496" y="223"/>
                      <a:pt x="500" y="197"/>
                    </a:cubicBezTo>
                    <a:cubicBezTo>
                      <a:pt x="508" y="148"/>
                      <a:pt x="407" y="96"/>
                      <a:pt x="284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6"/>
              <p:cNvSpPr/>
              <p:nvPr/>
            </p:nvSpPr>
            <p:spPr>
              <a:xfrm>
                <a:off x="1447522" y="2670815"/>
                <a:ext cx="9517" cy="2685"/>
              </a:xfrm>
              <a:custGeom>
                <a:rect b="b" l="l" r="r" t="t"/>
                <a:pathLst>
                  <a:path extrusionOk="0" h="169" w="599">
                    <a:moveTo>
                      <a:pt x="304" y="0"/>
                    </a:moveTo>
                    <a:cubicBezTo>
                      <a:pt x="143" y="0"/>
                      <a:pt x="13" y="33"/>
                      <a:pt x="9" y="82"/>
                    </a:cubicBezTo>
                    <a:cubicBezTo>
                      <a:pt x="1" y="127"/>
                      <a:pt x="135" y="168"/>
                      <a:pt x="300" y="168"/>
                    </a:cubicBezTo>
                    <a:cubicBezTo>
                      <a:pt x="308" y="168"/>
                      <a:pt x="315" y="168"/>
                      <a:pt x="323" y="168"/>
                    </a:cubicBezTo>
                    <a:cubicBezTo>
                      <a:pt x="480" y="168"/>
                      <a:pt x="599" y="133"/>
                      <a:pt x="599" y="90"/>
                    </a:cubicBezTo>
                    <a:cubicBezTo>
                      <a:pt x="595" y="41"/>
                      <a:pt x="464" y="4"/>
                      <a:pt x="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6"/>
              <p:cNvSpPr/>
              <p:nvPr/>
            </p:nvSpPr>
            <p:spPr>
              <a:xfrm>
                <a:off x="1553984" y="1743541"/>
                <a:ext cx="130103" cy="183199"/>
              </a:xfrm>
              <a:custGeom>
                <a:rect b="b" l="l" r="r" t="t"/>
                <a:pathLst>
                  <a:path extrusionOk="0" h="11531" w="8189">
                    <a:moveTo>
                      <a:pt x="2218" y="77"/>
                    </a:moveTo>
                    <a:cubicBezTo>
                      <a:pt x="2453" y="77"/>
                      <a:pt x="2717" y="126"/>
                      <a:pt x="2981" y="261"/>
                    </a:cubicBezTo>
                    <a:cubicBezTo>
                      <a:pt x="3516" y="527"/>
                      <a:pt x="3994" y="1151"/>
                      <a:pt x="4136" y="1935"/>
                    </a:cubicBezTo>
                    <a:cubicBezTo>
                      <a:pt x="4214" y="2327"/>
                      <a:pt x="4214" y="2753"/>
                      <a:pt x="4162" y="3186"/>
                    </a:cubicBezTo>
                    <a:cubicBezTo>
                      <a:pt x="4129" y="3507"/>
                      <a:pt x="4039" y="3836"/>
                      <a:pt x="3998" y="4187"/>
                    </a:cubicBezTo>
                    <a:cubicBezTo>
                      <a:pt x="3960" y="3940"/>
                      <a:pt x="3953" y="3690"/>
                      <a:pt x="3941" y="3444"/>
                    </a:cubicBezTo>
                    <a:cubicBezTo>
                      <a:pt x="3915" y="2842"/>
                      <a:pt x="3860" y="2230"/>
                      <a:pt x="3636" y="1670"/>
                    </a:cubicBezTo>
                    <a:cubicBezTo>
                      <a:pt x="3412" y="1110"/>
                      <a:pt x="3004" y="601"/>
                      <a:pt x="2443" y="374"/>
                    </a:cubicBezTo>
                    <a:cubicBezTo>
                      <a:pt x="2266" y="302"/>
                      <a:pt x="2072" y="267"/>
                      <a:pt x="1879" y="267"/>
                    </a:cubicBezTo>
                    <a:cubicBezTo>
                      <a:pt x="1665" y="267"/>
                      <a:pt x="1452" y="310"/>
                      <a:pt x="1260" y="396"/>
                    </a:cubicBezTo>
                    <a:cubicBezTo>
                      <a:pt x="1331" y="339"/>
                      <a:pt x="1443" y="265"/>
                      <a:pt x="1604" y="198"/>
                    </a:cubicBezTo>
                    <a:cubicBezTo>
                      <a:pt x="1758" y="131"/>
                      <a:pt x="1973" y="77"/>
                      <a:pt x="2218" y="77"/>
                    </a:cubicBezTo>
                    <a:close/>
                    <a:moveTo>
                      <a:pt x="2267" y="0"/>
                    </a:moveTo>
                    <a:cubicBezTo>
                      <a:pt x="1990" y="0"/>
                      <a:pt x="1750" y="68"/>
                      <a:pt x="1581" y="149"/>
                    </a:cubicBezTo>
                    <a:cubicBezTo>
                      <a:pt x="1424" y="224"/>
                      <a:pt x="1316" y="306"/>
                      <a:pt x="1249" y="370"/>
                    </a:cubicBezTo>
                    <a:cubicBezTo>
                      <a:pt x="1226" y="392"/>
                      <a:pt x="1211" y="411"/>
                      <a:pt x="1197" y="426"/>
                    </a:cubicBezTo>
                    <a:cubicBezTo>
                      <a:pt x="1043" y="504"/>
                      <a:pt x="909" y="608"/>
                      <a:pt x="800" y="743"/>
                    </a:cubicBezTo>
                    <a:lnTo>
                      <a:pt x="1" y="7948"/>
                    </a:lnTo>
                    <a:lnTo>
                      <a:pt x="5862" y="11530"/>
                    </a:lnTo>
                    <a:cubicBezTo>
                      <a:pt x="6313" y="11486"/>
                      <a:pt x="6777" y="11441"/>
                      <a:pt x="7195" y="11258"/>
                    </a:cubicBezTo>
                    <a:cubicBezTo>
                      <a:pt x="7613" y="11079"/>
                      <a:pt x="7991" y="10734"/>
                      <a:pt x="8087" y="10286"/>
                    </a:cubicBezTo>
                    <a:cubicBezTo>
                      <a:pt x="8189" y="9842"/>
                      <a:pt x="7931" y="9312"/>
                      <a:pt x="7482" y="9214"/>
                    </a:cubicBezTo>
                    <a:cubicBezTo>
                      <a:pt x="7281" y="9169"/>
                      <a:pt x="7027" y="9196"/>
                      <a:pt x="6908" y="9028"/>
                    </a:cubicBezTo>
                    <a:cubicBezTo>
                      <a:pt x="6796" y="8871"/>
                      <a:pt x="6874" y="8662"/>
                      <a:pt x="6937" y="8483"/>
                    </a:cubicBezTo>
                    <a:cubicBezTo>
                      <a:pt x="7143" y="7911"/>
                      <a:pt x="7177" y="7264"/>
                      <a:pt x="6956" y="6697"/>
                    </a:cubicBezTo>
                    <a:cubicBezTo>
                      <a:pt x="6810" y="6320"/>
                      <a:pt x="6545" y="5983"/>
                      <a:pt x="6213" y="5759"/>
                    </a:cubicBezTo>
                    <a:cubicBezTo>
                      <a:pt x="6261" y="5711"/>
                      <a:pt x="6306" y="5659"/>
                      <a:pt x="6339" y="5599"/>
                    </a:cubicBezTo>
                    <a:cubicBezTo>
                      <a:pt x="6441" y="5420"/>
                      <a:pt x="6477" y="5218"/>
                      <a:pt x="6477" y="5031"/>
                    </a:cubicBezTo>
                    <a:cubicBezTo>
                      <a:pt x="6470" y="4661"/>
                      <a:pt x="6355" y="4303"/>
                      <a:pt x="6101" y="4087"/>
                    </a:cubicBezTo>
                    <a:cubicBezTo>
                      <a:pt x="5972" y="3979"/>
                      <a:pt x="5809" y="3924"/>
                      <a:pt x="5656" y="3924"/>
                    </a:cubicBezTo>
                    <a:cubicBezTo>
                      <a:pt x="5511" y="3924"/>
                      <a:pt x="5375" y="3973"/>
                      <a:pt x="5286" y="4075"/>
                    </a:cubicBezTo>
                    <a:cubicBezTo>
                      <a:pt x="5100" y="4266"/>
                      <a:pt x="5115" y="4568"/>
                      <a:pt x="5275" y="4680"/>
                    </a:cubicBezTo>
                    <a:cubicBezTo>
                      <a:pt x="5356" y="4743"/>
                      <a:pt x="5441" y="4765"/>
                      <a:pt x="5516" y="4765"/>
                    </a:cubicBezTo>
                    <a:cubicBezTo>
                      <a:pt x="5578" y="4765"/>
                      <a:pt x="5633" y="4749"/>
                      <a:pt x="5671" y="4728"/>
                    </a:cubicBezTo>
                    <a:cubicBezTo>
                      <a:pt x="5757" y="4684"/>
                      <a:pt x="5768" y="4632"/>
                      <a:pt x="5768" y="4632"/>
                    </a:cubicBezTo>
                    <a:cubicBezTo>
                      <a:pt x="5768" y="4631"/>
                      <a:pt x="5768" y="4631"/>
                      <a:pt x="5767" y="4631"/>
                    </a:cubicBezTo>
                    <a:cubicBezTo>
                      <a:pt x="5761" y="4631"/>
                      <a:pt x="5733" y="4675"/>
                      <a:pt x="5660" y="4706"/>
                    </a:cubicBezTo>
                    <a:cubicBezTo>
                      <a:pt x="5630" y="4718"/>
                      <a:pt x="5590" y="4726"/>
                      <a:pt x="5545" y="4726"/>
                    </a:cubicBezTo>
                    <a:cubicBezTo>
                      <a:pt x="5472" y="4726"/>
                      <a:pt x="5385" y="4704"/>
                      <a:pt x="5308" y="4639"/>
                    </a:cubicBezTo>
                    <a:cubicBezTo>
                      <a:pt x="5182" y="4542"/>
                      <a:pt x="5174" y="4288"/>
                      <a:pt x="5343" y="4127"/>
                    </a:cubicBezTo>
                    <a:cubicBezTo>
                      <a:pt x="5414" y="4048"/>
                      <a:pt x="5524" y="4009"/>
                      <a:pt x="5642" y="4009"/>
                    </a:cubicBezTo>
                    <a:cubicBezTo>
                      <a:pt x="5776" y="4009"/>
                      <a:pt x="5922" y="4060"/>
                      <a:pt x="6037" y="4161"/>
                    </a:cubicBezTo>
                    <a:cubicBezTo>
                      <a:pt x="6258" y="4347"/>
                      <a:pt x="6365" y="4687"/>
                      <a:pt x="6365" y="5031"/>
                    </a:cubicBezTo>
                    <a:cubicBezTo>
                      <a:pt x="6365" y="5203"/>
                      <a:pt x="6329" y="5382"/>
                      <a:pt x="6235" y="5539"/>
                    </a:cubicBezTo>
                    <a:cubicBezTo>
                      <a:pt x="6201" y="5595"/>
                      <a:pt x="6156" y="5647"/>
                      <a:pt x="6108" y="5692"/>
                    </a:cubicBezTo>
                    <a:cubicBezTo>
                      <a:pt x="5970" y="5610"/>
                      <a:pt x="5820" y="5550"/>
                      <a:pt x="5663" y="5509"/>
                    </a:cubicBezTo>
                    <a:cubicBezTo>
                      <a:pt x="5327" y="5431"/>
                      <a:pt x="4965" y="5449"/>
                      <a:pt x="4659" y="5289"/>
                    </a:cubicBezTo>
                    <a:cubicBezTo>
                      <a:pt x="4401" y="5158"/>
                      <a:pt x="4218" y="4908"/>
                      <a:pt x="4114" y="4635"/>
                    </a:cubicBezTo>
                    <a:cubicBezTo>
                      <a:pt x="4110" y="4606"/>
                      <a:pt x="4106" y="4575"/>
                      <a:pt x="4106" y="4546"/>
                    </a:cubicBezTo>
                    <a:cubicBezTo>
                      <a:pt x="4106" y="4090"/>
                      <a:pt x="4248" y="3645"/>
                      <a:pt x="4293" y="3201"/>
                    </a:cubicBezTo>
                    <a:cubicBezTo>
                      <a:pt x="4345" y="2756"/>
                      <a:pt x="4341" y="2320"/>
                      <a:pt x="4259" y="1913"/>
                    </a:cubicBezTo>
                    <a:cubicBezTo>
                      <a:pt x="4102" y="1094"/>
                      <a:pt x="3594" y="444"/>
                      <a:pt x="3023" y="175"/>
                    </a:cubicBezTo>
                    <a:cubicBezTo>
                      <a:pt x="2758" y="48"/>
                      <a:pt x="2500" y="0"/>
                      <a:pt x="2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6"/>
              <p:cNvSpPr/>
              <p:nvPr/>
            </p:nvSpPr>
            <p:spPr>
              <a:xfrm>
                <a:off x="1466889" y="1696005"/>
                <a:ext cx="118330" cy="251801"/>
              </a:xfrm>
              <a:custGeom>
                <a:rect b="b" l="l" r="r" t="t"/>
                <a:pathLst>
                  <a:path extrusionOk="0" h="15849" w="7448">
                    <a:moveTo>
                      <a:pt x="3208" y="0"/>
                    </a:moveTo>
                    <a:lnTo>
                      <a:pt x="1476" y="900"/>
                    </a:lnTo>
                    <a:cubicBezTo>
                      <a:pt x="568" y="1371"/>
                      <a:pt x="0" y="2312"/>
                      <a:pt x="11" y="3331"/>
                    </a:cubicBezTo>
                    <a:cubicBezTo>
                      <a:pt x="23" y="4665"/>
                      <a:pt x="56" y="6473"/>
                      <a:pt x="145" y="7500"/>
                    </a:cubicBezTo>
                    <a:cubicBezTo>
                      <a:pt x="295" y="9263"/>
                      <a:pt x="2081" y="9409"/>
                      <a:pt x="2081" y="9409"/>
                    </a:cubicBezTo>
                    <a:cubicBezTo>
                      <a:pt x="2081" y="9409"/>
                      <a:pt x="2155" y="10044"/>
                      <a:pt x="2211" y="10675"/>
                    </a:cubicBezTo>
                    <a:cubicBezTo>
                      <a:pt x="2211" y="10679"/>
                      <a:pt x="1823" y="15849"/>
                      <a:pt x="3628" y="15849"/>
                    </a:cubicBezTo>
                    <a:cubicBezTo>
                      <a:pt x="3636" y="15849"/>
                      <a:pt x="3645" y="15849"/>
                      <a:pt x="3653" y="15848"/>
                    </a:cubicBezTo>
                    <a:cubicBezTo>
                      <a:pt x="5009" y="15814"/>
                      <a:pt x="5917" y="12968"/>
                      <a:pt x="6305" y="11475"/>
                    </a:cubicBezTo>
                    <a:lnTo>
                      <a:pt x="6506" y="10653"/>
                    </a:lnTo>
                    <a:lnTo>
                      <a:pt x="6506" y="10608"/>
                    </a:lnTo>
                    <a:cubicBezTo>
                      <a:pt x="6510" y="10589"/>
                      <a:pt x="6514" y="10575"/>
                      <a:pt x="6514" y="10575"/>
                    </a:cubicBezTo>
                    <a:lnTo>
                      <a:pt x="6506" y="10575"/>
                    </a:lnTo>
                    <a:lnTo>
                      <a:pt x="6465" y="5622"/>
                    </a:lnTo>
                    <a:lnTo>
                      <a:pt x="6522" y="5677"/>
                    </a:lnTo>
                    <a:cubicBezTo>
                      <a:pt x="6579" y="5743"/>
                      <a:pt x="6663" y="5771"/>
                      <a:pt x="6751" y="5771"/>
                    </a:cubicBezTo>
                    <a:cubicBezTo>
                      <a:pt x="6818" y="5771"/>
                      <a:pt x="6886" y="5755"/>
                      <a:pt x="6947" y="5729"/>
                    </a:cubicBezTo>
                    <a:cubicBezTo>
                      <a:pt x="7146" y="5648"/>
                      <a:pt x="7298" y="5476"/>
                      <a:pt x="7373" y="5278"/>
                    </a:cubicBezTo>
                    <a:cubicBezTo>
                      <a:pt x="7448" y="5080"/>
                      <a:pt x="7444" y="4855"/>
                      <a:pt x="7384" y="4654"/>
                    </a:cubicBezTo>
                    <a:cubicBezTo>
                      <a:pt x="7343" y="4516"/>
                      <a:pt x="7272" y="4385"/>
                      <a:pt x="7156" y="4303"/>
                    </a:cubicBezTo>
                    <a:cubicBezTo>
                      <a:pt x="7066" y="4243"/>
                      <a:pt x="6951" y="4222"/>
                      <a:pt x="6831" y="4222"/>
                    </a:cubicBezTo>
                    <a:cubicBezTo>
                      <a:pt x="6703" y="4222"/>
                      <a:pt x="6570" y="4246"/>
                      <a:pt x="6454" y="4273"/>
                    </a:cubicBezTo>
                    <a:lnTo>
                      <a:pt x="6439" y="26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6"/>
              <p:cNvSpPr/>
              <p:nvPr/>
            </p:nvSpPr>
            <p:spPr>
              <a:xfrm>
                <a:off x="1473641" y="1765783"/>
                <a:ext cx="7308" cy="7197"/>
              </a:xfrm>
              <a:custGeom>
                <a:rect b="b" l="l" r="r" t="t"/>
                <a:pathLst>
                  <a:path extrusionOk="0" h="453" w="460">
                    <a:moveTo>
                      <a:pt x="232" y="1"/>
                    </a:moveTo>
                    <a:cubicBezTo>
                      <a:pt x="229" y="1"/>
                      <a:pt x="227" y="1"/>
                      <a:pt x="225" y="1"/>
                    </a:cubicBezTo>
                    <a:cubicBezTo>
                      <a:pt x="98" y="1"/>
                      <a:pt x="1" y="105"/>
                      <a:pt x="5" y="232"/>
                    </a:cubicBezTo>
                    <a:cubicBezTo>
                      <a:pt x="8" y="356"/>
                      <a:pt x="109" y="453"/>
                      <a:pt x="236" y="453"/>
                    </a:cubicBezTo>
                    <a:cubicBezTo>
                      <a:pt x="360" y="449"/>
                      <a:pt x="460" y="344"/>
                      <a:pt x="456" y="221"/>
                    </a:cubicBezTo>
                    <a:cubicBezTo>
                      <a:pt x="453" y="96"/>
                      <a:pt x="352" y="1"/>
                      <a:pt x="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6"/>
              <p:cNvSpPr/>
              <p:nvPr/>
            </p:nvSpPr>
            <p:spPr>
              <a:xfrm>
                <a:off x="1469908" y="1761080"/>
                <a:ext cx="14553" cy="4607"/>
              </a:xfrm>
              <a:custGeom>
                <a:rect b="b" l="l" r="r" t="t"/>
                <a:pathLst>
                  <a:path extrusionOk="0" h="290" w="916">
                    <a:moveTo>
                      <a:pt x="487" y="0"/>
                    </a:moveTo>
                    <a:cubicBezTo>
                      <a:pt x="471" y="0"/>
                      <a:pt x="454" y="1"/>
                      <a:pt x="438" y="2"/>
                    </a:cubicBezTo>
                    <a:cubicBezTo>
                      <a:pt x="288" y="16"/>
                      <a:pt x="161" y="83"/>
                      <a:pt x="93" y="151"/>
                    </a:cubicBezTo>
                    <a:cubicBezTo>
                      <a:pt x="23" y="214"/>
                      <a:pt x="0" y="274"/>
                      <a:pt x="15" y="285"/>
                    </a:cubicBezTo>
                    <a:cubicBezTo>
                      <a:pt x="18" y="288"/>
                      <a:pt x="22" y="289"/>
                      <a:pt x="27" y="289"/>
                    </a:cubicBezTo>
                    <a:cubicBezTo>
                      <a:pt x="76" y="289"/>
                      <a:pt x="228" y="168"/>
                      <a:pt x="448" y="151"/>
                    </a:cubicBezTo>
                    <a:cubicBezTo>
                      <a:pt x="470" y="149"/>
                      <a:pt x="491" y="148"/>
                      <a:pt x="512" y="148"/>
                    </a:cubicBezTo>
                    <a:cubicBezTo>
                      <a:pt x="694" y="148"/>
                      <a:pt x="835" y="217"/>
                      <a:pt x="887" y="217"/>
                    </a:cubicBezTo>
                    <a:cubicBezTo>
                      <a:pt x="895" y="217"/>
                      <a:pt x="901" y="215"/>
                      <a:pt x="905" y="211"/>
                    </a:cubicBezTo>
                    <a:cubicBezTo>
                      <a:pt x="915" y="196"/>
                      <a:pt x="886" y="144"/>
                      <a:pt x="803" y="87"/>
                    </a:cubicBezTo>
                    <a:cubicBezTo>
                      <a:pt x="730" y="41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6"/>
              <p:cNvSpPr/>
              <p:nvPr/>
            </p:nvSpPr>
            <p:spPr>
              <a:xfrm>
                <a:off x="1515314" y="1764528"/>
                <a:ext cx="7245" cy="7197"/>
              </a:xfrm>
              <a:custGeom>
                <a:rect b="b" l="l" r="r" t="t"/>
                <a:pathLst>
                  <a:path extrusionOk="0" h="453" w="456">
                    <a:moveTo>
                      <a:pt x="231" y="1"/>
                    </a:moveTo>
                    <a:cubicBezTo>
                      <a:pt x="229" y="1"/>
                      <a:pt x="226" y="1"/>
                      <a:pt x="224" y="1"/>
                    </a:cubicBezTo>
                    <a:cubicBezTo>
                      <a:pt x="97" y="5"/>
                      <a:pt x="0" y="106"/>
                      <a:pt x="4" y="233"/>
                    </a:cubicBezTo>
                    <a:cubicBezTo>
                      <a:pt x="4" y="353"/>
                      <a:pt x="104" y="453"/>
                      <a:pt x="227" y="453"/>
                    </a:cubicBezTo>
                    <a:cubicBezTo>
                      <a:pt x="229" y="453"/>
                      <a:pt x="232" y="453"/>
                      <a:pt x="235" y="453"/>
                    </a:cubicBezTo>
                    <a:cubicBezTo>
                      <a:pt x="359" y="449"/>
                      <a:pt x="455" y="345"/>
                      <a:pt x="455" y="221"/>
                    </a:cubicBezTo>
                    <a:cubicBezTo>
                      <a:pt x="452" y="96"/>
                      <a:pt x="351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6"/>
              <p:cNvSpPr/>
              <p:nvPr/>
            </p:nvSpPr>
            <p:spPr>
              <a:xfrm>
                <a:off x="1512820" y="1759825"/>
                <a:ext cx="14553" cy="4607"/>
              </a:xfrm>
              <a:custGeom>
                <a:rect b="b" l="l" r="r" t="t"/>
                <a:pathLst>
                  <a:path extrusionOk="0" h="290" w="916">
                    <a:moveTo>
                      <a:pt x="482" y="0"/>
                    </a:moveTo>
                    <a:cubicBezTo>
                      <a:pt x="467" y="0"/>
                      <a:pt x="452" y="1"/>
                      <a:pt x="437" y="2"/>
                    </a:cubicBezTo>
                    <a:cubicBezTo>
                      <a:pt x="283" y="14"/>
                      <a:pt x="161" y="85"/>
                      <a:pt x="93" y="148"/>
                    </a:cubicBezTo>
                    <a:cubicBezTo>
                      <a:pt x="19" y="215"/>
                      <a:pt x="0" y="271"/>
                      <a:pt x="11" y="286"/>
                    </a:cubicBezTo>
                    <a:cubicBezTo>
                      <a:pt x="13" y="288"/>
                      <a:pt x="17" y="289"/>
                      <a:pt x="21" y="289"/>
                    </a:cubicBezTo>
                    <a:cubicBezTo>
                      <a:pt x="69" y="289"/>
                      <a:pt x="225" y="165"/>
                      <a:pt x="448" y="148"/>
                    </a:cubicBezTo>
                    <a:cubicBezTo>
                      <a:pt x="470" y="146"/>
                      <a:pt x="491" y="145"/>
                      <a:pt x="512" y="145"/>
                    </a:cubicBezTo>
                    <a:cubicBezTo>
                      <a:pt x="693" y="145"/>
                      <a:pt x="834" y="214"/>
                      <a:pt x="883" y="214"/>
                    </a:cubicBezTo>
                    <a:cubicBezTo>
                      <a:pt x="892" y="214"/>
                      <a:pt x="897" y="212"/>
                      <a:pt x="900" y="207"/>
                    </a:cubicBezTo>
                    <a:cubicBezTo>
                      <a:pt x="915" y="193"/>
                      <a:pt x="881" y="140"/>
                      <a:pt x="803" y="88"/>
                    </a:cubicBezTo>
                    <a:cubicBezTo>
                      <a:pt x="729" y="41"/>
                      <a:pt x="613" y="0"/>
                      <a:pt x="4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1489481" y="1763829"/>
                <a:ext cx="10581" cy="34253"/>
              </a:xfrm>
              <a:custGeom>
                <a:rect b="b" l="l" r="r" t="t"/>
                <a:pathLst>
                  <a:path extrusionOk="0" h="2156" w="666">
                    <a:moveTo>
                      <a:pt x="639" y="0"/>
                    </a:moveTo>
                    <a:cubicBezTo>
                      <a:pt x="607" y="0"/>
                      <a:pt x="415" y="576"/>
                      <a:pt x="202" y="1293"/>
                    </a:cubicBezTo>
                    <a:cubicBezTo>
                      <a:pt x="150" y="1472"/>
                      <a:pt x="102" y="1644"/>
                      <a:pt x="54" y="1805"/>
                    </a:cubicBezTo>
                    <a:cubicBezTo>
                      <a:pt x="35" y="1879"/>
                      <a:pt x="1" y="1969"/>
                      <a:pt x="38" y="2062"/>
                    </a:cubicBezTo>
                    <a:cubicBezTo>
                      <a:pt x="57" y="2107"/>
                      <a:pt x="106" y="2141"/>
                      <a:pt x="143" y="2148"/>
                    </a:cubicBezTo>
                    <a:cubicBezTo>
                      <a:pt x="166" y="2155"/>
                      <a:pt x="188" y="2156"/>
                      <a:pt x="208" y="2156"/>
                    </a:cubicBezTo>
                    <a:cubicBezTo>
                      <a:pt x="224" y="2156"/>
                      <a:pt x="238" y="2155"/>
                      <a:pt x="251" y="2155"/>
                    </a:cubicBezTo>
                    <a:cubicBezTo>
                      <a:pt x="497" y="2148"/>
                      <a:pt x="651" y="2137"/>
                      <a:pt x="651" y="2122"/>
                    </a:cubicBezTo>
                    <a:cubicBezTo>
                      <a:pt x="651" y="2107"/>
                      <a:pt x="497" y="2092"/>
                      <a:pt x="251" y="2081"/>
                    </a:cubicBezTo>
                    <a:cubicBezTo>
                      <a:pt x="188" y="2077"/>
                      <a:pt x="132" y="2070"/>
                      <a:pt x="116" y="2029"/>
                    </a:cubicBezTo>
                    <a:cubicBezTo>
                      <a:pt x="99" y="1980"/>
                      <a:pt x="121" y="1909"/>
                      <a:pt x="147" y="1831"/>
                    </a:cubicBezTo>
                    <a:cubicBezTo>
                      <a:pt x="195" y="1670"/>
                      <a:pt x="247" y="1502"/>
                      <a:pt x="304" y="1322"/>
                    </a:cubicBezTo>
                    <a:cubicBezTo>
                      <a:pt x="516" y="602"/>
                      <a:pt x="666" y="8"/>
                      <a:pt x="640" y="0"/>
                    </a:cubicBezTo>
                    <a:cubicBezTo>
                      <a:pt x="640" y="0"/>
                      <a:pt x="640" y="0"/>
                      <a:pt x="6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1494120" y="1800720"/>
                <a:ext cx="21067" cy="11439"/>
              </a:xfrm>
              <a:custGeom>
                <a:rect b="b" l="l" r="r" t="t"/>
                <a:pathLst>
                  <a:path extrusionOk="0" h="720" w="1326">
                    <a:moveTo>
                      <a:pt x="1200" y="1"/>
                    </a:moveTo>
                    <a:lnTo>
                      <a:pt x="1200" y="1"/>
                    </a:lnTo>
                    <a:cubicBezTo>
                      <a:pt x="1184" y="1"/>
                      <a:pt x="485" y="435"/>
                      <a:pt x="0" y="446"/>
                    </a:cubicBezTo>
                    <a:cubicBezTo>
                      <a:pt x="0" y="446"/>
                      <a:pt x="200" y="720"/>
                      <a:pt x="532" y="720"/>
                    </a:cubicBezTo>
                    <a:cubicBezTo>
                      <a:pt x="618" y="720"/>
                      <a:pt x="713" y="701"/>
                      <a:pt x="815" y="655"/>
                    </a:cubicBezTo>
                    <a:cubicBezTo>
                      <a:pt x="1326" y="424"/>
                      <a:pt x="1200" y="2"/>
                      <a:pt x="1200" y="2"/>
                    </a:cubicBezTo>
                    <a:cubicBezTo>
                      <a:pt x="1200" y="1"/>
                      <a:pt x="1200" y="1"/>
                      <a:pt x="120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6"/>
              <p:cNvSpPr/>
              <p:nvPr/>
            </p:nvSpPr>
            <p:spPr>
              <a:xfrm>
                <a:off x="1499935" y="1832018"/>
                <a:ext cx="36859" cy="20320"/>
              </a:xfrm>
              <a:custGeom>
                <a:rect b="b" l="l" r="r" t="t"/>
                <a:pathLst>
                  <a:path extrusionOk="0" h="1279" w="2320">
                    <a:moveTo>
                      <a:pt x="2320" y="0"/>
                    </a:moveTo>
                    <a:cubicBezTo>
                      <a:pt x="1189" y="833"/>
                      <a:pt x="1" y="848"/>
                      <a:pt x="1" y="848"/>
                    </a:cubicBezTo>
                    <a:lnTo>
                      <a:pt x="49" y="1278"/>
                    </a:lnTo>
                    <a:cubicBezTo>
                      <a:pt x="71" y="1278"/>
                      <a:pt x="93" y="1278"/>
                      <a:pt x="115" y="1278"/>
                    </a:cubicBezTo>
                    <a:cubicBezTo>
                      <a:pt x="1832" y="1278"/>
                      <a:pt x="2320" y="0"/>
                      <a:pt x="232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6"/>
              <p:cNvSpPr/>
              <p:nvPr/>
            </p:nvSpPr>
            <p:spPr>
              <a:xfrm>
                <a:off x="1462091" y="1694083"/>
                <a:ext cx="120824" cy="69953"/>
              </a:xfrm>
              <a:custGeom>
                <a:rect b="b" l="l" r="r" t="t"/>
                <a:pathLst>
                  <a:path extrusionOk="0" h="4403" w="7605">
                    <a:moveTo>
                      <a:pt x="3713" y="1"/>
                    </a:moveTo>
                    <a:cubicBezTo>
                      <a:pt x="0" y="1"/>
                      <a:pt x="63" y="3666"/>
                      <a:pt x="63" y="3666"/>
                    </a:cubicBezTo>
                    <a:cubicBezTo>
                      <a:pt x="209" y="3686"/>
                      <a:pt x="347" y="3695"/>
                      <a:pt x="481" y="3695"/>
                    </a:cubicBezTo>
                    <a:cubicBezTo>
                      <a:pt x="1054" y="3695"/>
                      <a:pt x="1543" y="3529"/>
                      <a:pt x="2154" y="3374"/>
                    </a:cubicBezTo>
                    <a:cubicBezTo>
                      <a:pt x="2905" y="3184"/>
                      <a:pt x="3619" y="2687"/>
                      <a:pt x="3884" y="1959"/>
                    </a:cubicBezTo>
                    <a:cubicBezTo>
                      <a:pt x="3969" y="2437"/>
                      <a:pt x="4198" y="2892"/>
                      <a:pt x="4526" y="3251"/>
                    </a:cubicBezTo>
                    <a:cubicBezTo>
                      <a:pt x="4574" y="3307"/>
                      <a:pt x="4651" y="3357"/>
                      <a:pt x="4716" y="3357"/>
                    </a:cubicBezTo>
                    <a:cubicBezTo>
                      <a:pt x="4747" y="3357"/>
                      <a:pt x="4775" y="3346"/>
                      <a:pt x="4795" y="3318"/>
                    </a:cubicBezTo>
                    <a:cubicBezTo>
                      <a:pt x="4829" y="3273"/>
                      <a:pt x="4817" y="3210"/>
                      <a:pt x="4803" y="3158"/>
                    </a:cubicBezTo>
                    <a:cubicBezTo>
                      <a:pt x="4754" y="2952"/>
                      <a:pt x="4702" y="2747"/>
                      <a:pt x="4650" y="2542"/>
                    </a:cubicBezTo>
                    <a:lnTo>
                      <a:pt x="4650" y="2542"/>
                    </a:lnTo>
                    <a:cubicBezTo>
                      <a:pt x="4941" y="3009"/>
                      <a:pt x="5243" y="3483"/>
                      <a:pt x="5673" y="3826"/>
                    </a:cubicBezTo>
                    <a:cubicBezTo>
                      <a:pt x="5975" y="4067"/>
                      <a:pt x="6711" y="4402"/>
                      <a:pt x="7054" y="4402"/>
                    </a:cubicBezTo>
                    <a:cubicBezTo>
                      <a:pt x="7200" y="4402"/>
                      <a:pt x="7274" y="4342"/>
                      <a:pt x="7215" y="4188"/>
                    </a:cubicBezTo>
                    <a:cubicBezTo>
                      <a:pt x="7163" y="4062"/>
                      <a:pt x="7604" y="61"/>
                      <a:pt x="3802" y="1"/>
                    </a:cubicBezTo>
                    <a:cubicBezTo>
                      <a:pt x="3772" y="1"/>
                      <a:pt x="3742" y="1"/>
                      <a:pt x="37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1569951" y="1769056"/>
                <a:ext cx="10168" cy="13536"/>
              </a:xfrm>
              <a:custGeom>
                <a:rect b="b" l="l" r="r" t="t"/>
                <a:pathLst>
                  <a:path extrusionOk="0" h="852" w="640">
                    <a:moveTo>
                      <a:pt x="233" y="0"/>
                    </a:moveTo>
                    <a:cubicBezTo>
                      <a:pt x="76" y="0"/>
                      <a:pt x="4" y="75"/>
                      <a:pt x="12" y="86"/>
                    </a:cubicBezTo>
                    <a:cubicBezTo>
                      <a:pt x="15" y="90"/>
                      <a:pt x="20" y="92"/>
                      <a:pt x="29" y="92"/>
                    </a:cubicBezTo>
                    <a:cubicBezTo>
                      <a:pt x="49" y="92"/>
                      <a:pt x="83" y="85"/>
                      <a:pt x="129" y="85"/>
                    </a:cubicBezTo>
                    <a:cubicBezTo>
                      <a:pt x="159" y="85"/>
                      <a:pt x="194" y="88"/>
                      <a:pt x="233" y="97"/>
                    </a:cubicBezTo>
                    <a:cubicBezTo>
                      <a:pt x="356" y="116"/>
                      <a:pt x="509" y="235"/>
                      <a:pt x="505" y="426"/>
                    </a:cubicBezTo>
                    <a:cubicBezTo>
                      <a:pt x="509" y="616"/>
                      <a:pt x="356" y="733"/>
                      <a:pt x="228" y="755"/>
                    </a:cubicBezTo>
                    <a:cubicBezTo>
                      <a:pt x="194" y="762"/>
                      <a:pt x="163" y="764"/>
                      <a:pt x="136" y="764"/>
                    </a:cubicBezTo>
                    <a:cubicBezTo>
                      <a:pt x="85" y="764"/>
                      <a:pt x="48" y="757"/>
                      <a:pt x="28" y="757"/>
                    </a:cubicBezTo>
                    <a:cubicBezTo>
                      <a:pt x="19" y="757"/>
                      <a:pt x="14" y="758"/>
                      <a:pt x="12" y="762"/>
                    </a:cubicBezTo>
                    <a:cubicBezTo>
                      <a:pt x="1" y="773"/>
                      <a:pt x="76" y="852"/>
                      <a:pt x="230" y="852"/>
                    </a:cubicBezTo>
                    <a:cubicBezTo>
                      <a:pt x="233" y="852"/>
                      <a:pt x="237" y="852"/>
                      <a:pt x="240" y="852"/>
                    </a:cubicBezTo>
                    <a:cubicBezTo>
                      <a:pt x="318" y="848"/>
                      <a:pt x="419" y="818"/>
                      <a:pt x="502" y="747"/>
                    </a:cubicBezTo>
                    <a:cubicBezTo>
                      <a:pt x="587" y="672"/>
                      <a:pt x="640" y="553"/>
                      <a:pt x="640" y="426"/>
                    </a:cubicBezTo>
                    <a:cubicBezTo>
                      <a:pt x="640" y="299"/>
                      <a:pt x="587" y="179"/>
                      <a:pt x="502" y="105"/>
                    </a:cubicBezTo>
                    <a:cubicBezTo>
                      <a:pt x="419" y="30"/>
                      <a:pt x="322" y="4"/>
                      <a:pt x="244" y="0"/>
                    </a:cubicBezTo>
                    <a:cubicBezTo>
                      <a:pt x="240" y="0"/>
                      <a:pt x="236" y="0"/>
                      <a:pt x="23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1376505" y="1864000"/>
                <a:ext cx="304547" cy="330905"/>
              </a:xfrm>
              <a:custGeom>
                <a:rect b="b" l="l" r="r" t="t"/>
                <a:pathLst>
                  <a:path extrusionOk="0" h="20828" w="19169">
                    <a:moveTo>
                      <a:pt x="12199" y="1"/>
                    </a:moveTo>
                    <a:cubicBezTo>
                      <a:pt x="12199" y="4"/>
                      <a:pt x="12199" y="15"/>
                      <a:pt x="12195" y="34"/>
                    </a:cubicBezTo>
                    <a:lnTo>
                      <a:pt x="12195" y="79"/>
                    </a:lnTo>
                    <a:lnTo>
                      <a:pt x="11994" y="901"/>
                    </a:lnTo>
                    <a:cubicBezTo>
                      <a:pt x="11606" y="2394"/>
                      <a:pt x="10698" y="5240"/>
                      <a:pt x="9342" y="5274"/>
                    </a:cubicBezTo>
                    <a:cubicBezTo>
                      <a:pt x="9334" y="5275"/>
                      <a:pt x="9325" y="5275"/>
                      <a:pt x="9317" y="5275"/>
                    </a:cubicBezTo>
                    <a:cubicBezTo>
                      <a:pt x="7633" y="5275"/>
                      <a:pt x="7855" y="782"/>
                      <a:pt x="7893" y="172"/>
                    </a:cubicBezTo>
                    <a:lnTo>
                      <a:pt x="7893" y="172"/>
                    </a:lnTo>
                    <a:cubicBezTo>
                      <a:pt x="7788" y="191"/>
                      <a:pt x="7770" y="206"/>
                      <a:pt x="7770" y="206"/>
                    </a:cubicBezTo>
                    <a:cubicBezTo>
                      <a:pt x="7770" y="206"/>
                      <a:pt x="2387" y="504"/>
                      <a:pt x="0" y="5222"/>
                    </a:cubicBezTo>
                    <a:lnTo>
                      <a:pt x="4146" y="8255"/>
                    </a:lnTo>
                    <a:lnTo>
                      <a:pt x="5162" y="7643"/>
                    </a:lnTo>
                    <a:lnTo>
                      <a:pt x="5162" y="7643"/>
                    </a:lnTo>
                    <a:cubicBezTo>
                      <a:pt x="5162" y="7643"/>
                      <a:pt x="5495" y="14321"/>
                      <a:pt x="4924" y="16136"/>
                    </a:cubicBezTo>
                    <a:cubicBezTo>
                      <a:pt x="4281" y="18190"/>
                      <a:pt x="3283" y="20465"/>
                      <a:pt x="3283" y="20465"/>
                    </a:cubicBezTo>
                    <a:cubicBezTo>
                      <a:pt x="4851" y="20343"/>
                      <a:pt x="6493" y="20287"/>
                      <a:pt x="8197" y="20287"/>
                    </a:cubicBezTo>
                    <a:cubicBezTo>
                      <a:pt x="11453" y="20287"/>
                      <a:pt x="14936" y="20491"/>
                      <a:pt x="18567" y="20827"/>
                    </a:cubicBezTo>
                    <a:lnTo>
                      <a:pt x="14869" y="7272"/>
                    </a:lnTo>
                    <a:cubicBezTo>
                      <a:pt x="16151" y="7194"/>
                      <a:pt x="17335" y="6966"/>
                      <a:pt x="18515" y="6533"/>
                    </a:cubicBezTo>
                    <a:lnTo>
                      <a:pt x="19169" y="6402"/>
                    </a:lnTo>
                    <a:cubicBezTo>
                      <a:pt x="19169" y="6402"/>
                      <a:pt x="17743" y="1"/>
                      <a:pt x="1279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6"/>
              <p:cNvSpPr/>
              <p:nvPr/>
            </p:nvSpPr>
            <p:spPr>
              <a:xfrm>
                <a:off x="1534284" y="2016250"/>
                <a:ext cx="65727" cy="16745"/>
              </a:xfrm>
              <a:custGeom>
                <a:rect b="b" l="l" r="r" t="t"/>
                <a:pathLst>
                  <a:path extrusionOk="0" h="1054" w="4137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1" y="9"/>
                      <a:pt x="35" y="65"/>
                      <a:pt x="113" y="155"/>
                    </a:cubicBezTo>
                    <a:cubicBezTo>
                      <a:pt x="187" y="244"/>
                      <a:pt x="311" y="368"/>
                      <a:pt x="479" y="498"/>
                    </a:cubicBezTo>
                    <a:cubicBezTo>
                      <a:pt x="815" y="756"/>
                      <a:pt x="1372" y="1029"/>
                      <a:pt x="2033" y="1051"/>
                    </a:cubicBezTo>
                    <a:cubicBezTo>
                      <a:pt x="2067" y="1052"/>
                      <a:pt x="2101" y="1053"/>
                      <a:pt x="2135" y="1053"/>
                    </a:cubicBezTo>
                    <a:cubicBezTo>
                      <a:pt x="2753" y="1053"/>
                      <a:pt x="3288" y="834"/>
                      <a:pt x="3624" y="610"/>
                    </a:cubicBezTo>
                    <a:cubicBezTo>
                      <a:pt x="3804" y="494"/>
                      <a:pt x="3934" y="382"/>
                      <a:pt x="4016" y="296"/>
                    </a:cubicBezTo>
                    <a:cubicBezTo>
                      <a:pt x="4099" y="211"/>
                      <a:pt x="4136" y="158"/>
                      <a:pt x="4132" y="151"/>
                    </a:cubicBezTo>
                    <a:cubicBezTo>
                      <a:pt x="4131" y="150"/>
                      <a:pt x="4130" y="150"/>
                      <a:pt x="4129" y="150"/>
                    </a:cubicBezTo>
                    <a:cubicBezTo>
                      <a:pt x="4100" y="150"/>
                      <a:pt x="3921" y="334"/>
                      <a:pt x="3576" y="532"/>
                    </a:cubicBezTo>
                    <a:cubicBezTo>
                      <a:pt x="3239" y="727"/>
                      <a:pt x="2724" y="918"/>
                      <a:pt x="2136" y="918"/>
                    </a:cubicBezTo>
                    <a:cubicBezTo>
                      <a:pt x="2105" y="918"/>
                      <a:pt x="2073" y="918"/>
                      <a:pt x="2040" y="917"/>
                    </a:cubicBezTo>
                    <a:cubicBezTo>
                      <a:pt x="1409" y="894"/>
                      <a:pt x="875" y="651"/>
                      <a:pt x="535" y="420"/>
                    </a:cubicBezTo>
                    <a:cubicBezTo>
                      <a:pt x="203" y="196"/>
                      <a:pt x="35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6"/>
              <p:cNvSpPr/>
              <p:nvPr/>
            </p:nvSpPr>
            <p:spPr>
              <a:xfrm>
                <a:off x="1596658" y="1945105"/>
                <a:ext cx="41498" cy="130166"/>
              </a:xfrm>
              <a:custGeom>
                <a:rect b="b" l="l" r="r" t="t"/>
                <a:pathLst>
                  <a:path extrusionOk="0" h="8193" w="2612">
                    <a:moveTo>
                      <a:pt x="9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0" y="5"/>
                      <a:pt x="34" y="121"/>
                      <a:pt x="102" y="326"/>
                    </a:cubicBezTo>
                    <a:cubicBezTo>
                      <a:pt x="176" y="557"/>
                      <a:pt x="277" y="852"/>
                      <a:pt x="393" y="1200"/>
                    </a:cubicBezTo>
                    <a:cubicBezTo>
                      <a:pt x="640" y="1936"/>
                      <a:pt x="979" y="2955"/>
                      <a:pt x="1338" y="4084"/>
                    </a:cubicBezTo>
                    <a:cubicBezTo>
                      <a:pt x="1696" y="5215"/>
                      <a:pt x="2007" y="6243"/>
                      <a:pt x="2227" y="6989"/>
                    </a:cubicBezTo>
                    <a:cubicBezTo>
                      <a:pt x="2331" y="7341"/>
                      <a:pt x="2421" y="7636"/>
                      <a:pt x="2488" y="7871"/>
                    </a:cubicBezTo>
                    <a:cubicBezTo>
                      <a:pt x="2555" y="8080"/>
                      <a:pt x="2593" y="8192"/>
                      <a:pt x="2604" y="8192"/>
                    </a:cubicBezTo>
                    <a:cubicBezTo>
                      <a:pt x="2612" y="8189"/>
                      <a:pt x="2589" y="8069"/>
                      <a:pt x="2541" y="7856"/>
                    </a:cubicBezTo>
                    <a:cubicBezTo>
                      <a:pt x="2492" y="7647"/>
                      <a:pt x="2417" y="7341"/>
                      <a:pt x="2317" y="6963"/>
                    </a:cubicBezTo>
                    <a:cubicBezTo>
                      <a:pt x="2119" y="6213"/>
                      <a:pt x="1827" y="5178"/>
                      <a:pt x="1469" y="4046"/>
                    </a:cubicBezTo>
                    <a:cubicBezTo>
                      <a:pt x="1110" y="2911"/>
                      <a:pt x="755" y="1899"/>
                      <a:pt x="483" y="1166"/>
                    </a:cubicBezTo>
                    <a:cubicBezTo>
                      <a:pt x="345" y="804"/>
                      <a:pt x="233" y="509"/>
                      <a:pt x="150" y="307"/>
                    </a:cubicBezTo>
                    <a:cubicBezTo>
                      <a:pt x="69" y="109"/>
                      <a:pt x="17" y="1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6"/>
              <p:cNvSpPr/>
              <p:nvPr/>
            </p:nvSpPr>
            <p:spPr>
              <a:xfrm>
                <a:off x="1592321" y="1904020"/>
                <a:ext cx="20368" cy="8754"/>
              </a:xfrm>
              <a:custGeom>
                <a:rect b="b" l="l" r="r" t="t"/>
                <a:pathLst>
                  <a:path extrusionOk="0" h="551" w="1282">
                    <a:moveTo>
                      <a:pt x="36" y="0"/>
                    </a:moveTo>
                    <a:cubicBezTo>
                      <a:pt x="27" y="0"/>
                      <a:pt x="22" y="2"/>
                      <a:pt x="20" y="6"/>
                    </a:cubicBezTo>
                    <a:cubicBezTo>
                      <a:pt x="1" y="40"/>
                      <a:pt x="255" y="216"/>
                      <a:pt x="606" y="365"/>
                    </a:cubicBezTo>
                    <a:cubicBezTo>
                      <a:pt x="888" y="486"/>
                      <a:pt x="1143" y="551"/>
                      <a:pt x="1235" y="551"/>
                    </a:cubicBezTo>
                    <a:cubicBezTo>
                      <a:pt x="1256" y="551"/>
                      <a:pt x="1269" y="547"/>
                      <a:pt x="1271" y="540"/>
                    </a:cubicBezTo>
                    <a:cubicBezTo>
                      <a:pt x="1282" y="507"/>
                      <a:pt x="1002" y="387"/>
                      <a:pt x="658" y="238"/>
                    </a:cubicBezTo>
                    <a:cubicBezTo>
                      <a:pt x="354" y="109"/>
                      <a:pt x="102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6"/>
              <p:cNvSpPr/>
              <p:nvPr/>
            </p:nvSpPr>
            <p:spPr>
              <a:xfrm>
                <a:off x="1632198" y="1924452"/>
                <a:ext cx="8929" cy="23466"/>
              </a:xfrm>
              <a:custGeom>
                <a:rect b="b" l="l" r="r" t="t"/>
                <a:pathLst>
                  <a:path extrusionOk="0" h="1477" w="562">
                    <a:moveTo>
                      <a:pt x="522" y="1"/>
                    </a:moveTo>
                    <a:cubicBezTo>
                      <a:pt x="486" y="1"/>
                      <a:pt x="350" y="318"/>
                      <a:pt x="218" y="718"/>
                    </a:cubicBezTo>
                    <a:cubicBezTo>
                      <a:pt x="80" y="1126"/>
                      <a:pt x="1" y="1466"/>
                      <a:pt x="35" y="1476"/>
                    </a:cubicBezTo>
                    <a:cubicBezTo>
                      <a:pt x="36" y="1477"/>
                      <a:pt x="36" y="1477"/>
                      <a:pt x="37" y="1477"/>
                    </a:cubicBezTo>
                    <a:cubicBezTo>
                      <a:pt x="77" y="1477"/>
                      <a:pt x="212" y="1159"/>
                      <a:pt x="344" y="759"/>
                    </a:cubicBezTo>
                    <a:cubicBezTo>
                      <a:pt x="479" y="352"/>
                      <a:pt x="561" y="13"/>
                      <a:pt x="524" y="1"/>
                    </a:cubicBezTo>
                    <a:cubicBezTo>
                      <a:pt x="523" y="1"/>
                      <a:pt x="522" y="1"/>
                      <a:pt x="5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6"/>
              <p:cNvSpPr/>
              <p:nvPr/>
            </p:nvSpPr>
            <p:spPr>
              <a:xfrm>
                <a:off x="1561642" y="1952414"/>
                <a:ext cx="11169" cy="20860"/>
              </a:xfrm>
              <a:custGeom>
                <a:rect b="b" l="l" r="r" t="t"/>
                <a:pathLst>
                  <a:path extrusionOk="0" h="1313" w="703">
                    <a:moveTo>
                      <a:pt x="667" y="0"/>
                    </a:moveTo>
                    <a:cubicBezTo>
                      <a:pt x="626" y="0"/>
                      <a:pt x="483" y="284"/>
                      <a:pt x="311" y="639"/>
                    </a:cubicBezTo>
                    <a:cubicBezTo>
                      <a:pt x="139" y="997"/>
                      <a:pt x="1" y="1293"/>
                      <a:pt x="34" y="1311"/>
                    </a:cubicBezTo>
                    <a:cubicBezTo>
                      <a:pt x="35" y="1312"/>
                      <a:pt x="36" y="1312"/>
                      <a:pt x="38" y="1312"/>
                    </a:cubicBezTo>
                    <a:cubicBezTo>
                      <a:pt x="77" y="1312"/>
                      <a:pt x="264" y="1049"/>
                      <a:pt x="434" y="695"/>
                    </a:cubicBezTo>
                    <a:cubicBezTo>
                      <a:pt x="610" y="333"/>
                      <a:pt x="703" y="16"/>
                      <a:pt x="670" y="1"/>
                    </a:cubicBezTo>
                    <a:cubicBezTo>
                      <a:pt x="669" y="0"/>
                      <a:pt x="668" y="0"/>
                      <a:pt x="6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1532631" y="1977484"/>
                <a:ext cx="17174" cy="18175"/>
              </a:xfrm>
              <a:custGeom>
                <a:rect b="b" l="l" r="r" t="t"/>
                <a:pathLst>
                  <a:path extrusionOk="0" h="1144" w="1081">
                    <a:moveTo>
                      <a:pt x="35" y="1"/>
                    </a:moveTo>
                    <a:cubicBezTo>
                      <a:pt x="33" y="1"/>
                      <a:pt x="32" y="1"/>
                      <a:pt x="31" y="2"/>
                    </a:cubicBezTo>
                    <a:cubicBezTo>
                      <a:pt x="0" y="25"/>
                      <a:pt x="176" y="324"/>
                      <a:pt x="464" y="641"/>
                    </a:cubicBezTo>
                    <a:cubicBezTo>
                      <a:pt x="735" y="941"/>
                      <a:pt x="1000" y="1144"/>
                      <a:pt x="1047" y="1144"/>
                    </a:cubicBezTo>
                    <a:cubicBezTo>
                      <a:pt x="1050" y="1144"/>
                      <a:pt x="1052" y="1143"/>
                      <a:pt x="1053" y="1142"/>
                    </a:cubicBezTo>
                    <a:cubicBezTo>
                      <a:pt x="1080" y="1112"/>
                      <a:pt x="845" y="862"/>
                      <a:pt x="565" y="552"/>
                    </a:cubicBezTo>
                    <a:cubicBezTo>
                      <a:pt x="295" y="254"/>
                      <a:pt x="78" y="1"/>
                      <a:pt x="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1578562" y="1992212"/>
                <a:ext cx="22513" cy="22465"/>
              </a:xfrm>
              <a:custGeom>
                <a:rect b="b" l="l" r="r" t="t"/>
                <a:pathLst>
                  <a:path extrusionOk="0" h="1414" w="1417">
                    <a:moveTo>
                      <a:pt x="1382" y="1"/>
                    </a:moveTo>
                    <a:cubicBezTo>
                      <a:pt x="1337" y="1"/>
                      <a:pt x="1072" y="298"/>
                      <a:pt x="736" y="648"/>
                    </a:cubicBezTo>
                    <a:cubicBezTo>
                      <a:pt x="475" y="921"/>
                      <a:pt x="247" y="1145"/>
                      <a:pt x="153" y="1257"/>
                    </a:cubicBezTo>
                    <a:lnTo>
                      <a:pt x="154" y="1257"/>
                    </a:lnTo>
                    <a:lnTo>
                      <a:pt x="154" y="1257"/>
                    </a:lnTo>
                    <a:cubicBezTo>
                      <a:pt x="152" y="1258"/>
                      <a:pt x="151" y="1259"/>
                      <a:pt x="150" y="1261"/>
                    </a:cubicBezTo>
                    <a:lnTo>
                      <a:pt x="0" y="1414"/>
                    </a:lnTo>
                    <a:lnTo>
                      <a:pt x="191" y="1298"/>
                    </a:lnTo>
                    <a:cubicBezTo>
                      <a:pt x="314" y="1223"/>
                      <a:pt x="568" y="1018"/>
                      <a:pt x="834" y="745"/>
                    </a:cubicBezTo>
                    <a:cubicBezTo>
                      <a:pt x="1188" y="375"/>
                      <a:pt x="1416" y="24"/>
                      <a:pt x="1386" y="2"/>
                    </a:cubicBezTo>
                    <a:cubicBezTo>
                      <a:pt x="1385" y="1"/>
                      <a:pt x="1384" y="1"/>
                      <a:pt x="13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6"/>
              <p:cNvSpPr/>
              <p:nvPr/>
            </p:nvSpPr>
            <p:spPr>
              <a:xfrm>
                <a:off x="1590255" y="2053299"/>
                <a:ext cx="21496" cy="12567"/>
              </a:xfrm>
              <a:custGeom>
                <a:rect b="b" l="l" r="r" t="t"/>
                <a:pathLst>
                  <a:path extrusionOk="0" h="791" w="1353">
                    <a:moveTo>
                      <a:pt x="31" y="1"/>
                    </a:moveTo>
                    <a:cubicBezTo>
                      <a:pt x="27" y="1"/>
                      <a:pt x="24" y="2"/>
                      <a:pt x="22" y="4"/>
                    </a:cubicBezTo>
                    <a:cubicBezTo>
                      <a:pt x="0" y="34"/>
                      <a:pt x="255" y="269"/>
                      <a:pt x="624" y="489"/>
                    </a:cubicBezTo>
                    <a:cubicBezTo>
                      <a:pt x="950" y="681"/>
                      <a:pt x="1244" y="790"/>
                      <a:pt x="1319" y="790"/>
                    </a:cubicBezTo>
                    <a:cubicBezTo>
                      <a:pt x="1329" y="790"/>
                      <a:pt x="1336" y="788"/>
                      <a:pt x="1337" y="784"/>
                    </a:cubicBezTo>
                    <a:cubicBezTo>
                      <a:pt x="1353" y="751"/>
                      <a:pt x="1053" y="586"/>
                      <a:pt x="691" y="374"/>
                    </a:cubicBezTo>
                    <a:cubicBezTo>
                      <a:pt x="358" y="176"/>
                      <a:pt x="86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6"/>
              <p:cNvSpPr/>
              <p:nvPr/>
            </p:nvSpPr>
            <p:spPr>
              <a:xfrm>
                <a:off x="1545326" y="2048946"/>
                <a:ext cx="15030" cy="20527"/>
              </a:xfrm>
              <a:custGeom>
                <a:rect b="b" l="l" r="r" t="t"/>
                <a:pathLst>
                  <a:path extrusionOk="0" h="1292" w="946">
                    <a:moveTo>
                      <a:pt x="912" y="0"/>
                    </a:moveTo>
                    <a:cubicBezTo>
                      <a:pt x="873" y="0"/>
                      <a:pt x="656" y="265"/>
                      <a:pt x="419" y="607"/>
                    </a:cubicBezTo>
                    <a:cubicBezTo>
                      <a:pt x="173" y="965"/>
                      <a:pt x="1" y="1272"/>
                      <a:pt x="30" y="1291"/>
                    </a:cubicBezTo>
                    <a:cubicBezTo>
                      <a:pt x="31" y="1291"/>
                      <a:pt x="33" y="1291"/>
                      <a:pt x="34" y="1291"/>
                    </a:cubicBezTo>
                    <a:cubicBezTo>
                      <a:pt x="78" y="1291"/>
                      <a:pt x="293" y="1028"/>
                      <a:pt x="531" y="686"/>
                    </a:cubicBezTo>
                    <a:cubicBezTo>
                      <a:pt x="774" y="331"/>
                      <a:pt x="946" y="24"/>
                      <a:pt x="916" y="2"/>
                    </a:cubicBezTo>
                    <a:cubicBezTo>
                      <a:pt x="915" y="1"/>
                      <a:pt x="914" y="0"/>
                      <a:pt x="9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1509722" y="2039763"/>
                <a:ext cx="16698" cy="12599"/>
              </a:xfrm>
              <a:custGeom>
                <a:rect b="b" l="l" r="r" t="t"/>
                <a:pathLst>
                  <a:path extrusionOk="0" h="793" w="1051">
                    <a:moveTo>
                      <a:pt x="33" y="0"/>
                    </a:moveTo>
                    <a:cubicBezTo>
                      <a:pt x="28" y="0"/>
                      <a:pt x="25" y="2"/>
                      <a:pt x="23" y="4"/>
                    </a:cubicBezTo>
                    <a:cubicBezTo>
                      <a:pt x="1" y="34"/>
                      <a:pt x="206" y="233"/>
                      <a:pt x="483" y="449"/>
                    </a:cubicBezTo>
                    <a:cubicBezTo>
                      <a:pt x="735" y="647"/>
                      <a:pt x="960" y="792"/>
                      <a:pt x="1014" y="792"/>
                    </a:cubicBezTo>
                    <a:cubicBezTo>
                      <a:pt x="1019" y="792"/>
                      <a:pt x="1022" y="791"/>
                      <a:pt x="1024" y="788"/>
                    </a:cubicBezTo>
                    <a:cubicBezTo>
                      <a:pt x="1050" y="759"/>
                      <a:pt x="845" y="561"/>
                      <a:pt x="568" y="345"/>
                    </a:cubicBezTo>
                    <a:cubicBezTo>
                      <a:pt x="312" y="146"/>
                      <a:pt x="86" y="0"/>
                      <a:pt x="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1491674" y="2002205"/>
                <a:ext cx="16348" cy="11296"/>
              </a:xfrm>
              <a:custGeom>
                <a:rect b="b" l="l" r="r" t="t"/>
                <a:pathLst>
                  <a:path extrusionOk="0" h="711" w="1029">
                    <a:moveTo>
                      <a:pt x="995" y="0"/>
                    </a:moveTo>
                    <a:cubicBezTo>
                      <a:pt x="942" y="0"/>
                      <a:pt x="723" y="127"/>
                      <a:pt x="476" y="303"/>
                    </a:cubicBezTo>
                    <a:cubicBezTo>
                      <a:pt x="203" y="497"/>
                      <a:pt x="1" y="676"/>
                      <a:pt x="23" y="706"/>
                    </a:cubicBezTo>
                    <a:cubicBezTo>
                      <a:pt x="25" y="709"/>
                      <a:pt x="30" y="710"/>
                      <a:pt x="36" y="710"/>
                    </a:cubicBezTo>
                    <a:cubicBezTo>
                      <a:pt x="92" y="710"/>
                      <a:pt x="308" y="587"/>
                      <a:pt x="554" y="411"/>
                    </a:cubicBezTo>
                    <a:cubicBezTo>
                      <a:pt x="826" y="217"/>
                      <a:pt x="1028" y="37"/>
                      <a:pt x="1006" y="4"/>
                    </a:cubicBezTo>
                    <a:cubicBezTo>
                      <a:pt x="1004" y="1"/>
                      <a:pt x="1000" y="0"/>
                      <a:pt x="9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6"/>
              <p:cNvSpPr/>
              <p:nvPr/>
            </p:nvSpPr>
            <p:spPr>
              <a:xfrm>
                <a:off x="1488607" y="1961342"/>
                <a:ext cx="12583" cy="15379"/>
              </a:xfrm>
              <a:custGeom>
                <a:rect b="b" l="l" r="r" t="t"/>
                <a:pathLst>
                  <a:path extrusionOk="0" h="968" w="792">
                    <a:moveTo>
                      <a:pt x="36" y="1"/>
                    </a:moveTo>
                    <a:cubicBezTo>
                      <a:pt x="33" y="1"/>
                      <a:pt x="31" y="1"/>
                      <a:pt x="30" y="2"/>
                    </a:cubicBezTo>
                    <a:cubicBezTo>
                      <a:pt x="0" y="28"/>
                      <a:pt x="142" y="261"/>
                      <a:pt x="340" y="525"/>
                    </a:cubicBezTo>
                    <a:cubicBezTo>
                      <a:pt x="531" y="780"/>
                      <a:pt x="712" y="968"/>
                      <a:pt x="756" y="968"/>
                    </a:cubicBezTo>
                    <a:cubicBezTo>
                      <a:pt x="759" y="968"/>
                      <a:pt x="761" y="967"/>
                      <a:pt x="762" y="966"/>
                    </a:cubicBezTo>
                    <a:cubicBezTo>
                      <a:pt x="792" y="944"/>
                      <a:pt x="650" y="712"/>
                      <a:pt x="448" y="444"/>
                    </a:cubicBezTo>
                    <a:cubicBezTo>
                      <a:pt x="257" y="192"/>
                      <a:pt x="79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1573637" y="1890087"/>
                <a:ext cx="11232" cy="19033"/>
              </a:xfrm>
              <a:custGeom>
                <a:rect b="b" l="l" r="r" t="t"/>
                <a:pathLst>
                  <a:path extrusionOk="0" h="1198" w="707">
                    <a:moveTo>
                      <a:pt x="669" y="1"/>
                    </a:moveTo>
                    <a:cubicBezTo>
                      <a:pt x="627" y="1"/>
                      <a:pt x="465" y="248"/>
                      <a:pt x="292" y="566"/>
                    </a:cubicBezTo>
                    <a:cubicBezTo>
                      <a:pt x="116" y="898"/>
                      <a:pt x="1" y="1182"/>
                      <a:pt x="30" y="1197"/>
                    </a:cubicBezTo>
                    <a:cubicBezTo>
                      <a:pt x="32" y="1197"/>
                      <a:pt x="33" y="1198"/>
                      <a:pt x="34" y="1198"/>
                    </a:cubicBezTo>
                    <a:cubicBezTo>
                      <a:pt x="76" y="1198"/>
                      <a:pt x="242" y="950"/>
                      <a:pt x="411" y="629"/>
                    </a:cubicBezTo>
                    <a:cubicBezTo>
                      <a:pt x="591" y="300"/>
                      <a:pt x="706" y="17"/>
                      <a:pt x="673" y="2"/>
                    </a:cubicBezTo>
                    <a:cubicBezTo>
                      <a:pt x="672" y="1"/>
                      <a:pt x="671" y="1"/>
                      <a:pt x="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6"/>
              <p:cNvSpPr/>
              <p:nvPr/>
            </p:nvSpPr>
            <p:spPr>
              <a:xfrm>
                <a:off x="1462075" y="1901017"/>
                <a:ext cx="20606" cy="12440"/>
              </a:xfrm>
              <a:custGeom>
                <a:rect b="b" l="l" r="r" t="t"/>
                <a:pathLst>
                  <a:path extrusionOk="0" h="783" w="1297">
                    <a:moveTo>
                      <a:pt x="30" y="1"/>
                    </a:moveTo>
                    <a:cubicBezTo>
                      <a:pt x="25" y="1"/>
                      <a:pt x="21" y="2"/>
                      <a:pt x="19" y="5"/>
                    </a:cubicBezTo>
                    <a:cubicBezTo>
                      <a:pt x="0" y="38"/>
                      <a:pt x="266" y="236"/>
                      <a:pt x="613" y="450"/>
                    </a:cubicBezTo>
                    <a:cubicBezTo>
                      <a:pt x="927" y="642"/>
                      <a:pt x="1198" y="782"/>
                      <a:pt x="1261" y="782"/>
                    </a:cubicBezTo>
                    <a:cubicBezTo>
                      <a:pt x="1268" y="782"/>
                      <a:pt x="1272" y="781"/>
                      <a:pt x="1274" y="778"/>
                    </a:cubicBezTo>
                    <a:cubicBezTo>
                      <a:pt x="1296" y="748"/>
                      <a:pt x="1027" y="550"/>
                      <a:pt x="684" y="333"/>
                    </a:cubicBezTo>
                    <a:cubicBezTo>
                      <a:pt x="367" y="139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6"/>
              <p:cNvSpPr/>
              <p:nvPr/>
            </p:nvSpPr>
            <p:spPr>
              <a:xfrm>
                <a:off x="1425105" y="1901065"/>
                <a:ext cx="9691" cy="14664"/>
              </a:xfrm>
              <a:custGeom>
                <a:rect b="b" l="l" r="r" t="t"/>
                <a:pathLst>
                  <a:path extrusionOk="0" h="923" w="610">
                    <a:moveTo>
                      <a:pt x="571" y="1"/>
                    </a:moveTo>
                    <a:cubicBezTo>
                      <a:pt x="532" y="1"/>
                      <a:pt x="389" y="185"/>
                      <a:pt x="247" y="428"/>
                    </a:cubicBezTo>
                    <a:cubicBezTo>
                      <a:pt x="98" y="678"/>
                      <a:pt x="0" y="902"/>
                      <a:pt x="31" y="921"/>
                    </a:cubicBezTo>
                    <a:cubicBezTo>
                      <a:pt x="32" y="922"/>
                      <a:pt x="34" y="922"/>
                      <a:pt x="36" y="922"/>
                    </a:cubicBezTo>
                    <a:cubicBezTo>
                      <a:pt x="77" y="922"/>
                      <a:pt x="220" y="737"/>
                      <a:pt x="363" y="495"/>
                    </a:cubicBezTo>
                    <a:cubicBezTo>
                      <a:pt x="512" y="240"/>
                      <a:pt x="610" y="21"/>
                      <a:pt x="576" y="2"/>
                    </a:cubicBezTo>
                    <a:cubicBezTo>
                      <a:pt x="574" y="1"/>
                      <a:pt x="573" y="1"/>
                      <a:pt x="5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1465157" y="2166752"/>
                <a:ext cx="19415" cy="12710"/>
              </a:xfrm>
              <a:custGeom>
                <a:rect b="b" l="l" r="r" t="t"/>
                <a:pathLst>
                  <a:path extrusionOk="0" h="800" w="1222">
                    <a:moveTo>
                      <a:pt x="30" y="1"/>
                    </a:moveTo>
                    <a:cubicBezTo>
                      <a:pt x="25" y="1"/>
                      <a:pt x="21" y="2"/>
                      <a:pt x="20" y="4"/>
                    </a:cubicBezTo>
                    <a:cubicBezTo>
                      <a:pt x="1" y="39"/>
                      <a:pt x="247" y="240"/>
                      <a:pt x="572" y="456"/>
                    </a:cubicBezTo>
                    <a:cubicBezTo>
                      <a:pt x="872" y="658"/>
                      <a:pt x="1132" y="800"/>
                      <a:pt x="1192" y="800"/>
                    </a:cubicBezTo>
                    <a:cubicBezTo>
                      <a:pt x="1198" y="800"/>
                      <a:pt x="1202" y="799"/>
                      <a:pt x="1204" y="796"/>
                    </a:cubicBezTo>
                    <a:cubicBezTo>
                      <a:pt x="1222" y="766"/>
                      <a:pt x="975" y="561"/>
                      <a:pt x="647" y="344"/>
                    </a:cubicBezTo>
                    <a:cubicBezTo>
                      <a:pt x="349" y="146"/>
                      <a:pt x="89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6"/>
              <p:cNvSpPr/>
              <p:nvPr/>
            </p:nvSpPr>
            <p:spPr>
              <a:xfrm>
                <a:off x="1606508" y="2164528"/>
                <a:ext cx="15935" cy="16396"/>
              </a:xfrm>
              <a:custGeom>
                <a:rect b="b" l="l" r="r" t="t"/>
                <a:pathLst>
                  <a:path extrusionOk="0" h="1032" w="1003">
                    <a:moveTo>
                      <a:pt x="968" y="1"/>
                    </a:moveTo>
                    <a:cubicBezTo>
                      <a:pt x="919" y="1"/>
                      <a:pt x="700" y="202"/>
                      <a:pt x="453" y="470"/>
                    </a:cubicBezTo>
                    <a:cubicBezTo>
                      <a:pt x="191" y="753"/>
                      <a:pt x="1" y="1003"/>
                      <a:pt x="30" y="1030"/>
                    </a:cubicBezTo>
                    <a:cubicBezTo>
                      <a:pt x="32" y="1031"/>
                      <a:pt x="33" y="1032"/>
                      <a:pt x="36" y="1032"/>
                    </a:cubicBezTo>
                    <a:cubicBezTo>
                      <a:pt x="80" y="1032"/>
                      <a:pt x="305" y="829"/>
                      <a:pt x="554" y="560"/>
                    </a:cubicBezTo>
                    <a:cubicBezTo>
                      <a:pt x="811" y="275"/>
                      <a:pt x="1002" y="25"/>
                      <a:pt x="975" y="3"/>
                    </a:cubicBezTo>
                    <a:cubicBezTo>
                      <a:pt x="973" y="1"/>
                      <a:pt x="971" y="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6"/>
              <p:cNvSpPr/>
              <p:nvPr/>
            </p:nvSpPr>
            <p:spPr>
              <a:xfrm>
                <a:off x="1527818" y="2163495"/>
                <a:ext cx="2621" cy="16507"/>
              </a:xfrm>
              <a:custGeom>
                <a:rect b="b" l="l" r="r" t="t"/>
                <a:pathLst>
                  <a:path extrusionOk="0" h="1039" w="165">
                    <a:moveTo>
                      <a:pt x="41" y="0"/>
                    </a:moveTo>
                    <a:cubicBezTo>
                      <a:pt x="40" y="0"/>
                      <a:pt x="39" y="0"/>
                      <a:pt x="39" y="1"/>
                    </a:cubicBezTo>
                    <a:cubicBezTo>
                      <a:pt x="1" y="8"/>
                      <a:pt x="31" y="239"/>
                      <a:pt x="27" y="520"/>
                    </a:cubicBezTo>
                    <a:cubicBezTo>
                      <a:pt x="31" y="799"/>
                      <a:pt x="1" y="1028"/>
                      <a:pt x="39" y="1039"/>
                    </a:cubicBezTo>
                    <a:cubicBezTo>
                      <a:pt x="39" y="1039"/>
                      <a:pt x="40" y="1039"/>
                      <a:pt x="40" y="1039"/>
                    </a:cubicBezTo>
                    <a:cubicBezTo>
                      <a:pt x="75" y="1039"/>
                      <a:pt x="165" y="814"/>
                      <a:pt x="161" y="520"/>
                    </a:cubicBezTo>
                    <a:cubicBezTo>
                      <a:pt x="165" y="224"/>
                      <a:pt x="76" y="0"/>
                      <a:pt x="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6"/>
              <p:cNvSpPr/>
              <p:nvPr/>
            </p:nvSpPr>
            <p:spPr>
              <a:xfrm>
                <a:off x="1557797" y="2169167"/>
                <a:ext cx="19589" cy="11693"/>
              </a:xfrm>
              <a:custGeom>
                <a:rect b="b" l="l" r="r" t="t"/>
                <a:pathLst>
                  <a:path extrusionOk="0" h="736" w="1233">
                    <a:moveTo>
                      <a:pt x="33" y="1"/>
                    </a:moveTo>
                    <a:cubicBezTo>
                      <a:pt x="25" y="1"/>
                      <a:pt x="21" y="2"/>
                      <a:pt x="19" y="6"/>
                    </a:cubicBezTo>
                    <a:cubicBezTo>
                      <a:pt x="0" y="35"/>
                      <a:pt x="250" y="226"/>
                      <a:pt x="583" y="424"/>
                    </a:cubicBezTo>
                    <a:cubicBezTo>
                      <a:pt x="878" y="605"/>
                      <a:pt x="1137" y="735"/>
                      <a:pt x="1200" y="735"/>
                    </a:cubicBezTo>
                    <a:cubicBezTo>
                      <a:pt x="1207" y="735"/>
                      <a:pt x="1212" y="734"/>
                      <a:pt x="1214" y="730"/>
                    </a:cubicBezTo>
                    <a:cubicBezTo>
                      <a:pt x="1233" y="697"/>
                      <a:pt x="983" y="510"/>
                      <a:pt x="654" y="308"/>
                    </a:cubicBezTo>
                    <a:cubicBezTo>
                      <a:pt x="355" y="131"/>
                      <a:pt x="96" y="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6"/>
              <p:cNvSpPr/>
              <p:nvPr/>
            </p:nvSpPr>
            <p:spPr>
              <a:xfrm>
                <a:off x="1428664" y="2184419"/>
                <a:ext cx="242840" cy="10518"/>
              </a:xfrm>
              <a:custGeom>
                <a:rect b="b" l="l" r="r" t="t"/>
                <a:pathLst>
                  <a:path extrusionOk="0" h="662" w="15285">
                    <a:moveTo>
                      <a:pt x="6391" y="1"/>
                    </a:moveTo>
                    <a:cubicBezTo>
                      <a:pt x="4779" y="1"/>
                      <a:pt x="3339" y="59"/>
                      <a:pt x="2238" y="121"/>
                    </a:cubicBezTo>
                    <a:cubicBezTo>
                      <a:pt x="1543" y="159"/>
                      <a:pt x="986" y="199"/>
                      <a:pt x="598" y="234"/>
                    </a:cubicBezTo>
                    <a:cubicBezTo>
                      <a:pt x="419" y="249"/>
                      <a:pt x="269" y="263"/>
                      <a:pt x="153" y="275"/>
                    </a:cubicBezTo>
                    <a:cubicBezTo>
                      <a:pt x="53" y="286"/>
                      <a:pt x="0" y="294"/>
                      <a:pt x="0" y="297"/>
                    </a:cubicBezTo>
                    <a:cubicBezTo>
                      <a:pt x="0" y="301"/>
                      <a:pt x="20" y="303"/>
                      <a:pt x="56" y="303"/>
                    </a:cubicBezTo>
                    <a:cubicBezTo>
                      <a:pt x="81" y="303"/>
                      <a:pt x="115" y="302"/>
                      <a:pt x="157" y="301"/>
                    </a:cubicBezTo>
                    <a:cubicBezTo>
                      <a:pt x="274" y="297"/>
                      <a:pt x="422" y="294"/>
                      <a:pt x="602" y="286"/>
                    </a:cubicBezTo>
                    <a:cubicBezTo>
                      <a:pt x="1009" y="267"/>
                      <a:pt x="1562" y="244"/>
                      <a:pt x="2241" y="215"/>
                    </a:cubicBezTo>
                    <a:cubicBezTo>
                      <a:pt x="3300" y="175"/>
                      <a:pt x="4666" y="135"/>
                      <a:pt x="6193" y="135"/>
                    </a:cubicBezTo>
                    <a:cubicBezTo>
                      <a:pt x="6665" y="135"/>
                      <a:pt x="7152" y="139"/>
                      <a:pt x="7650" y="147"/>
                    </a:cubicBezTo>
                    <a:cubicBezTo>
                      <a:pt x="9764" y="185"/>
                      <a:pt x="11669" y="353"/>
                      <a:pt x="13051" y="473"/>
                    </a:cubicBezTo>
                    <a:cubicBezTo>
                      <a:pt x="13727" y="536"/>
                      <a:pt x="14280" y="585"/>
                      <a:pt x="14684" y="622"/>
                    </a:cubicBezTo>
                    <a:cubicBezTo>
                      <a:pt x="14867" y="633"/>
                      <a:pt x="15012" y="644"/>
                      <a:pt x="15127" y="656"/>
                    </a:cubicBezTo>
                    <a:cubicBezTo>
                      <a:pt x="15189" y="660"/>
                      <a:pt x="15232" y="662"/>
                      <a:pt x="15257" y="662"/>
                    </a:cubicBezTo>
                    <a:cubicBezTo>
                      <a:pt x="15275" y="662"/>
                      <a:pt x="15284" y="661"/>
                      <a:pt x="15284" y="659"/>
                    </a:cubicBezTo>
                    <a:cubicBezTo>
                      <a:pt x="15284" y="652"/>
                      <a:pt x="15232" y="644"/>
                      <a:pt x="15132" y="630"/>
                    </a:cubicBezTo>
                    <a:cubicBezTo>
                      <a:pt x="15015" y="611"/>
                      <a:pt x="14870" y="592"/>
                      <a:pt x="14691" y="566"/>
                    </a:cubicBezTo>
                    <a:cubicBezTo>
                      <a:pt x="14306" y="518"/>
                      <a:pt x="13750" y="454"/>
                      <a:pt x="13058" y="379"/>
                    </a:cubicBezTo>
                    <a:cubicBezTo>
                      <a:pt x="11681" y="234"/>
                      <a:pt x="9771" y="51"/>
                      <a:pt x="7654" y="13"/>
                    </a:cubicBezTo>
                    <a:cubicBezTo>
                      <a:pt x="7224" y="5"/>
                      <a:pt x="6802" y="1"/>
                      <a:pt x="63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6"/>
              <p:cNvSpPr/>
              <p:nvPr/>
            </p:nvSpPr>
            <p:spPr>
              <a:xfrm>
                <a:off x="1596785" y="1945105"/>
                <a:ext cx="41371" cy="130166"/>
              </a:xfrm>
              <a:custGeom>
                <a:rect b="b" l="l" r="r" t="t"/>
                <a:pathLst>
                  <a:path extrusionOk="0" h="8193" w="2604">
                    <a:moveTo>
                      <a:pt x="0" y="1"/>
                    </a:moveTo>
                    <a:lnTo>
                      <a:pt x="8" y="54"/>
                    </a:lnTo>
                    <a:cubicBezTo>
                      <a:pt x="23" y="106"/>
                      <a:pt x="49" y="199"/>
                      <a:pt x="94" y="326"/>
                    </a:cubicBezTo>
                    <a:cubicBezTo>
                      <a:pt x="168" y="557"/>
                      <a:pt x="269" y="852"/>
                      <a:pt x="385" y="1200"/>
                    </a:cubicBezTo>
                    <a:cubicBezTo>
                      <a:pt x="632" y="1936"/>
                      <a:pt x="971" y="2955"/>
                      <a:pt x="1330" y="4084"/>
                    </a:cubicBezTo>
                    <a:cubicBezTo>
                      <a:pt x="1688" y="5215"/>
                      <a:pt x="1999" y="6243"/>
                      <a:pt x="2219" y="6989"/>
                    </a:cubicBezTo>
                    <a:cubicBezTo>
                      <a:pt x="2323" y="7341"/>
                      <a:pt x="2413" y="7636"/>
                      <a:pt x="2480" y="7871"/>
                    </a:cubicBezTo>
                    <a:cubicBezTo>
                      <a:pt x="2547" y="8077"/>
                      <a:pt x="2585" y="8192"/>
                      <a:pt x="2596" y="8192"/>
                    </a:cubicBezTo>
                    <a:cubicBezTo>
                      <a:pt x="2604" y="8189"/>
                      <a:pt x="2581" y="8069"/>
                      <a:pt x="2533" y="7856"/>
                    </a:cubicBezTo>
                    <a:cubicBezTo>
                      <a:pt x="2499" y="7699"/>
                      <a:pt x="2447" y="7494"/>
                      <a:pt x="2383" y="724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6"/>
              <p:cNvSpPr/>
              <p:nvPr/>
            </p:nvSpPr>
            <p:spPr>
              <a:xfrm>
                <a:off x="1635408" y="2062673"/>
                <a:ext cx="4591" cy="14489"/>
              </a:xfrm>
              <a:custGeom>
                <a:rect b="b" l="l" r="r" t="t"/>
                <a:pathLst>
                  <a:path extrusionOk="0" h="912" w="289">
                    <a:moveTo>
                      <a:pt x="1" y="1"/>
                    </a:moveTo>
                    <a:lnTo>
                      <a:pt x="251" y="912"/>
                    </a:lnTo>
                    <a:cubicBezTo>
                      <a:pt x="266" y="897"/>
                      <a:pt x="277" y="882"/>
                      <a:pt x="288" y="86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6"/>
              <p:cNvSpPr/>
              <p:nvPr/>
            </p:nvSpPr>
            <p:spPr>
              <a:xfrm>
                <a:off x="1596896" y="1945947"/>
                <a:ext cx="42499" cy="136204"/>
              </a:xfrm>
              <a:custGeom>
                <a:rect b="b" l="l" r="r" t="t"/>
                <a:pathLst>
                  <a:path extrusionOk="0" h="8573" w="2675">
                    <a:moveTo>
                      <a:pt x="1" y="1"/>
                    </a:moveTo>
                    <a:lnTo>
                      <a:pt x="1293" y="8572"/>
                    </a:lnTo>
                    <a:cubicBezTo>
                      <a:pt x="1293" y="8572"/>
                      <a:pt x="2383" y="8562"/>
                      <a:pt x="2675" y="8259"/>
                    </a:cubicBezTo>
                    <a:lnTo>
                      <a:pt x="2425" y="7348"/>
                    </a:lnTo>
                    <a:lnTo>
                      <a:pt x="2376" y="7191"/>
                    </a:lnTo>
                    <a:lnTo>
                      <a:pt x="2376" y="7191"/>
                    </a:lnTo>
                    <a:cubicBezTo>
                      <a:pt x="2440" y="7441"/>
                      <a:pt x="2492" y="7646"/>
                      <a:pt x="2526" y="7803"/>
                    </a:cubicBezTo>
                    <a:cubicBezTo>
                      <a:pt x="2574" y="8016"/>
                      <a:pt x="2597" y="8136"/>
                      <a:pt x="2589" y="8139"/>
                    </a:cubicBezTo>
                    <a:cubicBezTo>
                      <a:pt x="2578" y="8139"/>
                      <a:pt x="2540" y="8024"/>
                      <a:pt x="2473" y="7818"/>
                    </a:cubicBezTo>
                    <a:cubicBezTo>
                      <a:pt x="2406" y="7583"/>
                      <a:pt x="2316" y="7288"/>
                      <a:pt x="2212" y="6936"/>
                    </a:cubicBezTo>
                    <a:cubicBezTo>
                      <a:pt x="1992" y="6190"/>
                      <a:pt x="1681" y="5162"/>
                      <a:pt x="1323" y="4031"/>
                    </a:cubicBezTo>
                    <a:cubicBezTo>
                      <a:pt x="964" y="2902"/>
                      <a:pt x="625" y="1883"/>
                      <a:pt x="378" y="1147"/>
                    </a:cubicBezTo>
                    <a:cubicBezTo>
                      <a:pt x="262" y="799"/>
                      <a:pt x="161" y="504"/>
                      <a:pt x="87" y="273"/>
                    </a:cubicBezTo>
                    <a:cubicBezTo>
                      <a:pt x="42" y="146"/>
                      <a:pt x="16" y="53"/>
                      <a:pt x="1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6"/>
              <p:cNvSpPr/>
              <p:nvPr/>
            </p:nvSpPr>
            <p:spPr>
              <a:xfrm>
                <a:off x="1273300" y="2185213"/>
                <a:ext cx="401398" cy="483536"/>
              </a:xfrm>
              <a:custGeom>
                <a:rect b="b" l="l" r="r" t="t"/>
                <a:pathLst>
                  <a:path extrusionOk="0" h="30435" w="25265">
                    <a:moveTo>
                      <a:pt x="15504" y="1"/>
                    </a:moveTo>
                    <a:cubicBezTo>
                      <a:pt x="14579" y="1"/>
                      <a:pt x="13673" y="26"/>
                      <a:pt x="12831" y="87"/>
                    </a:cubicBezTo>
                    <a:cubicBezTo>
                      <a:pt x="9779" y="322"/>
                      <a:pt x="8110" y="109"/>
                      <a:pt x="4756" y="426"/>
                    </a:cubicBezTo>
                    <a:cubicBezTo>
                      <a:pt x="2411" y="737"/>
                      <a:pt x="644" y="2704"/>
                      <a:pt x="587" y="5069"/>
                    </a:cubicBezTo>
                    <a:lnTo>
                      <a:pt x="1" y="30434"/>
                    </a:lnTo>
                    <a:lnTo>
                      <a:pt x="6171" y="30434"/>
                    </a:lnTo>
                    <a:lnTo>
                      <a:pt x="7146" y="7691"/>
                    </a:lnTo>
                    <a:lnTo>
                      <a:pt x="8965" y="7922"/>
                    </a:lnTo>
                    <a:cubicBezTo>
                      <a:pt x="8730" y="16438"/>
                      <a:pt x="9619" y="30434"/>
                      <a:pt x="9619" y="30434"/>
                    </a:cubicBezTo>
                    <a:lnTo>
                      <a:pt x="16469" y="30102"/>
                    </a:lnTo>
                    <a:lnTo>
                      <a:pt x="16081" y="8255"/>
                    </a:lnTo>
                    <a:lnTo>
                      <a:pt x="16081" y="8255"/>
                    </a:lnTo>
                    <a:cubicBezTo>
                      <a:pt x="16081" y="8255"/>
                      <a:pt x="16241" y="8266"/>
                      <a:pt x="16518" y="8266"/>
                    </a:cubicBezTo>
                    <a:cubicBezTo>
                      <a:pt x="18344" y="8266"/>
                      <a:pt x="25265" y="7793"/>
                      <a:pt x="25063" y="609"/>
                    </a:cubicBezTo>
                    <a:cubicBezTo>
                      <a:pt x="25063" y="609"/>
                      <a:pt x="20053" y="1"/>
                      <a:pt x="155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6"/>
              <p:cNvSpPr/>
              <p:nvPr/>
            </p:nvSpPr>
            <p:spPr>
              <a:xfrm>
                <a:off x="1414842" y="2185467"/>
                <a:ext cx="91687" cy="130913"/>
              </a:xfrm>
              <a:custGeom>
                <a:rect b="b" l="l" r="r" t="t"/>
                <a:pathLst>
                  <a:path extrusionOk="0" h="8240" w="5771">
                    <a:moveTo>
                      <a:pt x="5736" y="0"/>
                    </a:moveTo>
                    <a:cubicBezTo>
                      <a:pt x="5716" y="0"/>
                      <a:pt x="5685" y="1"/>
                      <a:pt x="5644" y="3"/>
                    </a:cubicBezTo>
                    <a:cubicBezTo>
                      <a:pt x="5566" y="7"/>
                      <a:pt x="5446" y="14"/>
                      <a:pt x="5297" y="29"/>
                    </a:cubicBezTo>
                    <a:cubicBezTo>
                      <a:pt x="4990" y="59"/>
                      <a:pt x="4554" y="111"/>
                      <a:pt x="4016" y="197"/>
                    </a:cubicBezTo>
                    <a:cubicBezTo>
                      <a:pt x="3481" y="295"/>
                      <a:pt x="2824" y="362"/>
                      <a:pt x="2152" y="664"/>
                    </a:cubicBezTo>
                    <a:cubicBezTo>
                      <a:pt x="1816" y="810"/>
                      <a:pt x="1483" y="1007"/>
                      <a:pt x="1180" y="1273"/>
                    </a:cubicBezTo>
                    <a:cubicBezTo>
                      <a:pt x="882" y="1538"/>
                      <a:pt x="624" y="1874"/>
                      <a:pt x="441" y="2255"/>
                    </a:cubicBezTo>
                    <a:cubicBezTo>
                      <a:pt x="75" y="3024"/>
                      <a:pt x="1" y="3846"/>
                      <a:pt x="1" y="4567"/>
                    </a:cubicBezTo>
                    <a:cubicBezTo>
                      <a:pt x="19" y="5281"/>
                      <a:pt x="34" y="5927"/>
                      <a:pt x="49" y="6480"/>
                    </a:cubicBezTo>
                    <a:cubicBezTo>
                      <a:pt x="60" y="7022"/>
                      <a:pt x="53" y="7462"/>
                      <a:pt x="49" y="7768"/>
                    </a:cubicBezTo>
                    <a:cubicBezTo>
                      <a:pt x="45" y="8071"/>
                      <a:pt x="41" y="8239"/>
                      <a:pt x="53" y="8239"/>
                    </a:cubicBezTo>
                    <a:cubicBezTo>
                      <a:pt x="53" y="8239"/>
                      <a:pt x="53" y="8239"/>
                      <a:pt x="53" y="8239"/>
                    </a:cubicBezTo>
                    <a:cubicBezTo>
                      <a:pt x="57" y="8239"/>
                      <a:pt x="64" y="8195"/>
                      <a:pt x="71" y="8120"/>
                    </a:cubicBezTo>
                    <a:cubicBezTo>
                      <a:pt x="79" y="8041"/>
                      <a:pt x="90" y="7922"/>
                      <a:pt x="101" y="7768"/>
                    </a:cubicBezTo>
                    <a:cubicBezTo>
                      <a:pt x="120" y="7466"/>
                      <a:pt x="142" y="7025"/>
                      <a:pt x="146" y="6480"/>
                    </a:cubicBezTo>
                    <a:cubicBezTo>
                      <a:pt x="153" y="5934"/>
                      <a:pt x="131" y="5284"/>
                      <a:pt x="123" y="4567"/>
                    </a:cubicBezTo>
                    <a:cubicBezTo>
                      <a:pt x="131" y="3858"/>
                      <a:pt x="209" y="3055"/>
                      <a:pt x="564" y="2315"/>
                    </a:cubicBezTo>
                    <a:cubicBezTo>
                      <a:pt x="740" y="1949"/>
                      <a:pt x="987" y="1628"/>
                      <a:pt x="1270" y="1371"/>
                    </a:cubicBezTo>
                    <a:cubicBezTo>
                      <a:pt x="1558" y="1116"/>
                      <a:pt x="1879" y="922"/>
                      <a:pt x="2200" y="776"/>
                    </a:cubicBezTo>
                    <a:cubicBezTo>
                      <a:pt x="2847" y="481"/>
                      <a:pt x="3500" y="399"/>
                      <a:pt x="4030" y="290"/>
                    </a:cubicBezTo>
                    <a:cubicBezTo>
                      <a:pt x="4564" y="194"/>
                      <a:pt x="5002" y="126"/>
                      <a:pt x="5300" y="81"/>
                    </a:cubicBezTo>
                    <a:cubicBezTo>
                      <a:pt x="5603" y="37"/>
                      <a:pt x="5771" y="11"/>
                      <a:pt x="5767" y="3"/>
                    </a:cubicBezTo>
                    <a:cubicBezTo>
                      <a:pt x="5767" y="1"/>
                      <a:pt x="5757" y="0"/>
                      <a:pt x="5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6"/>
              <p:cNvSpPr/>
              <p:nvPr/>
            </p:nvSpPr>
            <p:spPr>
              <a:xfrm>
                <a:off x="1377522" y="2282111"/>
                <a:ext cx="9914" cy="25309"/>
              </a:xfrm>
              <a:custGeom>
                <a:rect b="b" l="l" r="r" t="t"/>
                <a:pathLst>
                  <a:path extrusionOk="0" h="1593" w="624">
                    <a:moveTo>
                      <a:pt x="42" y="1"/>
                    </a:moveTo>
                    <a:cubicBezTo>
                      <a:pt x="42" y="1"/>
                      <a:pt x="41" y="1"/>
                      <a:pt x="41" y="1"/>
                    </a:cubicBezTo>
                    <a:cubicBezTo>
                      <a:pt x="0" y="8"/>
                      <a:pt x="71" y="393"/>
                      <a:pt x="250" y="823"/>
                    </a:cubicBezTo>
                    <a:cubicBezTo>
                      <a:pt x="428" y="1248"/>
                      <a:pt x="550" y="1592"/>
                      <a:pt x="585" y="1592"/>
                    </a:cubicBezTo>
                    <a:cubicBezTo>
                      <a:pt x="586" y="1592"/>
                      <a:pt x="586" y="1592"/>
                      <a:pt x="586" y="1592"/>
                    </a:cubicBezTo>
                    <a:cubicBezTo>
                      <a:pt x="624" y="1585"/>
                      <a:pt x="557" y="1204"/>
                      <a:pt x="377" y="774"/>
                    </a:cubicBezTo>
                    <a:cubicBezTo>
                      <a:pt x="199" y="346"/>
                      <a:pt x="76" y="1"/>
                      <a:pt x="4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6"/>
              <p:cNvSpPr/>
              <p:nvPr/>
            </p:nvSpPr>
            <p:spPr>
              <a:xfrm>
                <a:off x="1385402" y="2274104"/>
                <a:ext cx="4051" cy="33316"/>
              </a:xfrm>
              <a:custGeom>
                <a:rect b="b" l="l" r="r" t="t"/>
                <a:pathLst>
                  <a:path extrusionOk="0" h="2097" w="255"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1" y="5"/>
                      <a:pt x="56" y="475"/>
                      <a:pt x="90" y="1050"/>
                    </a:cubicBezTo>
                    <a:cubicBezTo>
                      <a:pt x="120" y="1625"/>
                      <a:pt x="49" y="2089"/>
                      <a:pt x="90" y="2096"/>
                    </a:cubicBezTo>
                    <a:cubicBezTo>
                      <a:pt x="91" y="2096"/>
                      <a:pt x="91" y="2096"/>
                      <a:pt x="91" y="2096"/>
                    </a:cubicBezTo>
                    <a:cubicBezTo>
                      <a:pt x="122" y="2096"/>
                      <a:pt x="254" y="1632"/>
                      <a:pt x="225" y="1043"/>
                    </a:cubicBezTo>
                    <a:cubicBezTo>
                      <a:pt x="191" y="459"/>
                      <a:pt x="76" y="0"/>
                      <a:pt x="4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6"/>
              <p:cNvSpPr/>
              <p:nvPr/>
            </p:nvSpPr>
            <p:spPr>
              <a:xfrm>
                <a:off x="1520811" y="2281698"/>
                <a:ext cx="8516" cy="34682"/>
              </a:xfrm>
              <a:custGeom>
                <a:rect b="b" l="l" r="r" t="t"/>
                <a:pathLst>
                  <a:path extrusionOk="0" h="2183" w="536">
                    <a:moveTo>
                      <a:pt x="36" y="1"/>
                    </a:moveTo>
                    <a:cubicBezTo>
                      <a:pt x="36" y="1"/>
                      <a:pt x="35" y="1"/>
                      <a:pt x="35" y="1"/>
                    </a:cubicBezTo>
                    <a:cubicBezTo>
                      <a:pt x="1" y="8"/>
                      <a:pt x="91" y="498"/>
                      <a:pt x="199" y="1103"/>
                    </a:cubicBezTo>
                    <a:cubicBezTo>
                      <a:pt x="310" y="1704"/>
                      <a:pt x="461" y="2182"/>
                      <a:pt x="501" y="2182"/>
                    </a:cubicBezTo>
                    <a:cubicBezTo>
                      <a:pt x="501" y="2182"/>
                      <a:pt x="502" y="2182"/>
                      <a:pt x="502" y="2182"/>
                    </a:cubicBezTo>
                    <a:cubicBezTo>
                      <a:pt x="535" y="2175"/>
                      <a:pt x="442" y="1685"/>
                      <a:pt x="334" y="1080"/>
                    </a:cubicBezTo>
                    <a:cubicBezTo>
                      <a:pt x="226" y="479"/>
                      <a:pt x="75" y="1"/>
                      <a:pt x="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6"/>
              <p:cNvSpPr/>
              <p:nvPr/>
            </p:nvSpPr>
            <p:spPr>
              <a:xfrm>
                <a:off x="1528644" y="2281650"/>
                <a:ext cx="4417" cy="34730"/>
              </a:xfrm>
              <a:custGeom>
                <a:rect b="b" l="l" r="r" t="t"/>
                <a:pathLst>
                  <a:path extrusionOk="0" h="2186" w="278">
                    <a:moveTo>
                      <a:pt x="159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21" y="4"/>
                      <a:pt x="144" y="493"/>
                      <a:pt x="109" y="1094"/>
                    </a:cubicBezTo>
                    <a:cubicBezTo>
                      <a:pt x="76" y="1696"/>
                      <a:pt x="1" y="2178"/>
                      <a:pt x="39" y="2185"/>
                    </a:cubicBezTo>
                    <a:cubicBezTo>
                      <a:pt x="39" y="2185"/>
                      <a:pt x="39" y="2185"/>
                      <a:pt x="40" y="2185"/>
                    </a:cubicBezTo>
                    <a:cubicBezTo>
                      <a:pt x="75" y="2185"/>
                      <a:pt x="211" y="1707"/>
                      <a:pt x="244" y="1102"/>
                    </a:cubicBezTo>
                    <a:cubicBezTo>
                      <a:pt x="278" y="490"/>
                      <a:pt x="193" y="0"/>
                      <a:pt x="15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6"/>
              <p:cNvSpPr/>
              <p:nvPr/>
            </p:nvSpPr>
            <p:spPr>
              <a:xfrm>
                <a:off x="1272887" y="2644108"/>
                <a:ext cx="95913" cy="2145"/>
              </a:xfrm>
              <a:custGeom>
                <a:rect b="b" l="l" r="r" t="t"/>
                <a:pathLst>
                  <a:path extrusionOk="0" h="135" w="6037">
                    <a:moveTo>
                      <a:pt x="3019" y="0"/>
                    </a:moveTo>
                    <a:cubicBezTo>
                      <a:pt x="1353" y="0"/>
                      <a:pt x="1" y="30"/>
                      <a:pt x="1" y="68"/>
                    </a:cubicBezTo>
                    <a:cubicBezTo>
                      <a:pt x="1" y="104"/>
                      <a:pt x="1353" y="135"/>
                      <a:pt x="3019" y="135"/>
                    </a:cubicBezTo>
                    <a:cubicBezTo>
                      <a:pt x="4685" y="135"/>
                      <a:pt x="6037" y="104"/>
                      <a:pt x="6037" y="68"/>
                    </a:cubicBezTo>
                    <a:cubicBezTo>
                      <a:pt x="6037" y="30"/>
                      <a:pt x="4685" y="0"/>
                      <a:pt x="30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6"/>
              <p:cNvSpPr/>
              <p:nvPr/>
            </p:nvSpPr>
            <p:spPr>
              <a:xfrm>
                <a:off x="1424517" y="2642328"/>
                <a:ext cx="109131" cy="2145"/>
              </a:xfrm>
              <a:custGeom>
                <a:rect b="b" l="l" r="r" t="t"/>
                <a:pathLst>
                  <a:path extrusionOk="0" h="135" w="6869">
                    <a:moveTo>
                      <a:pt x="3436" y="0"/>
                    </a:moveTo>
                    <a:cubicBezTo>
                      <a:pt x="1539" y="0"/>
                      <a:pt x="0" y="30"/>
                      <a:pt x="0" y="68"/>
                    </a:cubicBezTo>
                    <a:cubicBezTo>
                      <a:pt x="0" y="104"/>
                      <a:pt x="1539" y="135"/>
                      <a:pt x="3436" y="135"/>
                    </a:cubicBezTo>
                    <a:cubicBezTo>
                      <a:pt x="5330" y="135"/>
                      <a:pt x="6869" y="104"/>
                      <a:pt x="6869" y="68"/>
                    </a:cubicBezTo>
                    <a:cubicBezTo>
                      <a:pt x="6869" y="30"/>
                      <a:pt x="5330" y="0"/>
                      <a:pt x="34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6"/>
              <p:cNvSpPr/>
              <p:nvPr/>
            </p:nvSpPr>
            <p:spPr>
              <a:xfrm>
                <a:off x="1489672" y="2254228"/>
                <a:ext cx="168836" cy="387337"/>
              </a:xfrm>
              <a:custGeom>
                <a:rect b="b" l="l" r="r" t="t"/>
                <a:pathLst>
                  <a:path extrusionOk="0" h="24380" w="10627">
                    <a:moveTo>
                      <a:pt x="3164" y="1"/>
                    </a:moveTo>
                    <a:cubicBezTo>
                      <a:pt x="2716" y="8"/>
                      <a:pt x="2242" y="34"/>
                      <a:pt x="1767" y="153"/>
                    </a:cubicBezTo>
                    <a:cubicBezTo>
                      <a:pt x="1300" y="273"/>
                      <a:pt x="818" y="516"/>
                      <a:pt x="501" y="938"/>
                    </a:cubicBezTo>
                    <a:cubicBezTo>
                      <a:pt x="172" y="1356"/>
                      <a:pt x="52" y="1901"/>
                      <a:pt x="26" y="2432"/>
                    </a:cubicBezTo>
                    <a:cubicBezTo>
                      <a:pt x="0" y="2970"/>
                      <a:pt x="56" y="3511"/>
                      <a:pt x="75" y="4057"/>
                    </a:cubicBezTo>
                    <a:cubicBezTo>
                      <a:pt x="104" y="5159"/>
                      <a:pt x="135" y="6298"/>
                      <a:pt x="164" y="7467"/>
                    </a:cubicBezTo>
                    <a:cubicBezTo>
                      <a:pt x="295" y="12136"/>
                      <a:pt x="418" y="16364"/>
                      <a:pt x="482" y="19426"/>
                    </a:cubicBezTo>
                    <a:cubicBezTo>
                      <a:pt x="512" y="20950"/>
                      <a:pt x="535" y="22187"/>
                      <a:pt x="553" y="23050"/>
                    </a:cubicBezTo>
                    <a:cubicBezTo>
                      <a:pt x="561" y="23472"/>
                      <a:pt x="564" y="23805"/>
                      <a:pt x="571" y="24036"/>
                    </a:cubicBezTo>
                    <a:cubicBezTo>
                      <a:pt x="575" y="24144"/>
                      <a:pt x="575" y="24230"/>
                      <a:pt x="580" y="24294"/>
                    </a:cubicBezTo>
                    <a:cubicBezTo>
                      <a:pt x="580" y="24350"/>
                      <a:pt x="583" y="24379"/>
                      <a:pt x="587" y="24379"/>
                    </a:cubicBezTo>
                    <a:cubicBezTo>
                      <a:pt x="587" y="24379"/>
                      <a:pt x="590" y="24350"/>
                      <a:pt x="590" y="24294"/>
                    </a:cubicBezTo>
                    <a:cubicBezTo>
                      <a:pt x="594" y="24230"/>
                      <a:pt x="594" y="24144"/>
                      <a:pt x="597" y="24036"/>
                    </a:cubicBezTo>
                    <a:cubicBezTo>
                      <a:pt x="597" y="23805"/>
                      <a:pt x="602" y="23472"/>
                      <a:pt x="606" y="23050"/>
                    </a:cubicBezTo>
                    <a:cubicBezTo>
                      <a:pt x="606" y="22195"/>
                      <a:pt x="597" y="20955"/>
                      <a:pt x="580" y="19426"/>
                    </a:cubicBezTo>
                    <a:cubicBezTo>
                      <a:pt x="538" y="16364"/>
                      <a:pt x="430" y="12132"/>
                      <a:pt x="299" y="7464"/>
                    </a:cubicBezTo>
                    <a:cubicBezTo>
                      <a:pt x="269" y="6294"/>
                      <a:pt x="235" y="5155"/>
                      <a:pt x="206" y="4053"/>
                    </a:cubicBezTo>
                    <a:cubicBezTo>
                      <a:pt x="187" y="3500"/>
                      <a:pt x="131" y="2963"/>
                      <a:pt x="157" y="2439"/>
                    </a:cubicBezTo>
                    <a:cubicBezTo>
                      <a:pt x="180" y="1920"/>
                      <a:pt x="295" y="1405"/>
                      <a:pt x="597" y="1013"/>
                    </a:cubicBezTo>
                    <a:cubicBezTo>
                      <a:pt x="897" y="620"/>
                      <a:pt x="1345" y="389"/>
                      <a:pt x="1800" y="270"/>
                    </a:cubicBezTo>
                    <a:cubicBezTo>
                      <a:pt x="2256" y="150"/>
                      <a:pt x="2719" y="124"/>
                      <a:pt x="3168" y="113"/>
                    </a:cubicBezTo>
                    <a:cubicBezTo>
                      <a:pt x="4068" y="108"/>
                      <a:pt x="4905" y="105"/>
                      <a:pt x="5670" y="105"/>
                    </a:cubicBezTo>
                    <a:cubicBezTo>
                      <a:pt x="7194" y="98"/>
                      <a:pt x="8430" y="90"/>
                      <a:pt x="9297" y="86"/>
                    </a:cubicBezTo>
                    <a:cubicBezTo>
                      <a:pt x="9719" y="82"/>
                      <a:pt x="10048" y="75"/>
                      <a:pt x="10283" y="75"/>
                    </a:cubicBezTo>
                    <a:cubicBezTo>
                      <a:pt x="10391" y="72"/>
                      <a:pt x="10473" y="68"/>
                      <a:pt x="10541" y="68"/>
                    </a:cubicBezTo>
                    <a:cubicBezTo>
                      <a:pt x="10597" y="64"/>
                      <a:pt x="10627" y="64"/>
                      <a:pt x="10627" y="60"/>
                    </a:cubicBezTo>
                    <a:cubicBezTo>
                      <a:pt x="10627" y="60"/>
                      <a:pt x="10597" y="56"/>
                      <a:pt x="10541" y="53"/>
                    </a:cubicBezTo>
                    <a:cubicBezTo>
                      <a:pt x="10473" y="53"/>
                      <a:pt x="10391" y="49"/>
                      <a:pt x="10283" y="46"/>
                    </a:cubicBezTo>
                    <a:cubicBezTo>
                      <a:pt x="10048" y="46"/>
                      <a:pt x="9719" y="38"/>
                      <a:pt x="9297" y="34"/>
                    </a:cubicBezTo>
                    <a:cubicBezTo>
                      <a:pt x="8430" y="27"/>
                      <a:pt x="7194" y="19"/>
                      <a:pt x="5670" y="8"/>
                    </a:cubicBezTo>
                    <a:cubicBezTo>
                      <a:pt x="4905" y="4"/>
                      <a:pt x="4064" y="4"/>
                      <a:pt x="316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6"/>
              <p:cNvSpPr/>
              <p:nvPr/>
            </p:nvSpPr>
            <p:spPr>
              <a:xfrm>
                <a:off x="1404086" y="2309596"/>
                <a:ext cx="11487" cy="1430"/>
              </a:xfrm>
              <a:custGeom>
                <a:rect b="b" l="l" r="r" t="t"/>
                <a:pathLst>
                  <a:path extrusionOk="0" h="90" w="723">
                    <a:moveTo>
                      <a:pt x="1" y="0"/>
                    </a:moveTo>
                    <a:lnTo>
                      <a:pt x="1" y="0"/>
                    </a:lnTo>
                    <a:lnTo>
                      <a:pt x="722" y="90"/>
                    </a:lnTo>
                    <a:lnTo>
                      <a:pt x="722" y="9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6"/>
              <p:cNvSpPr/>
              <p:nvPr/>
            </p:nvSpPr>
            <p:spPr>
              <a:xfrm>
                <a:off x="1400527" y="2235116"/>
                <a:ext cx="17826" cy="75910"/>
              </a:xfrm>
              <a:custGeom>
                <a:rect b="b" l="l" r="r" t="t"/>
                <a:pathLst>
                  <a:path extrusionOk="0" h="4778" w="1122">
                    <a:moveTo>
                      <a:pt x="1121" y="280"/>
                    </a:moveTo>
                    <a:lnTo>
                      <a:pt x="1121" y="280"/>
                    </a:lnTo>
                    <a:cubicBezTo>
                      <a:pt x="1050" y="677"/>
                      <a:pt x="1028" y="1073"/>
                      <a:pt x="1024" y="1442"/>
                    </a:cubicBezTo>
                    <a:cubicBezTo>
                      <a:pt x="1028" y="1809"/>
                      <a:pt x="1036" y="2156"/>
                      <a:pt x="1043" y="2481"/>
                    </a:cubicBezTo>
                    <a:lnTo>
                      <a:pt x="1121" y="280"/>
                    </a:lnTo>
                    <a:close/>
                    <a:moveTo>
                      <a:pt x="1043" y="1"/>
                    </a:moveTo>
                    <a:cubicBezTo>
                      <a:pt x="1" y="1782"/>
                      <a:pt x="225" y="4677"/>
                      <a:pt x="225" y="4688"/>
                    </a:cubicBezTo>
                    <a:lnTo>
                      <a:pt x="946" y="4778"/>
                    </a:lnTo>
                    <a:cubicBezTo>
                      <a:pt x="946" y="4737"/>
                      <a:pt x="950" y="4692"/>
                      <a:pt x="950" y="4643"/>
                    </a:cubicBezTo>
                    <a:cubicBezTo>
                      <a:pt x="954" y="4337"/>
                      <a:pt x="961" y="3897"/>
                      <a:pt x="950" y="3355"/>
                    </a:cubicBezTo>
                    <a:cubicBezTo>
                      <a:pt x="935" y="2802"/>
                      <a:pt x="920" y="2156"/>
                      <a:pt x="902" y="1442"/>
                    </a:cubicBezTo>
                    <a:cubicBezTo>
                      <a:pt x="902" y="987"/>
                      <a:pt x="931" y="494"/>
                      <a:pt x="1043" y="1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6"/>
              <p:cNvSpPr/>
              <p:nvPr/>
            </p:nvSpPr>
            <p:spPr>
              <a:xfrm>
                <a:off x="1414842" y="2232685"/>
                <a:ext cx="3813" cy="78405"/>
              </a:xfrm>
              <a:custGeom>
                <a:rect b="b" l="l" r="r" t="t"/>
                <a:pathLst>
                  <a:path extrusionOk="0" h="4935" w="24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06" y="49"/>
                      <a:pt x="172" y="102"/>
                      <a:pt x="142" y="154"/>
                    </a:cubicBezTo>
                    <a:cubicBezTo>
                      <a:pt x="30" y="647"/>
                      <a:pt x="1" y="1140"/>
                      <a:pt x="1" y="1595"/>
                    </a:cubicBezTo>
                    <a:cubicBezTo>
                      <a:pt x="19" y="2309"/>
                      <a:pt x="34" y="2955"/>
                      <a:pt x="49" y="3508"/>
                    </a:cubicBezTo>
                    <a:cubicBezTo>
                      <a:pt x="60" y="4050"/>
                      <a:pt x="53" y="4490"/>
                      <a:pt x="49" y="4796"/>
                    </a:cubicBezTo>
                    <a:cubicBezTo>
                      <a:pt x="49" y="4845"/>
                      <a:pt x="45" y="4890"/>
                      <a:pt x="45" y="4931"/>
                    </a:cubicBezTo>
                    <a:lnTo>
                      <a:pt x="56" y="4934"/>
                    </a:lnTo>
                    <a:lnTo>
                      <a:pt x="142" y="2634"/>
                    </a:lnTo>
                    <a:cubicBezTo>
                      <a:pt x="135" y="2309"/>
                      <a:pt x="127" y="1962"/>
                      <a:pt x="123" y="1595"/>
                    </a:cubicBezTo>
                    <a:cubicBezTo>
                      <a:pt x="127" y="1226"/>
                      <a:pt x="149" y="830"/>
                      <a:pt x="220" y="433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6"/>
              <p:cNvSpPr/>
              <p:nvPr/>
            </p:nvSpPr>
            <p:spPr>
              <a:xfrm>
                <a:off x="1341425" y="2259058"/>
                <a:ext cx="70588" cy="383921"/>
              </a:xfrm>
              <a:custGeom>
                <a:rect b="b" l="l" r="r" t="t"/>
                <a:pathLst>
                  <a:path extrusionOk="0" h="24165" w="4443">
                    <a:moveTo>
                      <a:pt x="2872" y="1"/>
                    </a:moveTo>
                    <a:cubicBezTo>
                      <a:pt x="2649" y="1"/>
                      <a:pt x="2406" y="23"/>
                      <a:pt x="2148" y="88"/>
                    </a:cubicBezTo>
                    <a:cubicBezTo>
                      <a:pt x="1910" y="152"/>
                      <a:pt x="1659" y="249"/>
                      <a:pt x="1431" y="417"/>
                    </a:cubicBezTo>
                    <a:cubicBezTo>
                      <a:pt x="1200" y="578"/>
                      <a:pt x="1002" y="813"/>
                      <a:pt x="864" y="1097"/>
                    </a:cubicBezTo>
                    <a:cubicBezTo>
                      <a:pt x="580" y="1664"/>
                      <a:pt x="550" y="2364"/>
                      <a:pt x="531" y="3076"/>
                    </a:cubicBezTo>
                    <a:cubicBezTo>
                      <a:pt x="509" y="3798"/>
                      <a:pt x="486" y="4563"/>
                      <a:pt x="460" y="5374"/>
                    </a:cubicBezTo>
                    <a:cubicBezTo>
                      <a:pt x="416" y="6991"/>
                      <a:pt x="364" y="8773"/>
                      <a:pt x="311" y="10637"/>
                    </a:cubicBezTo>
                    <a:cubicBezTo>
                      <a:pt x="217" y="14368"/>
                      <a:pt x="131" y="17748"/>
                      <a:pt x="68" y="20206"/>
                    </a:cubicBezTo>
                    <a:cubicBezTo>
                      <a:pt x="42" y="21420"/>
                      <a:pt x="23" y="22410"/>
                      <a:pt x="9" y="23104"/>
                    </a:cubicBezTo>
                    <a:cubicBezTo>
                      <a:pt x="5" y="23437"/>
                      <a:pt x="1" y="23702"/>
                      <a:pt x="1" y="23892"/>
                    </a:cubicBezTo>
                    <a:lnTo>
                      <a:pt x="1" y="24098"/>
                    </a:lnTo>
                    <a:cubicBezTo>
                      <a:pt x="1" y="24142"/>
                      <a:pt x="5" y="24165"/>
                      <a:pt x="5" y="24165"/>
                    </a:cubicBezTo>
                    <a:cubicBezTo>
                      <a:pt x="9" y="24165"/>
                      <a:pt x="12" y="24142"/>
                      <a:pt x="16" y="24098"/>
                    </a:cubicBezTo>
                    <a:cubicBezTo>
                      <a:pt x="19" y="24042"/>
                      <a:pt x="23" y="23975"/>
                      <a:pt x="27" y="23892"/>
                    </a:cubicBezTo>
                    <a:cubicBezTo>
                      <a:pt x="35" y="23702"/>
                      <a:pt x="45" y="23440"/>
                      <a:pt x="61" y="23104"/>
                    </a:cubicBezTo>
                    <a:cubicBezTo>
                      <a:pt x="87" y="22410"/>
                      <a:pt x="121" y="21423"/>
                      <a:pt x="162" y="20206"/>
                    </a:cubicBezTo>
                    <a:cubicBezTo>
                      <a:pt x="236" y="17748"/>
                      <a:pt x="337" y="14371"/>
                      <a:pt x="445" y="10640"/>
                    </a:cubicBezTo>
                    <a:cubicBezTo>
                      <a:pt x="494" y="8777"/>
                      <a:pt x="543" y="6995"/>
                      <a:pt x="588" y="5377"/>
                    </a:cubicBezTo>
                    <a:cubicBezTo>
                      <a:pt x="606" y="4567"/>
                      <a:pt x="624" y="3801"/>
                      <a:pt x="643" y="3081"/>
                    </a:cubicBezTo>
                    <a:cubicBezTo>
                      <a:pt x="659" y="2364"/>
                      <a:pt x="685" y="1683"/>
                      <a:pt x="950" y="1138"/>
                    </a:cubicBezTo>
                    <a:cubicBezTo>
                      <a:pt x="1076" y="869"/>
                      <a:pt x="1264" y="642"/>
                      <a:pt x="1480" y="485"/>
                    </a:cubicBezTo>
                    <a:cubicBezTo>
                      <a:pt x="1700" y="324"/>
                      <a:pt x="1939" y="227"/>
                      <a:pt x="2167" y="163"/>
                    </a:cubicBezTo>
                    <a:cubicBezTo>
                      <a:pt x="2443" y="88"/>
                      <a:pt x="2703" y="65"/>
                      <a:pt x="2940" y="65"/>
                    </a:cubicBezTo>
                    <a:cubicBezTo>
                      <a:pt x="3104" y="65"/>
                      <a:pt x="3257" y="76"/>
                      <a:pt x="3396" y="88"/>
                    </a:cubicBezTo>
                    <a:cubicBezTo>
                      <a:pt x="3732" y="126"/>
                      <a:pt x="3994" y="182"/>
                      <a:pt x="4173" y="212"/>
                    </a:cubicBezTo>
                    <a:cubicBezTo>
                      <a:pt x="4255" y="227"/>
                      <a:pt x="4319" y="238"/>
                      <a:pt x="4375" y="249"/>
                    </a:cubicBezTo>
                    <a:cubicBezTo>
                      <a:pt x="4408" y="255"/>
                      <a:pt x="4429" y="258"/>
                      <a:pt x="4438" y="258"/>
                    </a:cubicBezTo>
                    <a:cubicBezTo>
                      <a:pt x="4441" y="258"/>
                      <a:pt x="4442" y="258"/>
                      <a:pt x="4442" y="257"/>
                    </a:cubicBezTo>
                    <a:cubicBezTo>
                      <a:pt x="4442" y="257"/>
                      <a:pt x="4420" y="249"/>
                      <a:pt x="4375" y="235"/>
                    </a:cubicBezTo>
                    <a:cubicBezTo>
                      <a:pt x="4322" y="223"/>
                      <a:pt x="4259" y="208"/>
                      <a:pt x="4177" y="185"/>
                    </a:cubicBezTo>
                    <a:cubicBezTo>
                      <a:pt x="4001" y="145"/>
                      <a:pt x="3743" y="85"/>
                      <a:pt x="3400" y="36"/>
                    </a:cubicBezTo>
                    <a:cubicBezTo>
                      <a:pt x="3242" y="17"/>
                      <a:pt x="3065" y="1"/>
                      <a:pt x="287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6"/>
              <p:cNvSpPr/>
              <p:nvPr/>
            </p:nvSpPr>
            <p:spPr>
              <a:xfrm>
                <a:off x="1264355" y="1952366"/>
                <a:ext cx="267339" cy="186265"/>
              </a:xfrm>
              <a:custGeom>
                <a:rect b="b" l="l" r="r" t="t"/>
                <a:pathLst>
                  <a:path extrusionOk="0" h="11724" w="16827">
                    <a:moveTo>
                      <a:pt x="8818" y="0"/>
                    </a:moveTo>
                    <a:cubicBezTo>
                      <a:pt x="8818" y="0"/>
                      <a:pt x="2305" y="6529"/>
                      <a:pt x="1061" y="7993"/>
                    </a:cubicBezTo>
                    <a:cubicBezTo>
                      <a:pt x="0" y="9240"/>
                      <a:pt x="691" y="11594"/>
                      <a:pt x="1580" y="11695"/>
                    </a:cubicBezTo>
                    <a:cubicBezTo>
                      <a:pt x="1762" y="11715"/>
                      <a:pt x="2511" y="11724"/>
                      <a:pt x="3587" y="11724"/>
                    </a:cubicBezTo>
                    <a:cubicBezTo>
                      <a:pt x="7755" y="11724"/>
                      <a:pt x="16827" y="11601"/>
                      <a:pt x="16827" y="11601"/>
                    </a:cubicBezTo>
                    <a:lnTo>
                      <a:pt x="16636" y="8661"/>
                    </a:lnTo>
                    <a:cubicBezTo>
                      <a:pt x="16636" y="8661"/>
                      <a:pt x="15625" y="8666"/>
                      <a:pt x="14259" y="8666"/>
                    </a:cubicBezTo>
                    <a:cubicBezTo>
                      <a:pt x="11484" y="8666"/>
                      <a:pt x="7246" y="8647"/>
                      <a:pt x="7063" y="8535"/>
                    </a:cubicBezTo>
                    <a:cubicBezTo>
                      <a:pt x="6790" y="8363"/>
                      <a:pt x="12442" y="2648"/>
                      <a:pt x="12442" y="2648"/>
                    </a:cubicBezTo>
                    <a:lnTo>
                      <a:pt x="881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6"/>
              <p:cNvSpPr/>
              <p:nvPr/>
            </p:nvSpPr>
            <p:spPr>
              <a:xfrm>
                <a:off x="1448539" y="1965886"/>
                <a:ext cx="288056" cy="171267"/>
              </a:xfrm>
              <a:custGeom>
                <a:rect b="b" l="l" r="r" t="t"/>
                <a:pathLst>
                  <a:path extrusionOk="0" h="10780" w="18131">
                    <a:moveTo>
                      <a:pt x="14445" y="1"/>
                    </a:moveTo>
                    <a:lnTo>
                      <a:pt x="10209" y="894"/>
                    </a:lnTo>
                    <a:cubicBezTo>
                      <a:pt x="10209" y="894"/>
                      <a:pt x="11987" y="6312"/>
                      <a:pt x="12050" y="6959"/>
                    </a:cubicBezTo>
                    <a:cubicBezTo>
                      <a:pt x="12110" y="7605"/>
                      <a:pt x="1" y="7635"/>
                      <a:pt x="1" y="7635"/>
                    </a:cubicBezTo>
                    <a:lnTo>
                      <a:pt x="935" y="10668"/>
                    </a:lnTo>
                    <a:cubicBezTo>
                      <a:pt x="935" y="10668"/>
                      <a:pt x="6502" y="10779"/>
                      <a:pt x="10906" y="10779"/>
                    </a:cubicBezTo>
                    <a:cubicBezTo>
                      <a:pt x="13108" y="10779"/>
                      <a:pt x="15018" y="10752"/>
                      <a:pt x="15797" y="10668"/>
                    </a:cubicBezTo>
                    <a:cubicBezTo>
                      <a:pt x="18131" y="10418"/>
                      <a:pt x="16902" y="7419"/>
                      <a:pt x="16663" y="6709"/>
                    </a:cubicBezTo>
                    <a:cubicBezTo>
                      <a:pt x="16424" y="5999"/>
                      <a:pt x="14445" y="1"/>
                      <a:pt x="1444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6"/>
              <p:cNvSpPr/>
              <p:nvPr/>
            </p:nvSpPr>
            <p:spPr>
              <a:xfrm>
                <a:off x="1258000" y="1933126"/>
                <a:ext cx="400619" cy="201136"/>
              </a:xfrm>
              <a:custGeom>
                <a:rect b="b" l="l" r="r" t="t"/>
                <a:pathLst>
                  <a:path extrusionOk="0" h="12660" w="25216">
                    <a:moveTo>
                      <a:pt x="13473" y="1"/>
                    </a:moveTo>
                    <a:lnTo>
                      <a:pt x="0" y="191"/>
                    </a:lnTo>
                    <a:lnTo>
                      <a:pt x="4501" y="12659"/>
                    </a:lnTo>
                    <a:lnTo>
                      <a:pt x="25216" y="12648"/>
                    </a:lnTo>
                    <a:lnTo>
                      <a:pt x="25074" y="12039"/>
                    </a:lnTo>
                    <a:lnTo>
                      <a:pt x="17301" y="11755"/>
                    </a:lnTo>
                    <a:lnTo>
                      <a:pt x="134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6"/>
              <p:cNvSpPr/>
              <p:nvPr/>
            </p:nvSpPr>
            <p:spPr>
              <a:xfrm>
                <a:off x="1380715" y="2014931"/>
                <a:ext cx="25293" cy="26850"/>
              </a:xfrm>
              <a:custGeom>
                <a:rect b="b" l="l" r="r" t="t"/>
                <a:pathLst>
                  <a:path extrusionOk="0" h="1690" w="1592">
                    <a:moveTo>
                      <a:pt x="761" y="0"/>
                    </a:moveTo>
                    <a:cubicBezTo>
                      <a:pt x="724" y="0"/>
                      <a:pt x="687" y="3"/>
                      <a:pt x="651" y="10"/>
                    </a:cubicBezTo>
                    <a:cubicBezTo>
                      <a:pt x="254" y="81"/>
                      <a:pt x="1" y="510"/>
                      <a:pt x="82" y="970"/>
                    </a:cubicBezTo>
                    <a:cubicBezTo>
                      <a:pt x="157" y="1389"/>
                      <a:pt x="482" y="1689"/>
                      <a:pt x="834" y="1689"/>
                    </a:cubicBezTo>
                    <a:cubicBezTo>
                      <a:pt x="871" y="1689"/>
                      <a:pt x="908" y="1686"/>
                      <a:pt x="946" y="1679"/>
                    </a:cubicBezTo>
                    <a:cubicBezTo>
                      <a:pt x="1337" y="1608"/>
                      <a:pt x="1592" y="1179"/>
                      <a:pt x="1509" y="720"/>
                    </a:cubicBezTo>
                    <a:cubicBezTo>
                      <a:pt x="1435" y="300"/>
                      <a:pt x="1112" y="0"/>
                      <a:pt x="76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" name="Google Shape;531;p36"/>
            <p:cNvGrpSpPr/>
            <p:nvPr/>
          </p:nvGrpSpPr>
          <p:grpSpPr>
            <a:xfrm>
              <a:off x="689329" y="4159568"/>
              <a:ext cx="2855542" cy="983953"/>
              <a:chOff x="4857224" y="3925297"/>
              <a:chExt cx="2371910" cy="1100742"/>
            </a:xfrm>
          </p:grpSpPr>
          <p:sp>
            <p:nvSpPr>
              <p:cNvPr id="532" name="Google Shape;532;p36"/>
              <p:cNvSpPr/>
              <p:nvPr/>
            </p:nvSpPr>
            <p:spPr>
              <a:xfrm flipH="1">
                <a:off x="6620122" y="4175756"/>
                <a:ext cx="454956" cy="850283"/>
              </a:xfrm>
              <a:custGeom>
                <a:rect b="b" l="l" r="r" t="t"/>
                <a:pathLst>
                  <a:path extrusionOk="0" h="17596" w="9415">
                    <a:moveTo>
                      <a:pt x="0" y="1"/>
                    </a:moveTo>
                    <a:lnTo>
                      <a:pt x="0" y="15912"/>
                    </a:lnTo>
                    <a:cubicBezTo>
                      <a:pt x="0" y="16842"/>
                      <a:pt x="620" y="17595"/>
                      <a:pt x="1382" y="17595"/>
                    </a:cubicBezTo>
                    <a:lnTo>
                      <a:pt x="8029" y="17595"/>
                    </a:lnTo>
                    <a:cubicBezTo>
                      <a:pt x="8794" y="17595"/>
                      <a:pt x="9415" y="16842"/>
                      <a:pt x="9415" y="15912"/>
                    </a:cubicBezTo>
                    <a:lnTo>
                      <a:pt x="9415" y="1"/>
                    </a:lnTo>
                    <a:lnTo>
                      <a:pt x="9228" y="1"/>
                    </a:lnTo>
                    <a:lnTo>
                      <a:pt x="9228" y="15912"/>
                    </a:lnTo>
                    <a:cubicBezTo>
                      <a:pt x="9228" y="16737"/>
                      <a:pt x="8693" y="17413"/>
                      <a:pt x="8029" y="17413"/>
                    </a:cubicBezTo>
                    <a:lnTo>
                      <a:pt x="1382" y="17413"/>
                    </a:lnTo>
                    <a:cubicBezTo>
                      <a:pt x="721" y="17413"/>
                      <a:pt x="183" y="16737"/>
                      <a:pt x="183" y="15912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6"/>
              <p:cNvSpPr/>
              <p:nvPr/>
            </p:nvSpPr>
            <p:spPr>
              <a:xfrm flipH="1">
                <a:off x="4865016" y="4175756"/>
                <a:ext cx="455005" cy="850283"/>
              </a:xfrm>
              <a:custGeom>
                <a:rect b="b" l="l" r="r" t="t"/>
                <a:pathLst>
                  <a:path extrusionOk="0" h="17596" w="9416">
                    <a:moveTo>
                      <a:pt x="1" y="1"/>
                    </a:moveTo>
                    <a:lnTo>
                      <a:pt x="1" y="15912"/>
                    </a:lnTo>
                    <a:cubicBezTo>
                      <a:pt x="1" y="16842"/>
                      <a:pt x="622" y="17595"/>
                      <a:pt x="1383" y="17595"/>
                    </a:cubicBezTo>
                    <a:lnTo>
                      <a:pt x="8030" y="17595"/>
                    </a:lnTo>
                    <a:cubicBezTo>
                      <a:pt x="8794" y="17595"/>
                      <a:pt x="9415" y="16842"/>
                      <a:pt x="9415" y="15912"/>
                    </a:cubicBezTo>
                    <a:lnTo>
                      <a:pt x="9415" y="1"/>
                    </a:lnTo>
                    <a:lnTo>
                      <a:pt x="9229" y="1"/>
                    </a:lnTo>
                    <a:lnTo>
                      <a:pt x="9229" y="15912"/>
                    </a:lnTo>
                    <a:cubicBezTo>
                      <a:pt x="9229" y="16737"/>
                      <a:pt x="8694" y="17413"/>
                      <a:pt x="8030" y="17413"/>
                    </a:cubicBezTo>
                    <a:lnTo>
                      <a:pt x="1383" y="17413"/>
                    </a:lnTo>
                    <a:cubicBezTo>
                      <a:pt x="723" y="17413"/>
                      <a:pt x="184" y="16737"/>
                      <a:pt x="184" y="15912"/>
                    </a:cubicBezTo>
                    <a:lnTo>
                      <a:pt x="18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6"/>
              <p:cNvSpPr/>
              <p:nvPr/>
            </p:nvSpPr>
            <p:spPr>
              <a:xfrm flipH="1">
                <a:off x="4857224" y="3925297"/>
                <a:ext cx="2371910" cy="250504"/>
              </a:xfrm>
              <a:custGeom>
                <a:rect b="b" l="l" r="r" t="t"/>
                <a:pathLst>
                  <a:path extrusionOk="0" h="5184" w="49085">
                    <a:moveTo>
                      <a:pt x="1" y="0"/>
                    </a:moveTo>
                    <a:lnTo>
                      <a:pt x="1" y="5184"/>
                    </a:lnTo>
                    <a:lnTo>
                      <a:pt x="49084" y="5184"/>
                    </a:lnTo>
                    <a:lnTo>
                      <a:pt x="49084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6"/>
              <p:cNvSpPr/>
              <p:nvPr/>
            </p:nvSpPr>
            <p:spPr>
              <a:xfrm flipH="1">
                <a:off x="6769635" y="4175756"/>
                <a:ext cx="455005" cy="850283"/>
              </a:xfrm>
              <a:custGeom>
                <a:rect b="b" l="l" r="r" t="t"/>
                <a:pathLst>
                  <a:path extrusionOk="0" h="17596" w="9416">
                    <a:moveTo>
                      <a:pt x="1" y="1"/>
                    </a:moveTo>
                    <a:lnTo>
                      <a:pt x="1" y="15912"/>
                    </a:lnTo>
                    <a:cubicBezTo>
                      <a:pt x="1" y="16842"/>
                      <a:pt x="622" y="17595"/>
                      <a:pt x="1386" y="17595"/>
                    </a:cubicBezTo>
                    <a:lnTo>
                      <a:pt x="8034" y="17595"/>
                    </a:lnTo>
                    <a:cubicBezTo>
                      <a:pt x="8794" y="17595"/>
                      <a:pt x="9415" y="16842"/>
                      <a:pt x="9415" y="15912"/>
                    </a:cubicBezTo>
                    <a:lnTo>
                      <a:pt x="9415" y="1"/>
                    </a:lnTo>
                    <a:lnTo>
                      <a:pt x="9233" y="1"/>
                    </a:lnTo>
                    <a:lnTo>
                      <a:pt x="9233" y="15912"/>
                    </a:lnTo>
                    <a:cubicBezTo>
                      <a:pt x="9233" y="16737"/>
                      <a:pt x="8694" y="17413"/>
                      <a:pt x="8034" y="17413"/>
                    </a:cubicBezTo>
                    <a:lnTo>
                      <a:pt x="1386" y="17413"/>
                    </a:lnTo>
                    <a:cubicBezTo>
                      <a:pt x="722" y="17413"/>
                      <a:pt x="188" y="16737"/>
                      <a:pt x="188" y="15912"/>
                    </a:cubicBez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6"/>
              <p:cNvSpPr/>
              <p:nvPr/>
            </p:nvSpPr>
            <p:spPr>
              <a:xfrm flipH="1">
                <a:off x="5039125" y="4175756"/>
                <a:ext cx="455005" cy="850283"/>
              </a:xfrm>
              <a:custGeom>
                <a:rect b="b" l="l" r="r" t="t"/>
                <a:pathLst>
                  <a:path extrusionOk="0" h="17596" w="9416">
                    <a:moveTo>
                      <a:pt x="0" y="1"/>
                    </a:moveTo>
                    <a:lnTo>
                      <a:pt x="0" y="15912"/>
                    </a:lnTo>
                    <a:cubicBezTo>
                      <a:pt x="0" y="16842"/>
                      <a:pt x="622" y="17595"/>
                      <a:pt x="1382" y="17595"/>
                    </a:cubicBezTo>
                    <a:lnTo>
                      <a:pt x="8033" y="17595"/>
                    </a:lnTo>
                    <a:cubicBezTo>
                      <a:pt x="8794" y="17595"/>
                      <a:pt x="9415" y="16842"/>
                      <a:pt x="9415" y="15912"/>
                    </a:cubicBezTo>
                    <a:lnTo>
                      <a:pt x="9415" y="1"/>
                    </a:lnTo>
                    <a:lnTo>
                      <a:pt x="9232" y="1"/>
                    </a:lnTo>
                    <a:lnTo>
                      <a:pt x="9232" y="15912"/>
                    </a:lnTo>
                    <a:cubicBezTo>
                      <a:pt x="9232" y="16737"/>
                      <a:pt x="8693" y="17413"/>
                      <a:pt x="8033" y="17413"/>
                    </a:cubicBezTo>
                    <a:lnTo>
                      <a:pt x="1382" y="17413"/>
                    </a:lnTo>
                    <a:cubicBezTo>
                      <a:pt x="721" y="17413"/>
                      <a:pt x="183" y="16737"/>
                      <a:pt x="183" y="15912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45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 Project</a:t>
            </a:r>
            <a:endParaRPr/>
          </a:p>
        </p:txBody>
      </p:sp>
      <p:sp>
        <p:nvSpPr>
          <p:cNvPr id="1346" name="Google Shape;1346;p45"/>
          <p:cNvSpPr txBox="1"/>
          <p:nvPr/>
        </p:nvSpPr>
        <p:spPr>
          <a:xfrm>
            <a:off x="264650" y="843900"/>
            <a:ext cx="50535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Performance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Used confusion matrix to visually display the model accuracy through metrics of: precision, recall, and F1 score. 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The ‘not survived’ class was 1.0, indicating the model was highly effective at identifying passengers who did not survive.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</p:txBody>
      </p:sp>
      <p:pic>
        <p:nvPicPr>
          <p:cNvPr id="1347" name="Google Shape;13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975" y="1131675"/>
            <a:ext cx="3238045" cy="243905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8" name="Google Shape;1348;p45"/>
          <p:cNvPicPr preferRelativeResize="0"/>
          <p:nvPr/>
        </p:nvPicPr>
        <p:blipFill rotWithShape="1">
          <a:blip r:embed="rId4">
            <a:alphaModFix/>
          </a:blip>
          <a:srcRect b="0" l="0" r="9567" t="6533"/>
          <a:stretch/>
        </p:blipFill>
        <p:spPr>
          <a:xfrm>
            <a:off x="531600" y="2874025"/>
            <a:ext cx="3856725" cy="202535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9" name="Google Shape;1349;p45"/>
          <p:cNvSpPr txBox="1"/>
          <p:nvPr/>
        </p:nvSpPr>
        <p:spPr>
          <a:xfrm>
            <a:off x="5099725" y="3840100"/>
            <a:ext cx="38568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All metrics are 1.00 for both classes ("Not Survived" and "Survived"), indicating perfect precision, recall, and F1-score.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</p:txBody>
      </p:sp>
      <p:sp>
        <p:nvSpPr>
          <p:cNvPr id="1350" name="Google Shape;1350;p45"/>
          <p:cNvSpPr txBox="1"/>
          <p:nvPr/>
        </p:nvSpPr>
        <p:spPr>
          <a:xfrm>
            <a:off x="4801550" y="3840100"/>
            <a:ext cx="5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C.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6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 Project</a:t>
            </a:r>
            <a:endParaRPr/>
          </a:p>
        </p:txBody>
      </p:sp>
      <p:sp>
        <p:nvSpPr>
          <p:cNvPr id="1356" name="Google Shape;1356;p46"/>
          <p:cNvSpPr txBox="1"/>
          <p:nvPr/>
        </p:nvSpPr>
        <p:spPr>
          <a:xfrm>
            <a:off x="423400" y="1148700"/>
            <a:ext cx="55497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Feature Selection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We chose 'pclass,' 'age,' 'fare,' 'sibsp,' and 'sex' (binary-encoded) as variables, ensuring relevant, cleaned data.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Data Splitting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A 70-30 train-test split was applied with cross-validation to avoid overfitting and ensure consistent data processing.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Running Classification Models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We trained each classification model using selected features and validated on the test set.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rabi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Utilized classification techniques like decision tree, logistic regression, naive bayes, support vector machine (SVM), K-nearest neighbor (KNN), and artificial neural network (ANN).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</p:txBody>
      </p:sp>
      <p:grpSp>
        <p:nvGrpSpPr>
          <p:cNvPr id="1357" name="Google Shape;1357;p46"/>
          <p:cNvGrpSpPr/>
          <p:nvPr/>
        </p:nvGrpSpPr>
        <p:grpSpPr>
          <a:xfrm>
            <a:off x="6089532" y="1802580"/>
            <a:ext cx="2789536" cy="2381304"/>
            <a:chOff x="3441353" y="1633772"/>
            <a:chExt cx="1862050" cy="1387707"/>
          </a:xfrm>
        </p:grpSpPr>
        <p:grpSp>
          <p:nvGrpSpPr>
            <p:cNvPr id="1358" name="Google Shape;1358;p46"/>
            <p:cNvGrpSpPr/>
            <p:nvPr/>
          </p:nvGrpSpPr>
          <p:grpSpPr>
            <a:xfrm>
              <a:off x="3441353" y="1633772"/>
              <a:ext cx="1862050" cy="1387707"/>
              <a:chOff x="2662433" y="1049418"/>
              <a:chExt cx="2214616" cy="1650460"/>
            </a:xfrm>
          </p:grpSpPr>
          <p:sp>
            <p:nvSpPr>
              <p:cNvPr id="1359" name="Google Shape;1359;p46"/>
              <p:cNvSpPr/>
              <p:nvPr/>
            </p:nvSpPr>
            <p:spPr>
              <a:xfrm>
                <a:off x="2662433" y="2499776"/>
                <a:ext cx="2214616" cy="1095"/>
              </a:xfrm>
              <a:custGeom>
                <a:rect b="b" l="l" r="r" t="t"/>
                <a:pathLst>
                  <a:path extrusionOk="0" h="60" w="121299">
                    <a:moveTo>
                      <a:pt x="0" y="0"/>
                    </a:moveTo>
                    <a:lnTo>
                      <a:pt x="0" y="60"/>
                    </a:lnTo>
                    <a:lnTo>
                      <a:pt x="121299" y="60"/>
                    </a:lnTo>
                    <a:lnTo>
                      <a:pt x="121299" y="0"/>
                    </a:lnTo>
                    <a:close/>
                  </a:path>
                </a:pathLst>
              </a:custGeom>
              <a:solidFill>
                <a:srgbClr val="D4E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46"/>
              <p:cNvSpPr/>
              <p:nvPr/>
            </p:nvSpPr>
            <p:spPr>
              <a:xfrm>
                <a:off x="3034502" y="2550641"/>
                <a:ext cx="244139" cy="1187"/>
              </a:xfrm>
              <a:custGeom>
                <a:rect b="b" l="l" r="r" t="t"/>
                <a:pathLst>
                  <a:path extrusionOk="0" h="65" w="13372">
                    <a:moveTo>
                      <a:pt x="1" y="0"/>
                    </a:moveTo>
                    <a:lnTo>
                      <a:pt x="1" y="64"/>
                    </a:lnTo>
                    <a:lnTo>
                      <a:pt x="13372" y="64"/>
                    </a:lnTo>
                    <a:lnTo>
                      <a:pt x="13372" y="0"/>
                    </a:lnTo>
                    <a:close/>
                  </a:path>
                </a:pathLst>
              </a:custGeom>
              <a:solidFill>
                <a:srgbClr val="D4E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46"/>
              <p:cNvSpPr/>
              <p:nvPr/>
            </p:nvSpPr>
            <p:spPr>
              <a:xfrm>
                <a:off x="2958661" y="2551244"/>
                <a:ext cx="27916" cy="1114"/>
              </a:xfrm>
              <a:custGeom>
                <a:rect b="b" l="l" r="r" t="t"/>
                <a:pathLst>
                  <a:path extrusionOk="0" h="61" w="1529">
                    <a:moveTo>
                      <a:pt x="1" y="1"/>
                    </a:moveTo>
                    <a:lnTo>
                      <a:pt x="1" y="61"/>
                    </a:lnTo>
                    <a:lnTo>
                      <a:pt x="1528" y="61"/>
                    </a:lnTo>
                    <a:lnTo>
                      <a:pt x="1528" y="1"/>
                    </a:lnTo>
                    <a:close/>
                  </a:path>
                </a:pathLst>
              </a:custGeom>
              <a:solidFill>
                <a:srgbClr val="D4E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46"/>
              <p:cNvSpPr/>
              <p:nvPr/>
            </p:nvSpPr>
            <p:spPr>
              <a:xfrm>
                <a:off x="3697359" y="2531818"/>
                <a:ext cx="51979" cy="1114"/>
              </a:xfrm>
              <a:custGeom>
                <a:rect b="b" l="l" r="r" t="t"/>
                <a:pathLst>
                  <a:path extrusionOk="0" h="61" w="2847">
                    <a:moveTo>
                      <a:pt x="0" y="1"/>
                    </a:moveTo>
                    <a:lnTo>
                      <a:pt x="0" y="61"/>
                    </a:lnTo>
                    <a:lnTo>
                      <a:pt x="2846" y="61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rgbClr val="D4E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46"/>
              <p:cNvSpPr/>
              <p:nvPr/>
            </p:nvSpPr>
            <p:spPr>
              <a:xfrm>
                <a:off x="3774807" y="2531818"/>
                <a:ext cx="285493" cy="1114"/>
              </a:xfrm>
              <a:custGeom>
                <a:rect b="b" l="l" r="r" t="t"/>
                <a:pathLst>
                  <a:path extrusionOk="0" h="61" w="15637">
                    <a:moveTo>
                      <a:pt x="1" y="1"/>
                    </a:moveTo>
                    <a:lnTo>
                      <a:pt x="1" y="61"/>
                    </a:lnTo>
                    <a:lnTo>
                      <a:pt x="15636" y="61"/>
                    </a:lnTo>
                    <a:lnTo>
                      <a:pt x="15636" y="1"/>
                    </a:lnTo>
                    <a:close/>
                  </a:path>
                </a:pathLst>
              </a:custGeom>
              <a:solidFill>
                <a:srgbClr val="D4E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46"/>
              <p:cNvSpPr/>
              <p:nvPr/>
            </p:nvSpPr>
            <p:spPr>
              <a:xfrm>
                <a:off x="4281636" y="2552339"/>
                <a:ext cx="186044" cy="1114"/>
              </a:xfrm>
              <a:custGeom>
                <a:rect b="b" l="l" r="r" t="t"/>
                <a:pathLst>
                  <a:path extrusionOk="0" h="61" w="10190">
                    <a:moveTo>
                      <a:pt x="1" y="1"/>
                    </a:moveTo>
                    <a:lnTo>
                      <a:pt x="1" y="61"/>
                    </a:lnTo>
                    <a:lnTo>
                      <a:pt x="10189" y="61"/>
                    </a:lnTo>
                    <a:lnTo>
                      <a:pt x="10189" y="1"/>
                    </a:lnTo>
                    <a:close/>
                  </a:path>
                </a:pathLst>
              </a:custGeom>
              <a:solidFill>
                <a:srgbClr val="D4E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46"/>
              <p:cNvSpPr/>
              <p:nvPr/>
            </p:nvSpPr>
            <p:spPr>
              <a:xfrm>
                <a:off x="4512319" y="2532366"/>
                <a:ext cx="157763" cy="1114"/>
              </a:xfrm>
              <a:custGeom>
                <a:rect b="b" l="l" r="r" t="t"/>
                <a:pathLst>
                  <a:path extrusionOk="0" h="61" w="8641">
                    <a:moveTo>
                      <a:pt x="1" y="0"/>
                    </a:moveTo>
                    <a:lnTo>
                      <a:pt x="1" y="60"/>
                    </a:lnTo>
                    <a:lnTo>
                      <a:pt x="8640" y="60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rgbClr val="D4E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46"/>
              <p:cNvSpPr/>
              <p:nvPr/>
            </p:nvSpPr>
            <p:spPr>
              <a:xfrm>
                <a:off x="2831698" y="1049418"/>
                <a:ext cx="905828" cy="1252811"/>
              </a:xfrm>
              <a:custGeom>
                <a:rect b="b" l="l" r="r" t="t"/>
                <a:pathLst>
                  <a:path extrusionOk="0" h="68619" w="49614">
                    <a:moveTo>
                      <a:pt x="48228" y="64"/>
                    </a:moveTo>
                    <a:cubicBezTo>
                      <a:pt x="48960" y="64"/>
                      <a:pt x="49554" y="658"/>
                      <a:pt x="49554" y="1386"/>
                    </a:cubicBezTo>
                    <a:lnTo>
                      <a:pt x="49554" y="67236"/>
                    </a:lnTo>
                    <a:cubicBezTo>
                      <a:pt x="49554" y="67965"/>
                      <a:pt x="48960" y="68559"/>
                      <a:pt x="48228" y="68559"/>
                    </a:cubicBezTo>
                    <a:lnTo>
                      <a:pt x="1382" y="68559"/>
                    </a:lnTo>
                    <a:cubicBezTo>
                      <a:pt x="654" y="68559"/>
                      <a:pt x="60" y="67965"/>
                      <a:pt x="60" y="67236"/>
                    </a:cubicBezTo>
                    <a:lnTo>
                      <a:pt x="60" y="1386"/>
                    </a:lnTo>
                    <a:cubicBezTo>
                      <a:pt x="60" y="658"/>
                      <a:pt x="654" y="64"/>
                      <a:pt x="1382" y="64"/>
                    </a:cubicBezTo>
                    <a:close/>
                    <a:moveTo>
                      <a:pt x="1382" y="1"/>
                    </a:moveTo>
                    <a:cubicBezTo>
                      <a:pt x="620" y="1"/>
                      <a:pt x="0" y="624"/>
                      <a:pt x="0" y="1386"/>
                    </a:cubicBezTo>
                    <a:lnTo>
                      <a:pt x="0" y="67236"/>
                    </a:lnTo>
                    <a:cubicBezTo>
                      <a:pt x="0" y="67998"/>
                      <a:pt x="620" y="68619"/>
                      <a:pt x="1382" y="68619"/>
                    </a:cubicBezTo>
                    <a:lnTo>
                      <a:pt x="48228" y="68619"/>
                    </a:lnTo>
                    <a:cubicBezTo>
                      <a:pt x="48994" y="68619"/>
                      <a:pt x="49614" y="67998"/>
                      <a:pt x="49614" y="67236"/>
                    </a:cubicBezTo>
                    <a:lnTo>
                      <a:pt x="49614" y="1386"/>
                    </a:lnTo>
                    <a:cubicBezTo>
                      <a:pt x="49614" y="624"/>
                      <a:pt x="48994" y="1"/>
                      <a:pt x="4822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46"/>
              <p:cNvSpPr/>
              <p:nvPr/>
            </p:nvSpPr>
            <p:spPr>
              <a:xfrm>
                <a:off x="3789669" y="1049418"/>
                <a:ext cx="905919" cy="1252811"/>
              </a:xfrm>
              <a:custGeom>
                <a:rect b="b" l="l" r="r" t="t"/>
                <a:pathLst>
                  <a:path extrusionOk="0" h="68619" w="49619">
                    <a:moveTo>
                      <a:pt x="48232" y="64"/>
                    </a:moveTo>
                    <a:cubicBezTo>
                      <a:pt x="48961" y="64"/>
                      <a:pt x="49554" y="658"/>
                      <a:pt x="49554" y="1386"/>
                    </a:cubicBezTo>
                    <a:lnTo>
                      <a:pt x="49554" y="67236"/>
                    </a:lnTo>
                    <a:cubicBezTo>
                      <a:pt x="49554" y="67965"/>
                      <a:pt x="48961" y="68559"/>
                      <a:pt x="48232" y="68559"/>
                    </a:cubicBezTo>
                    <a:lnTo>
                      <a:pt x="1387" y="68559"/>
                    </a:lnTo>
                    <a:cubicBezTo>
                      <a:pt x="659" y="68559"/>
                      <a:pt x="61" y="67965"/>
                      <a:pt x="61" y="67236"/>
                    </a:cubicBezTo>
                    <a:lnTo>
                      <a:pt x="61" y="1386"/>
                    </a:lnTo>
                    <a:cubicBezTo>
                      <a:pt x="61" y="658"/>
                      <a:pt x="659" y="64"/>
                      <a:pt x="1387" y="64"/>
                    </a:cubicBezTo>
                    <a:close/>
                    <a:moveTo>
                      <a:pt x="1387" y="1"/>
                    </a:moveTo>
                    <a:cubicBezTo>
                      <a:pt x="625" y="1"/>
                      <a:pt x="1" y="624"/>
                      <a:pt x="1" y="1386"/>
                    </a:cubicBezTo>
                    <a:lnTo>
                      <a:pt x="1" y="67236"/>
                    </a:lnTo>
                    <a:cubicBezTo>
                      <a:pt x="1" y="67998"/>
                      <a:pt x="625" y="68619"/>
                      <a:pt x="1387" y="68619"/>
                    </a:cubicBezTo>
                    <a:lnTo>
                      <a:pt x="48232" y="68619"/>
                    </a:lnTo>
                    <a:cubicBezTo>
                      <a:pt x="48994" y="68619"/>
                      <a:pt x="49618" y="67998"/>
                      <a:pt x="49618" y="67236"/>
                    </a:cubicBezTo>
                    <a:lnTo>
                      <a:pt x="49618" y="1386"/>
                    </a:lnTo>
                    <a:cubicBezTo>
                      <a:pt x="49618" y="624"/>
                      <a:pt x="48994" y="1"/>
                      <a:pt x="4823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46"/>
              <p:cNvSpPr/>
              <p:nvPr/>
            </p:nvSpPr>
            <p:spPr>
              <a:xfrm>
                <a:off x="3534429" y="1132198"/>
                <a:ext cx="1089279" cy="703315"/>
              </a:xfrm>
              <a:custGeom>
                <a:rect b="b" l="l" r="r" t="t"/>
                <a:pathLst>
                  <a:path extrusionOk="0" h="38522" w="59662">
                    <a:moveTo>
                      <a:pt x="0" y="1"/>
                    </a:moveTo>
                    <a:lnTo>
                      <a:pt x="0" y="38521"/>
                    </a:lnTo>
                    <a:lnTo>
                      <a:pt x="59662" y="38521"/>
                    </a:lnTo>
                    <a:lnTo>
                      <a:pt x="5966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69" name="Google Shape;1369;p46"/>
              <p:cNvGrpSpPr/>
              <p:nvPr/>
            </p:nvGrpSpPr>
            <p:grpSpPr>
              <a:xfrm>
                <a:off x="3517997" y="1132198"/>
                <a:ext cx="1105711" cy="719199"/>
                <a:chOff x="3517997" y="1132198"/>
                <a:chExt cx="1105711" cy="719199"/>
              </a:xfrm>
            </p:grpSpPr>
            <p:sp>
              <p:nvSpPr>
                <p:cNvPr id="1370" name="Google Shape;1370;p46"/>
                <p:cNvSpPr/>
                <p:nvPr/>
              </p:nvSpPr>
              <p:spPr>
                <a:xfrm>
                  <a:off x="3517997" y="1132198"/>
                  <a:ext cx="1098006" cy="703315"/>
                </a:xfrm>
                <a:custGeom>
                  <a:rect b="b" l="l" r="r" t="t"/>
                  <a:pathLst>
                    <a:path extrusionOk="0" h="38522" w="60140">
                      <a:moveTo>
                        <a:pt x="0" y="1"/>
                      </a:moveTo>
                      <a:lnTo>
                        <a:pt x="0" y="38521"/>
                      </a:lnTo>
                      <a:lnTo>
                        <a:pt x="60140" y="38521"/>
                      </a:lnTo>
                      <a:lnTo>
                        <a:pt x="60140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1" name="Google Shape;1371;p46"/>
                <p:cNvSpPr/>
                <p:nvPr/>
              </p:nvSpPr>
              <p:spPr>
                <a:xfrm>
                  <a:off x="3534429" y="1835495"/>
                  <a:ext cx="1089279" cy="15902"/>
                </a:xfrm>
                <a:custGeom>
                  <a:rect b="b" l="l" r="r" t="t"/>
                  <a:pathLst>
                    <a:path extrusionOk="0" h="871" w="59662">
                      <a:moveTo>
                        <a:pt x="0" y="0"/>
                      </a:moveTo>
                      <a:lnTo>
                        <a:pt x="0" y="871"/>
                      </a:lnTo>
                      <a:lnTo>
                        <a:pt x="59662" y="871"/>
                      </a:lnTo>
                      <a:lnTo>
                        <a:pt x="59662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72" name="Google Shape;1372;p46"/>
              <p:cNvSpPr/>
              <p:nvPr/>
            </p:nvSpPr>
            <p:spPr>
              <a:xfrm>
                <a:off x="3540965" y="1162012"/>
                <a:ext cx="1052070" cy="643686"/>
              </a:xfrm>
              <a:custGeom>
                <a:rect b="b" l="l" r="r" t="t"/>
                <a:pathLst>
                  <a:path extrusionOk="0" h="35256" w="57624">
                    <a:moveTo>
                      <a:pt x="1" y="0"/>
                    </a:moveTo>
                    <a:lnTo>
                      <a:pt x="1" y="35256"/>
                    </a:lnTo>
                    <a:lnTo>
                      <a:pt x="57623" y="35256"/>
                    </a:lnTo>
                    <a:lnTo>
                      <a:pt x="576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46"/>
              <p:cNvSpPr/>
              <p:nvPr/>
            </p:nvSpPr>
            <p:spPr>
              <a:xfrm>
                <a:off x="4029847" y="1162012"/>
                <a:ext cx="306836" cy="643686"/>
              </a:xfrm>
              <a:custGeom>
                <a:rect b="b" l="l" r="r" t="t"/>
                <a:pathLst>
                  <a:path extrusionOk="0" h="35256" w="16806">
                    <a:moveTo>
                      <a:pt x="1" y="0"/>
                    </a:moveTo>
                    <a:lnTo>
                      <a:pt x="7386" y="35256"/>
                    </a:lnTo>
                    <a:lnTo>
                      <a:pt x="16805" y="35256"/>
                    </a:lnTo>
                    <a:lnTo>
                      <a:pt x="94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46"/>
              <p:cNvSpPr/>
              <p:nvPr/>
            </p:nvSpPr>
            <p:spPr>
              <a:xfrm>
                <a:off x="3901368" y="1162012"/>
                <a:ext cx="214635" cy="643686"/>
              </a:xfrm>
              <a:custGeom>
                <a:rect b="b" l="l" r="r" t="t"/>
                <a:pathLst>
                  <a:path extrusionOk="0" h="35256" w="11756">
                    <a:moveTo>
                      <a:pt x="1" y="0"/>
                    </a:moveTo>
                    <a:lnTo>
                      <a:pt x="7386" y="35256"/>
                    </a:lnTo>
                    <a:lnTo>
                      <a:pt x="11756" y="35256"/>
                    </a:lnTo>
                    <a:lnTo>
                      <a:pt x="43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46"/>
              <p:cNvSpPr/>
              <p:nvPr/>
            </p:nvSpPr>
            <p:spPr>
              <a:xfrm>
                <a:off x="3540965" y="1157978"/>
                <a:ext cx="2958" cy="580369"/>
              </a:xfrm>
              <a:custGeom>
                <a:rect b="b" l="l" r="r" t="t"/>
                <a:pathLst>
                  <a:path extrusionOk="0" h="31788" w="162">
                    <a:moveTo>
                      <a:pt x="1" y="1"/>
                    </a:moveTo>
                    <a:lnTo>
                      <a:pt x="1" y="31787"/>
                    </a:lnTo>
                    <a:lnTo>
                      <a:pt x="162" y="31787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D4E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46"/>
              <p:cNvSpPr/>
              <p:nvPr/>
            </p:nvSpPr>
            <p:spPr>
              <a:xfrm>
                <a:off x="3495084" y="1381595"/>
                <a:ext cx="75166" cy="20193"/>
              </a:xfrm>
              <a:custGeom>
                <a:rect b="b" l="l" r="r" t="t"/>
                <a:pathLst>
                  <a:path extrusionOk="0" h="1106" w="4117">
                    <a:moveTo>
                      <a:pt x="22" y="0"/>
                    </a:moveTo>
                    <a:cubicBezTo>
                      <a:pt x="8" y="0"/>
                      <a:pt x="0" y="8"/>
                      <a:pt x="0" y="23"/>
                    </a:cubicBezTo>
                    <a:lnTo>
                      <a:pt x="0" y="1083"/>
                    </a:lnTo>
                    <a:cubicBezTo>
                      <a:pt x="0" y="1099"/>
                      <a:pt x="8" y="1106"/>
                      <a:pt x="22" y="1106"/>
                    </a:cubicBezTo>
                    <a:lnTo>
                      <a:pt x="4094" y="1106"/>
                    </a:lnTo>
                    <a:cubicBezTo>
                      <a:pt x="4105" y="1106"/>
                      <a:pt x="4116" y="1099"/>
                      <a:pt x="4116" y="1083"/>
                    </a:cubicBezTo>
                    <a:lnTo>
                      <a:pt x="4116" y="23"/>
                    </a:lnTo>
                    <a:cubicBezTo>
                      <a:pt x="4116" y="8"/>
                      <a:pt x="4105" y="0"/>
                      <a:pt x="4094" y="0"/>
                    </a:cubicBezTo>
                    <a:close/>
                  </a:path>
                </a:pathLst>
              </a:custGeom>
              <a:solidFill>
                <a:srgbClr val="F3F7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46"/>
              <p:cNvSpPr/>
              <p:nvPr/>
            </p:nvSpPr>
            <p:spPr>
              <a:xfrm>
                <a:off x="3505236" y="2049071"/>
                <a:ext cx="190079" cy="450723"/>
              </a:xfrm>
              <a:custGeom>
                <a:rect b="b" l="l" r="r" t="t"/>
                <a:pathLst>
                  <a:path extrusionOk="0" h="24687" w="10411">
                    <a:moveTo>
                      <a:pt x="1" y="1"/>
                    </a:moveTo>
                    <a:lnTo>
                      <a:pt x="1" y="24686"/>
                    </a:lnTo>
                    <a:lnTo>
                      <a:pt x="10411" y="24686"/>
                    </a:lnTo>
                    <a:lnTo>
                      <a:pt x="1041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46"/>
              <p:cNvSpPr/>
              <p:nvPr/>
            </p:nvSpPr>
            <p:spPr>
              <a:xfrm>
                <a:off x="3505236" y="2414733"/>
                <a:ext cx="104013" cy="85062"/>
              </a:xfrm>
              <a:custGeom>
                <a:rect b="b" l="l" r="r" t="t"/>
                <a:pathLst>
                  <a:path extrusionOk="0" h="4659" w="5697">
                    <a:moveTo>
                      <a:pt x="1" y="1"/>
                    </a:moveTo>
                    <a:lnTo>
                      <a:pt x="1" y="4658"/>
                    </a:lnTo>
                    <a:lnTo>
                      <a:pt x="2780" y="4658"/>
                    </a:lnTo>
                    <a:lnTo>
                      <a:pt x="5697" y="1"/>
                    </a:lnTo>
                    <a:close/>
                  </a:path>
                </a:pathLst>
              </a:custGeom>
              <a:solidFill>
                <a:srgbClr val="F3F7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46"/>
              <p:cNvSpPr/>
              <p:nvPr/>
            </p:nvSpPr>
            <p:spPr>
              <a:xfrm>
                <a:off x="4462750" y="2049071"/>
                <a:ext cx="190079" cy="450723"/>
              </a:xfrm>
              <a:custGeom>
                <a:rect b="b" l="l" r="r" t="t"/>
                <a:pathLst>
                  <a:path extrusionOk="0" h="24687" w="10411">
                    <a:moveTo>
                      <a:pt x="0" y="1"/>
                    </a:moveTo>
                    <a:lnTo>
                      <a:pt x="0" y="24686"/>
                    </a:lnTo>
                    <a:lnTo>
                      <a:pt x="10411" y="24686"/>
                    </a:lnTo>
                    <a:lnTo>
                      <a:pt x="1041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46"/>
              <p:cNvSpPr/>
              <p:nvPr/>
            </p:nvSpPr>
            <p:spPr>
              <a:xfrm>
                <a:off x="3505236" y="2049071"/>
                <a:ext cx="1001862" cy="421456"/>
              </a:xfrm>
              <a:custGeom>
                <a:rect b="b" l="l" r="r" t="t"/>
                <a:pathLst>
                  <a:path extrusionOk="0" h="23084" w="54874">
                    <a:moveTo>
                      <a:pt x="1" y="1"/>
                    </a:moveTo>
                    <a:lnTo>
                      <a:pt x="1" y="23084"/>
                    </a:lnTo>
                    <a:lnTo>
                      <a:pt x="54874" y="23084"/>
                    </a:lnTo>
                    <a:lnTo>
                      <a:pt x="54874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46"/>
              <p:cNvSpPr/>
              <p:nvPr/>
            </p:nvSpPr>
            <p:spPr>
              <a:xfrm>
                <a:off x="4403085" y="2414733"/>
                <a:ext cx="104013" cy="85062"/>
              </a:xfrm>
              <a:custGeom>
                <a:rect b="b" l="l" r="r" t="t"/>
                <a:pathLst>
                  <a:path extrusionOk="0" h="4659" w="5697">
                    <a:moveTo>
                      <a:pt x="0" y="1"/>
                    </a:moveTo>
                    <a:lnTo>
                      <a:pt x="2918" y="4658"/>
                    </a:lnTo>
                    <a:lnTo>
                      <a:pt x="5697" y="4658"/>
                    </a:lnTo>
                    <a:lnTo>
                      <a:pt x="5697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46"/>
              <p:cNvSpPr/>
              <p:nvPr/>
            </p:nvSpPr>
            <p:spPr>
              <a:xfrm>
                <a:off x="3544580" y="2090680"/>
                <a:ext cx="923154" cy="146900"/>
              </a:xfrm>
              <a:custGeom>
                <a:rect b="b" l="l" r="r" t="t"/>
                <a:pathLst>
                  <a:path extrusionOk="0" h="8046" w="50563">
                    <a:moveTo>
                      <a:pt x="1" y="0"/>
                    </a:moveTo>
                    <a:lnTo>
                      <a:pt x="1" y="8046"/>
                    </a:lnTo>
                    <a:lnTo>
                      <a:pt x="50563" y="8046"/>
                    </a:lnTo>
                    <a:lnTo>
                      <a:pt x="5056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46"/>
              <p:cNvSpPr/>
              <p:nvPr/>
            </p:nvSpPr>
            <p:spPr>
              <a:xfrm>
                <a:off x="3544580" y="2280595"/>
                <a:ext cx="923154" cy="146845"/>
              </a:xfrm>
              <a:custGeom>
                <a:rect b="b" l="l" r="r" t="t"/>
                <a:pathLst>
                  <a:path extrusionOk="0" h="8043" w="50563">
                    <a:moveTo>
                      <a:pt x="1" y="0"/>
                    </a:moveTo>
                    <a:lnTo>
                      <a:pt x="1" y="8042"/>
                    </a:lnTo>
                    <a:lnTo>
                      <a:pt x="50563" y="8042"/>
                    </a:lnTo>
                    <a:lnTo>
                      <a:pt x="5056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46"/>
              <p:cNvSpPr/>
              <p:nvPr/>
            </p:nvSpPr>
            <p:spPr>
              <a:xfrm>
                <a:off x="3706616" y="2090680"/>
                <a:ext cx="761119" cy="146900"/>
              </a:xfrm>
              <a:custGeom>
                <a:rect b="b" l="l" r="r" t="t"/>
                <a:pathLst>
                  <a:path extrusionOk="0" h="8046" w="41688">
                    <a:moveTo>
                      <a:pt x="0" y="0"/>
                    </a:moveTo>
                    <a:lnTo>
                      <a:pt x="0" y="8046"/>
                    </a:lnTo>
                    <a:lnTo>
                      <a:pt x="41688" y="8046"/>
                    </a:lnTo>
                    <a:lnTo>
                      <a:pt x="41688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46"/>
              <p:cNvSpPr/>
              <p:nvPr/>
            </p:nvSpPr>
            <p:spPr>
              <a:xfrm>
                <a:off x="3706616" y="2280595"/>
                <a:ext cx="761119" cy="146845"/>
              </a:xfrm>
              <a:custGeom>
                <a:rect b="b" l="l" r="r" t="t"/>
                <a:pathLst>
                  <a:path extrusionOk="0" h="8043" w="41688">
                    <a:moveTo>
                      <a:pt x="0" y="0"/>
                    </a:moveTo>
                    <a:lnTo>
                      <a:pt x="0" y="8042"/>
                    </a:lnTo>
                    <a:lnTo>
                      <a:pt x="41688" y="8042"/>
                    </a:lnTo>
                    <a:lnTo>
                      <a:pt x="41688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6" name="Google Shape;1386;p46"/>
              <p:cNvGrpSpPr/>
              <p:nvPr/>
            </p:nvGrpSpPr>
            <p:grpSpPr>
              <a:xfrm>
                <a:off x="2940312" y="1852548"/>
                <a:ext cx="421127" cy="567717"/>
                <a:chOff x="2940312" y="1852548"/>
                <a:chExt cx="421127" cy="567717"/>
              </a:xfrm>
            </p:grpSpPr>
            <p:sp>
              <p:nvSpPr>
                <p:cNvPr id="1387" name="Google Shape;1387;p46"/>
                <p:cNvSpPr/>
                <p:nvPr/>
              </p:nvSpPr>
              <p:spPr>
                <a:xfrm>
                  <a:off x="3147973" y="1911318"/>
                  <a:ext cx="30362" cy="508946"/>
                </a:xfrm>
                <a:custGeom>
                  <a:rect b="b" l="l" r="r" t="t"/>
                  <a:pathLst>
                    <a:path extrusionOk="0" h="27876" w="1663">
                      <a:moveTo>
                        <a:pt x="1211" y="0"/>
                      </a:moveTo>
                      <a:lnTo>
                        <a:pt x="359" y="621"/>
                      </a:lnTo>
                      <a:cubicBezTo>
                        <a:pt x="1" y="3803"/>
                        <a:pt x="549" y="21530"/>
                        <a:pt x="1162" y="27876"/>
                      </a:cubicBezTo>
                      <a:lnTo>
                        <a:pt x="1663" y="27876"/>
                      </a:lnTo>
                      <a:cubicBezTo>
                        <a:pt x="1651" y="27788"/>
                        <a:pt x="1642" y="27723"/>
                        <a:pt x="1634" y="27675"/>
                      </a:cubicBezTo>
                      <a:lnTo>
                        <a:pt x="1634" y="27675"/>
                      </a:lnTo>
                      <a:cubicBezTo>
                        <a:pt x="1650" y="27390"/>
                        <a:pt x="1629" y="26062"/>
                        <a:pt x="1405" y="21299"/>
                      </a:cubicBezTo>
                      <a:cubicBezTo>
                        <a:pt x="949" y="11576"/>
                        <a:pt x="1211" y="1"/>
                        <a:pt x="121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8" name="Google Shape;1388;p46"/>
                <p:cNvSpPr/>
                <p:nvPr/>
              </p:nvSpPr>
              <p:spPr>
                <a:xfrm>
                  <a:off x="2940312" y="2147899"/>
                  <a:ext cx="229898" cy="148397"/>
                </a:xfrm>
                <a:custGeom>
                  <a:rect b="b" l="l" r="r" t="t"/>
                  <a:pathLst>
                    <a:path extrusionOk="0" h="8128" w="12592">
                      <a:moveTo>
                        <a:pt x="1423" y="0"/>
                      </a:moveTo>
                      <a:cubicBezTo>
                        <a:pt x="1415" y="0"/>
                        <a:pt x="1407" y="0"/>
                        <a:pt x="1398" y="0"/>
                      </a:cubicBezTo>
                      <a:cubicBezTo>
                        <a:pt x="1" y="4"/>
                        <a:pt x="5653" y="1564"/>
                        <a:pt x="8006" y="3286"/>
                      </a:cubicBezTo>
                      <a:cubicBezTo>
                        <a:pt x="9832" y="4624"/>
                        <a:pt x="11890" y="6876"/>
                        <a:pt x="12592" y="8127"/>
                      </a:cubicBezTo>
                      <a:cubicBezTo>
                        <a:pt x="12140" y="5498"/>
                        <a:pt x="11878" y="3638"/>
                        <a:pt x="10168" y="2293"/>
                      </a:cubicBezTo>
                      <a:cubicBezTo>
                        <a:pt x="8462" y="955"/>
                        <a:pt x="4978" y="0"/>
                        <a:pt x="14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9" name="Google Shape;1389;p46"/>
                <p:cNvSpPr/>
                <p:nvPr/>
              </p:nvSpPr>
              <p:spPr>
                <a:xfrm>
                  <a:off x="3161958" y="2178627"/>
                  <a:ext cx="199481" cy="155116"/>
                </a:xfrm>
                <a:custGeom>
                  <a:rect b="b" l="l" r="r" t="t"/>
                  <a:pathLst>
                    <a:path extrusionOk="0" h="8496" w="10926">
                      <a:moveTo>
                        <a:pt x="9727" y="1"/>
                      </a:moveTo>
                      <a:cubicBezTo>
                        <a:pt x="9711" y="1"/>
                        <a:pt x="9693" y="1"/>
                        <a:pt x="9674" y="2"/>
                      </a:cubicBezTo>
                      <a:cubicBezTo>
                        <a:pt x="6125" y="124"/>
                        <a:pt x="2843" y="1200"/>
                        <a:pt x="1424" y="2601"/>
                      </a:cubicBezTo>
                      <a:cubicBezTo>
                        <a:pt x="0" y="3998"/>
                        <a:pt x="135" y="5862"/>
                        <a:pt x="240" y="8495"/>
                      </a:cubicBezTo>
                      <a:cubicBezTo>
                        <a:pt x="672" y="7225"/>
                        <a:pt x="2248" y="4909"/>
                        <a:pt x="3788" y="3512"/>
                      </a:cubicBezTo>
                      <a:cubicBezTo>
                        <a:pt x="5740" y="1736"/>
                        <a:pt x="10925" y="1"/>
                        <a:pt x="972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0" name="Google Shape;1390;p46"/>
                <p:cNvSpPr/>
                <p:nvPr/>
              </p:nvSpPr>
              <p:spPr>
                <a:xfrm>
                  <a:off x="2967315" y="1981208"/>
                  <a:ext cx="194716" cy="125703"/>
                </a:xfrm>
                <a:custGeom>
                  <a:rect b="b" l="l" r="r" t="t"/>
                  <a:pathLst>
                    <a:path extrusionOk="0" h="6885" w="10665">
                      <a:moveTo>
                        <a:pt x="1205" y="1"/>
                      </a:moveTo>
                      <a:cubicBezTo>
                        <a:pt x="1198" y="1"/>
                        <a:pt x="1192" y="1"/>
                        <a:pt x="1185" y="1"/>
                      </a:cubicBezTo>
                      <a:cubicBezTo>
                        <a:pt x="1" y="1"/>
                        <a:pt x="4790" y="1323"/>
                        <a:pt x="6781" y="2783"/>
                      </a:cubicBezTo>
                      <a:cubicBezTo>
                        <a:pt x="8327" y="3919"/>
                        <a:pt x="10071" y="5824"/>
                        <a:pt x="10665" y="6885"/>
                      </a:cubicBezTo>
                      <a:cubicBezTo>
                        <a:pt x="10280" y="4655"/>
                        <a:pt x="10063" y="3083"/>
                        <a:pt x="8615" y="1943"/>
                      </a:cubicBezTo>
                      <a:cubicBezTo>
                        <a:pt x="7168" y="810"/>
                        <a:pt x="4216" y="1"/>
                        <a:pt x="1205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1" name="Google Shape;1391;p46"/>
                <p:cNvSpPr/>
                <p:nvPr/>
              </p:nvSpPr>
              <p:spPr>
                <a:xfrm>
                  <a:off x="3155057" y="2007262"/>
                  <a:ext cx="168900" cy="131363"/>
                </a:xfrm>
                <a:custGeom>
                  <a:rect b="b" l="l" r="r" t="t"/>
                  <a:pathLst>
                    <a:path extrusionOk="0" h="7195" w="9251">
                      <a:moveTo>
                        <a:pt x="8237" y="0"/>
                      </a:moveTo>
                      <a:cubicBezTo>
                        <a:pt x="8223" y="0"/>
                        <a:pt x="8208" y="0"/>
                        <a:pt x="8192" y="1"/>
                      </a:cubicBezTo>
                      <a:cubicBezTo>
                        <a:pt x="5186" y="106"/>
                        <a:pt x="2407" y="1017"/>
                        <a:pt x="1204" y="2201"/>
                      </a:cubicBezTo>
                      <a:cubicBezTo>
                        <a:pt x="1" y="3385"/>
                        <a:pt x="113" y="4961"/>
                        <a:pt x="202" y="7195"/>
                      </a:cubicBezTo>
                      <a:cubicBezTo>
                        <a:pt x="569" y="6119"/>
                        <a:pt x="1906" y="4158"/>
                        <a:pt x="3206" y="2970"/>
                      </a:cubicBezTo>
                      <a:cubicBezTo>
                        <a:pt x="4860" y="1467"/>
                        <a:pt x="9251" y="0"/>
                        <a:pt x="823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2" name="Google Shape;1392;p46"/>
                <p:cNvSpPr/>
                <p:nvPr/>
              </p:nvSpPr>
              <p:spPr>
                <a:xfrm>
                  <a:off x="3148667" y="1852548"/>
                  <a:ext cx="123822" cy="107482"/>
                </a:xfrm>
                <a:custGeom>
                  <a:rect b="b" l="l" r="r" t="t"/>
                  <a:pathLst>
                    <a:path extrusionOk="0" h="5887" w="6782">
                      <a:moveTo>
                        <a:pt x="6146" y="0"/>
                      </a:moveTo>
                      <a:cubicBezTo>
                        <a:pt x="6126" y="0"/>
                        <a:pt x="6104" y="1"/>
                        <a:pt x="6077" y="4"/>
                      </a:cubicBezTo>
                      <a:cubicBezTo>
                        <a:pt x="3788" y="216"/>
                        <a:pt x="1711" y="1038"/>
                        <a:pt x="855" y="2002"/>
                      </a:cubicBezTo>
                      <a:cubicBezTo>
                        <a:pt x="0" y="2969"/>
                        <a:pt x="171" y="4176"/>
                        <a:pt x="359" y="5886"/>
                      </a:cubicBezTo>
                      <a:cubicBezTo>
                        <a:pt x="583" y="5046"/>
                        <a:pt x="1497" y="3477"/>
                        <a:pt x="2428" y="2510"/>
                      </a:cubicBezTo>
                      <a:cubicBezTo>
                        <a:pt x="3591" y="1299"/>
                        <a:pt x="6782" y="0"/>
                        <a:pt x="6146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3" name="Google Shape;1393;p46"/>
                <p:cNvSpPr/>
                <p:nvPr/>
              </p:nvSpPr>
              <p:spPr>
                <a:xfrm>
                  <a:off x="3077754" y="1868687"/>
                  <a:ext cx="87618" cy="92839"/>
                </a:xfrm>
                <a:custGeom>
                  <a:rect b="b" l="l" r="r" t="t"/>
                  <a:pathLst>
                    <a:path extrusionOk="0" h="5085" w="4799">
                      <a:moveTo>
                        <a:pt x="425" y="1"/>
                      </a:moveTo>
                      <a:cubicBezTo>
                        <a:pt x="1" y="1"/>
                        <a:pt x="2250" y="1138"/>
                        <a:pt x="3085" y="2178"/>
                      </a:cubicBezTo>
                      <a:cubicBezTo>
                        <a:pt x="3757" y="3016"/>
                        <a:pt x="4429" y="4364"/>
                        <a:pt x="4601" y="5085"/>
                      </a:cubicBezTo>
                      <a:cubicBezTo>
                        <a:pt x="4698" y="3624"/>
                        <a:pt x="4799" y="2593"/>
                        <a:pt x="4179" y="1761"/>
                      </a:cubicBezTo>
                      <a:cubicBezTo>
                        <a:pt x="3559" y="928"/>
                        <a:pt x="2091" y="206"/>
                        <a:pt x="478" y="5"/>
                      </a:cubicBezTo>
                      <a:cubicBezTo>
                        <a:pt x="457" y="2"/>
                        <a:pt x="439" y="1"/>
                        <a:pt x="425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94" name="Google Shape;1394;p46"/>
              <p:cNvSpPr/>
              <p:nvPr/>
            </p:nvSpPr>
            <p:spPr>
              <a:xfrm>
                <a:off x="3101051" y="2384516"/>
                <a:ext cx="140418" cy="115278"/>
              </a:xfrm>
              <a:custGeom>
                <a:rect b="b" l="l" r="r" t="t"/>
                <a:pathLst>
                  <a:path extrusionOk="0" h="6314" w="7691">
                    <a:moveTo>
                      <a:pt x="1" y="1"/>
                    </a:moveTo>
                    <a:lnTo>
                      <a:pt x="314" y="2978"/>
                    </a:lnTo>
                    <a:cubicBezTo>
                      <a:pt x="423" y="4849"/>
                      <a:pt x="1973" y="6313"/>
                      <a:pt x="3848" y="6313"/>
                    </a:cubicBezTo>
                    <a:cubicBezTo>
                      <a:pt x="5723" y="6313"/>
                      <a:pt x="7273" y="4849"/>
                      <a:pt x="7382" y="2978"/>
                    </a:cubicBezTo>
                    <a:lnTo>
                      <a:pt x="7691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46"/>
              <p:cNvSpPr/>
              <p:nvPr/>
            </p:nvSpPr>
            <p:spPr>
              <a:xfrm>
                <a:off x="3087413" y="2365839"/>
                <a:ext cx="167713" cy="41134"/>
              </a:xfrm>
              <a:custGeom>
                <a:rect b="b" l="l" r="r" t="t"/>
                <a:pathLst>
                  <a:path extrusionOk="0" h="2253" w="9186">
                    <a:moveTo>
                      <a:pt x="1" y="0"/>
                    </a:moveTo>
                    <a:lnTo>
                      <a:pt x="251" y="2253"/>
                    </a:lnTo>
                    <a:lnTo>
                      <a:pt x="8939" y="2253"/>
                    </a:lnTo>
                    <a:lnTo>
                      <a:pt x="9186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46"/>
              <p:cNvSpPr/>
              <p:nvPr/>
            </p:nvSpPr>
            <p:spPr>
              <a:xfrm>
                <a:off x="2910936" y="2599535"/>
                <a:ext cx="1717611" cy="100343"/>
              </a:xfrm>
              <a:custGeom>
                <a:rect b="b" l="l" r="r" t="t"/>
                <a:pathLst>
                  <a:path extrusionOk="0" h="5496" w="94077">
                    <a:moveTo>
                      <a:pt x="47041" y="0"/>
                    </a:moveTo>
                    <a:cubicBezTo>
                      <a:pt x="21062" y="0"/>
                      <a:pt x="1" y="1229"/>
                      <a:pt x="1" y="2746"/>
                    </a:cubicBezTo>
                    <a:cubicBezTo>
                      <a:pt x="1" y="4263"/>
                      <a:pt x="21062" y="5495"/>
                      <a:pt x="47041" y="5495"/>
                    </a:cubicBezTo>
                    <a:cubicBezTo>
                      <a:pt x="73018" y="5495"/>
                      <a:pt x="94076" y="4263"/>
                      <a:pt x="94076" y="2746"/>
                    </a:cubicBezTo>
                    <a:cubicBezTo>
                      <a:pt x="94076" y="1229"/>
                      <a:pt x="73018" y="0"/>
                      <a:pt x="4704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46"/>
              <p:cNvSpPr/>
              <p:nvPr/>
            </p:nvSpPr>
            <p:spPr>
              <a:xfrm>
                <a:off x="3026396" y="1770151"/>
                <a:ext cx="10991" cy="57986"/>
              </a:xfrm>
              <a:custGeom>
                <a:rect b="b" l="l" r="r" t="t"/>
                <a:pathLst>
                  <a:path extrusionOk="0" h="3176" w="602">
                    <a:moveTo>
                      <a:pt x="243" y="1"/>
                    </a:moveTo>
                    <a:lnTo>
                      <a:pt x="0" y="12"/>
                    </a:lnTo>
                    <a:cubicBezTo>
                      <a:pt x="56" y="1069"/>
                      <a:pt x="179" y="2134"/>
                      <a:pt x="362" y="3176"/>
                    </a:cubicBezTo>
                    <a:lnTo>
                      <a:pt x="602" y="3135"/>
                    </a:lnTo>
                    <a:cubicBezTo>
                      <a:pt x="418" y="2100"/>
                      <a:pt x="299" y="1047"/>
                      <a:pt x="24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46"/>
              <p:cNvSpPr/>
              <p:nvPr/>
            </p:nvSpPr>
            <p:spPr>
              <a:xfrm>
                <a:off x="3036474" y="1845299"/>
                <a:ext cx="10991" cy="28317"/>
              </a:xfrm>
              <a:custGeom>
                <a:rect b="b" l="l" r="r" t="t"/>
                <a:pathLst>
                  <a:path extrusionOk="0" h="1551" w="602">
                    <a:moveTo>
                      <a:pt x="240" y="1"/>
                    </a:moveTo>
                    <a:lnTo>
                      <a:pt x="0" y="53"/>
                    </a:lnTo>
                    <a:cubicBezTo>
                      <a:pt x="109" y="551"/>
                      <a:pt x="232" y="1054"/>
                      <a:pt x="367" y="1551"/>
                    </a:cubicBezTo>
                    <a:lnTo>
                      <a:pt x="602" y="1484"/>
                    </a:lnTo>
                    <a:cubicBezTo>
                      <a:pt x="467" y="994"/>
                      <a:pt x="344" y="494"/>
                      <a:pt x="24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46"/>
              <p:cNvSpPr/>
              <p:nvPr/>
            </p:nvSpPr>
            <p:spPr>
              <a:xfrm>
                <a:off x="4197889" y="2552339"/>
                <a:ext cx="59136" cy="1114"/>
              </a:xfrm>
              <a:custGeom>
                <a:rect b="b" l="l" r="r" t="t"/>
                <a:pathLst>
                  <a:path extrusionOk="0" h="61" w="3239">
                    <a:moveTo>
                      <a:pt x="0" y="1"/>
                    </a:moveTo>
                    <a:lnTo>
                      <a:pt x="0" y="61"/>
                    </a:lnTo>
                    <a:lnTo>
                      <a:pt x="3238" y="61"/>
                    </a:lnTo>
                    <a:lnTo>
                      <a:pt x="3238" y="1"/>
                    </a:lnTo>
                    <a:close/>
                  </a:path>
                </a:pathLst>
              </a:custGeom>
              <a:solidFill>
                <a:srgbClr val="D4E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46"/>
              <p:cNvSpPr/>
              <p:nvPr/>
            </p:nvSpPr>
            <p:spPr>
              <a:xfrm>
                <a:off x="3938614" y="2508357"/>
                <a:ext cx="46812" cy="83966"/>
              </a:xfrm>
              <a:custGeom>
                <a:rect b="b" l="l" r="r" t="t"/>
                <a:pathLst>
                  <a:path extrusionOk="0" h="4599" w="2564">
                    <a:moveTo>
                      <a:pt x="893" y="1"/>
                    </a:moveTo>
                    <a:lnTo>
                      <a:pt x="0" y="4023"/>
                    </a:lnTo>
                    <a:lnTo>
                      <a:pt x="1670" y="4599"/>
                    </a:lnTo>
                    <a:lnTo>
                      <a:pt x="2563" y="579"/>
                    </a:lnTo>
                    <a:lnTo>
                      <a:pt x="893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46"/>
              <p:cNvSpPr/>
              <p:nvPr/>
            </p:nvSpPr>
            <p:spPr>
              <a:xfrm>
                <a:off x="4204845" y="2534958"/>
                <a:ext cx="57438" cy="74691"/>
              </a:xfrm>
              <a:custGeom>
                <a:rect b="b" l="l" r="r" t="t"/>
                <a:pathLst>
                  <a:path extrusionOk="0" h="4091" w="3146">
                    <a:moveTo>
                      <a:pt x="0" y="1"/>
                    </a:moveTo>
                    <a:lnTo>
                      <a:pt x="1378" y="4090"/>
                    </a:lnTo>
                    <a:lnTo>
                      <a:pt x="3145" y="4090"/>
                    </a:lnTo>
                    <a:lnTo>
                      <a:pt x="1771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46"/>
              <p:cNvSpPr/>
              <p:nvPr/>
            </p:nvSpPr>
            <p:spPr>
              <a:xfrm>
                <a:off x="4163382" y="2605943"/>
                <a:ext cx="111444" cy="36716"/>
              </a:xfrm>
              <a:custGeom>
                <a:rect b="b" l="l" r="r" t="t"/>
                <a:pathLst>
                  <a:path extrusionOk="0" h="2011" w="6104">
                    <a:moveTo>
                      <a:pt x="3414" y="1"/>
                    </a:moveTo>
                    <a:cubicBezTo>
                      <a:pt x="3310" y="1"/>
                      <a:pt x="3206" y="38"/>
                      <a:pt x="3127" y="109"/>
                    </a:cubicBezTo>
                    <a:cubicBezTo>
                      <a:pt x="2690" y="501"/>
                      <a:pt x="1666" y="912"/>
                      <a:pt x="303" y="1207"/>
                    </a:cubicBezTo>
                    <a:cubicBezTo>
                      <a:pt x="1" y="1274"/>
                      <a:pt x="113" y="2010"/>
                      <a:pt x="837" y="2010"/>
                    </a:cubicBezTo>
                    <a:cubicBezTo>
                      <a:pt x="1580" y="2010"/>
                      <a:pt x="3201" y="1954"/>
                      <a:pt x="3739" y="1954"/>
                    </a:cubicBezTo>
                    <a:cubicBezTo>
                      <a:pt x="4609" y="1954"/>
                      <a:pt x="5118" y="1995"/>
                      <a:pt x="5809" y="2007"/>
                    </a:cubicBezTo>
                    <a:cubicBezTo>
                      <a:pt x="5811" y="2007"/>
                      <a:pt x="5813" y="2007"/>
                      <a:pt x="5814" y="2007"/>
                    </a:cubicBezTo>
                    <a:cubicBezTo>
                      <a:pt x="5979" y="2007"/>
                      <a:pt x="6103" y="1852"/>
                      <a:pt x="6070" y="1693"/>
                    </a:cubicBezTo>
                    <a:lnTo>
                      <a:pt x="5719" y="120"/>
                    </a:lnTo>
                    <a:cubicBezTo>
                      <a:pt x="5704" y="49"/>
                      <a:pt x="5640" y="1"/>
                      <a:pt x="5569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46"/>
              <p:cNvSpPr/>
              <p:nvPr/>
            </p:nvSpPr>
            <p:spPr>
              <a:xfrm>
                <a:off x="3855232" y="2574486"/>
                <a:ext cx="120153" cy="51742"/>
              </a:xfrm>
              <a:custGeom>
                <a:rect b="b" l="l" r="r" t="t"/>
                <a:pathLst>
                  <a:path extrusionOk="0" h="2834" w="6581">
                    <a:moveTo>
                      <a:pt x="322" y="0"/>
                    </a:moveTo>
                    <a:cubicBezTo>
                      <a:pt x="31" y="0"/>
                      <a:pt x="1" y="728"/>
                      <a:pt x="671" y="962"/>
                    </a:cubicBezTo>
                    <a:cubicBezTo>
                      <a:pt x="1804" y="1354"/>
                      <a:pt x="2659" y="1589"/>
                      <a:pt x="3626" y="1925"/>
                    </a:cubicBezTo>
                    <a:cubicBezTo>
                      <a:pt x="4452" y="2213"/>
                      <a:pt x="5389" y="2579"/>
                      <a:pt x="6043" y="2818"/>
                    </a:cubicBezTo>
                    <a:cubicBezTo>
                      <a:pt x="6072" y="2828"/>
                      <a:pt x="6101" y="2833"/>
                      <a:pt x="6130" y="2833"/>
                    </a:cubicBezTo>
                    <a:cubicBezTo>
                      <a:pt x="6257" y="2833"/>
                      <a:pt x="6372" y="2739"/>
                      <a:pt x="6386" y="2605"/>
                    </a:cubicBezTo>
                    <a:lnTo>
                      <a:pt x="6570" y="1006"/>
                    </a:lnTo>
                    <a:cubicBezTo>
                      <a:pt x="6581" y="932"/>
                      <a:pt x="6536" y="865"/>
                      <a:pt x="6469" y="842"/>
                    </a:cubicBezTo>
                    <a:lnTo>
                      <a:pt x="4646" y="211"/>
                    </a:lnTo>
                    <a:cubicBezTo>
                      <a:pt x="4573" y="187"/>
                      <a:pt x="4498" y="176"/>
                      <a:pt x="4423" y="176"/>
                    </a:cubicBezTo>
                    <a:cubicBezTo>
                      <a:pt x="4348" y="176"/>
                      <a:pt x="4272" y="187"/>
                      <a:pt x="4198" y="203"/>
                    </a:cubicBezTo>
                    <a:cubicBezTo>
                      <a:pt x="3800" y="291"/>
                      <a:pt x="3427" y="325"/>
                      <a:pt x="3063" y="325"/>
                    </a:cubicBezTo>
                    <a:cubicBezTo>
                      <a:pt x="2173" y="325"/>
                      <a:pt x="1340" y="121"/>
                      <a:pt x="343" y="1"/>
                    </a:cubicBezTo>
                    <a:cubicBezTo>
                      <a:pt x="336" y="1"/>
                      <a:pt x="329" y="0"/>
                      <a:pt x="32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46"/>
              <p:cNvSpPr/>
              <p:nvPr/>
            </p:nvSpPr>
            <p:spPr>
              <a:xfrm>
                <a:off x="3893755" y="1623672"/>
                <a:ext cx="221628" cy="172771"/>
              </a:xfrm>
              <a:custGeom>
                <a:rect b="b" l="l" r="r" t="t"/>
                <a:pathLst>
                  <a:path extrusionOk="0" h="9463" w="12139">
                    <a:moveTo>
                      <a:pt x="9606" y="1"/>
                    </a:moveTo>
                    <a:cubicBezTo>
                      <a:pt x="9506" y="269"/>
                      <a:pt x="9379" y="583"/>
                      <a:pt x="9263" y="879"/>
                    </a:cubicBezTo>
                    <a:cubicBezTo>
                      <a:pt x="9144" y="1178"/>
                      <a:pt x="9016" y="1476"/>
                      <a:pt x="8886" y="1771"/>
                    </a:cubicBezTo>
                    <a:cubicBezTo>
                      <a:pt x="8624" y="2358"/>
                      <a:pt x="8359" y="2944"/>
                      <a:pt x="8064" y="3508"/>
                    </a:cubicBezTo>
                    <a:cubicBezTo>
                      <a:pt x="7489" y="4636"/>
                      <a:pt x="6827" y="5731"/>
                      <a:pt x="6062" y="6534"/>
                    </a:cubicBezTo>
                    <a:cubicBezTo>
                      <a:pt x="5965" y="6631"/>
                      <a:pt x="5872" y="6728"/>
                      <a:pt x="5770" y="6810"/>
                    </a:cubicBezTo>
                    <a:cubicBezTo>
                      <a:pt x="5726" y="6847"/>
                      <a:pt x="5666" y="6903"/>
                      <a:pt x="5636" y="6925"/>
                    </a:cubicBezTo>
                    <a:cubicBezTo>
                      <a:pt x="5603" y="6956"/>
                      <a:pt x="5569" y="6982"/>
                      <a:pt x="5536" y="7004"/>
                    </a:cubicBezTo>
                    <a:cubicBezTo>
                      <a:pt x="5397" y="7094"/>
                      <a:pt x="5281" y="7142"/>
                      <a:pt x="5128" y="7165"/>
                    </a:cubicBezTo>
                    <a:cubicBezTo>
                      <a:pt x="5088" y="7171"/>
                      <a:pt x="5045" y="7174"/>
                      <a:pt x="4999" y="7174"/>
                    </a:cubicBezTo>
                    <a:cubicBezTo>
                      <a:pt x="4699" y="7174"/>
                      <a:pt x="4280" y="7038"/>
                      <a:pt x="3866" y="6791"/>
                    </a:cubicBezTo>
                    <a:cubicBezTo>
                      <a:pt x="3380" y="6511"/>
                      <a:pt x="2898" y="6123"/>
                      <a:pt x="2438" y="5697"/>
                    </a:cubicBezTo>
                    <a:cubicBezTo>
                      <a:pt x="2211" y="5480"/>
                      <a:pt x="1979" y="5260"/>
                      <a:pt x="1759" y="5025"/>
                    </a:cubicBezTo>
                    <a:cubicBezTo>
                      <a:pt x="1542" y="4796"/>
                      <a:pt x="1322" y="4543"/>
                      <a:pt x="1124" y="4315"/>
                    </a:cubicBezTo>
                    <a:lnTo>
                      <a:pt x="0" y="5017"/>
                    </a:lnTo>
                    <a:cubicBezTo>
                      <a:pt x="164" y="5361"/>
                      <a:pt x="336" y="5656"/>
                      <a:pt x="526" y="5966"/>
                    </a:cubicBezTo>
                    <a:cubicBezTo>
                      <a:pt x="713" y="6268"/>
                      <a:pt x="911" y="6571"/>
                      <a:pt x="1131" y="6858"/>
                    </a:cubicBezTo>
                    <a:cubicBezTo>
                      <a:pt x="1569" y="7437"/>
                      <a:pt x="2066" y="7994"/>
                      <a:pt x="2689" y="8487"/>
                    </a:cubicBezTo>
                    <a:cubicBezTo>
                      <a:pt x="3007" y="8730"/>
                      <a:pt x="3354" y="8958"/>
                      <a:pt x="3765" y="9144"/>
                    </a:cubicBezTo>
                    <a:cubicBezTo>
                      <a:pt x="4172" y="9323"/>
                      <a:pt x="4650" y="9454"/>
                      <a:pt x="5173" y="9462"/>
                    </a:cubicBezTo>
                    <a:cubicBezTo>
                      <a:pt x="5192" y="9463"/>
                      <a:pt x="5212" y="9463"/>
                      <a:pt x="5231" y="9463"/>
                    </a:cubicBezTo>
                    <a:cubicBezTo>
                      <a:pt x="5737" y="9463"/>
                      <a:pt x="6265" y="9330"/>
                      <a:pt x="6701" y="9096"/>
                    </a:cubicBezTo>
                    <a:cubicBezTo>
                      <a:pt x="6813" y="9037"/>
                      <a:pt x="6925" y="8969"/>
                      <a:pt x="7025" y="8902"/>
                    </a:cubicBezTo>
                    <a:cubicBezTo>
                      <a:pt x="7134" y="8830"/>
                      <a:pt x="7201" y="8775"/>
                      <a:pt x="7291" y="8711"/>
                    </a:cubicBezTo>
                    <a:cubicBezTo>
                      <a:pt x="7458" y="8588"/>
                      <a:pt x="7612" y="8454"/>
                      <a:pt x="7761" y="8319"/>
                    </a:cubicBezTo>
                    <a:cubicBezTo>
                      <a:pt x="8359" y="7785"/>
                      <a:pt x="8834" y="7199"/>
                      <a:pt x="9267" y="6601"/>
                    </a:cubicBezTo>
                    <a:cubicBezTo>
                      <a:pt x="9700" y="6003"/>
                      <a:pt x="10073" y="5387"/>
                      <a:pt x="10417" y="4763"/>
                    </a:cubicBezTo>
                    <a:cubicBezTo>
                      <a:pt x="10761" y="4136"/>
                      <a:pt x="11078" y="3505"/>
                      <a:pt x="11358" y="2858"/>
                    </a:cubicBezTo>
                    <a:cubicBezTo>
                      <a:pt x="11500" y="2533"/>
                      <a:pt x="11635" y="2208"/>
                      <a:pt x="11766" y="1883"/>
                    </a:cubicBezTo>
                    <a:cubicBezTo>
                      <a:pt x="11900" y="1551"/>
                      <a:pt x="12016" y="1233"/>
                      <a:pt x="12139" y="867"/>
                    </a:cubicBezTo>
                    <a:lnTo>
                      <a:pt x="9606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46"/>
              <p:cNvSpPr/>
              <p:nvPr/>
            </p:nvSpPr>
            <p:spPr>
              <a:xfrm>
                <a:off x="4010147" y="1596486"/>
                <a:ext cx="125283" cy="134138"/>
              </a:xfrm>
              <a:custGeom>
                <a:rect b="b" l="l" r="r" t="t"/>
                <a:pathLst>
                  <a:path extrusionOk="0" h="7347" w="6862">
                    <a:moveTo>
                      <a:pt x="4752" y="1"/>
                    </a:moveTo>
                    <a:cubicBezTo>
                      <a:pt x="4056" y="1"/>
                      <a:pt x="3263" y="372"/>
                      <a:pt x="2578" y="1143"/>
                    </a:cubicBezTo>
                    <a:cubicBezTo>
                      <a:pt x="1128" y="2779"/>
                      <a:pt x="1" y="4971"/>
                      <a:pt x="1" y="4971"/>
                    </a:cubicBezTo>
                    <a:lnTo>
                      <a:pt x="3247" y="7347"/>
                    </a:lnTo>
                    <a:cubicBezTo>
                      <a:pt x="3247" y="7347"/>
                      <a:pt x="6862" y="3134"/>
                      <a:pt x="6481" y="1490"/>
                    </a:cubicBezTo>
                    <a:cubicBezTo>
                      <a:pt x="6257" y="513"/>
                      <a:pt x="5571" y="1"/>
                      <a:pt x="475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46"/>
              <p:cNvSpPr/>
              <p:nvPr/>
            </p:nvSpPr>
            <p:spPr>
              <a:xfrm>
                <a:off x="3876356" y="1681110"/>
                <a:ext cx="50957" cy="35876"/>
              </a:xfrm>
              <a:custGeom>
                <a:rect b="b" l="l" r="r" t="t"/>
                <a:pathLst>
                  <a:path extrusionOk="0" h="1965" w="2791">
                    <a:moveTo>
                      <a:pt x="531" y="0"/>
                    </a:moveTo>
                    <a:lnTo>
                      <a:pt x="531" y="0"/>
                    </a:lnTo>
                    <a:cubicBezTo>
                      <a:pt x="531" y="0"/>
                      <a:pt x="0" y="1117"/>
                      <a:pt x="968" y="1964"/>
                    </a:cubicBezTo>
                    <a:lnTo>
                      <a:pt x="2074" y="1871"/>
                    </a:lnTo>
                    <a:lnTo>
                      <a:pt x="2791" y="75"/>
                    </a:lnTo>
                    <a:lnTo>
                      <a:pt x="531" y="0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46"/>
              <p:cNvSpPr/>
              <p:nvPr/>
            </p:nvSpPr>
            <p:spPr>
              <a:xfrm>
                <a:off x="3886032" y="1660424"/>
                <a:ext cx="45699" cy="22055"/>
              </a:xfrm>
              <a:custGeom>
                <a:rect b="b" l="l" r="r" t="t"/>
                <a:pathLst>
                  <a:path extrusionOk="0" h="1208" w="2503">
                    <a:moveTo>
                      <a:pt x="2503" y="1"/>
                    </a:moveTo>
                    <a:lnTo>
                      <a:pt x="732" y="341"/>
                    </a:lnTo>
                    <a:lnTo>
                      <a:pt x="1" y="1133"/>
                    </a:lnTo>
                    <a:lnTo>
                      <a:pt x="2261" y="1208"/>
                    </a:lnTo>
                    <a:lnTo>
                      <a:pt x="2503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46"/>
              <p:cNvSpPr/>
              <p:nvPr/>
            </p:nvSpPr>
            <p:spPr>
              <a:xfrm>
                <a:off x="3946446" y="2508357"/>
                <a:ext cx="38980" cy="48437"/>
              </a:xfrm>
              <a:custGeom>
                <a:rect b="b" l="l" r="r" t="t"/>
                <a:pathLst>
                  <a:path extrusionOk="0" h="2653" w="2135">
                    <a:moveTo>
                      <a:pt x="464" y="1"/>
                    </a:moveTo>
                    <a:lnTo>
                      <a:pt x="1" y="2074"/>
                    </a:lnTo>
                    <a:lnTo>
                      <a:pt x="1674" y="2653"/>
                    </a:lnTo>
                    <a:lnTo>
                      <a:pt x="2134" y="579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rgbClr val="CE6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46"/>
              <p:cNvSpPr/>
              <p:nvPr/>
            </p:nvSpPr>
            <p:spPr>
              <a:xfrm>
                <a:off x="4204845" y="2534958"/>
                <a:ext cx="45297" cy="38542"/>
              </a:xfrm>
              <a:custGeom>
                <a:rect b="b" l="l" r="r" t="t"/>
                <a:pathLst>
                  <a:path extrusionOk="0" h="2111" w="2481">
                    <a:moveTo>
                      <a:pt x="0" y="1"/>
                    </a:moveTo>
                    <a:lnTo>
                      <a:pt x="714" y="2111"/>
                    </a:lnTo>
                    <a:lnTo>
                      <a:pt x="2481" y="2111"/>
                    </a:lnTo>
                    <a:lnTo>
                      <a:pt x="1771" y="1"/>
                    </a:lnTo>
                    <a:close/>
                  </a:path>
                </a:pathLst>
              </a:custGeom>
              <a:solidFill>
                <a:srgbClr val="CE6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46"/>
              <p:cNvSpPr/>
              <p:nvPr/>
            </p:nvSpPr>
            <p:spPr>
              <a:xfrm>
                <a:off x="4036705" y="1594149"/>
                <a:ext cx="230099" cy="301723"/>
              </a:xfrm>
              <a:custGeom>
                <a:rect b="b" l="l" r="r" t="t"/>
                <a:pathLst>
                  <a:path extrusionOk="0" h="16526" w="12603">
                    <a:moveTo>
                      <a:pt x="5003" y="0"/>
                    </a:moveTo>
                    <a:cubicBezTo>
                      <a:pt x="3806" y="0"/>
                      <a:pt x="2779" y="135"/>
                      <a:pt x="2779" y="135"/>
                    </a:cubicBezTo>
                    <a:cubicBezTo>
                      <a:pt x="2779" y="135"/>
                      <a:pt x="0" y="5148"/>
                      <a:pt x="635" y="15266"/>
                    </a:cubicBezTo>
                    <a:cubicBezTo>
                      <a:pt x="3455" y="15643"/>
                      <a:pt x="8632" y="16341"/>
                      <a:pt x="10003" y="16525"/>
                    </a:cubicBezTo>
                    <a:cubicBezTo>
                      <a:pt x="10133" y="15815"/>
                      <a:pt x="10208" y="13697"/>
                      <a:pt x="10533" y="10933"/>
                    </a:cubicBezTo>
                    <a:cubicBezTo>
                      <a:pt x="10671" y="9757"/>
                      <a:pt x="10854" y="8457"/>
                      <a:pt x="11108" y="7101"/>
                    </a:cubicBezTo>
                    <a:cubicBezTo>
                      <a:pt x="11459" y="5248"/>
                      <a:pt x="11933" y="3284"/>
                      <a:pt x="12602" y="1371"/>
                    </a:cubicBezTo>
                    <a:cubicBezTo>
                      <a:pt x="12602" y="1371"/>
                      <a:pt x="11516" y="990"/>
                      <a:pt x="10268" y="707"/>
                    </a:cubicBezTo>
                    <a:cubicBezTo>
                      <a:pt x="10021" y="650"/>
                      <a:pt x="9771" y="598"/>
                      <a:pt x="9521" y="550"/>
                    </a:cubicBezTo>
                    <a:cubicBezTo>
                      <a:pt x="8333" y="333"/>
                      <a:pt x="6603" y="60"/>
                      <a:pt x="5536" y="16"/>
                    </a:cubicBezTo>
                    <a:cubicBezTo>
                      <a:pt x="5371" y="8"/>
                      <a:pt x="5210" y="0"/>
                      <a:pt x="5050" y="0"/>
                    </a:cubicBezTo>
                    <a:cubicBezTo>
                      <a:pt x="5034" y="0"/>
                      <a:pt x="5019" y="0"/>
                      <a:pt x="500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4211929" y="1723796"/>
                <a:ext cx="33630" cy="69981"/>
              </a:xfrm>
              <a:custGeom>
                <a:rect b="b" l="l" r="r" t="t"/>
                <a:pathLst>
                  <a:path extrusionOk="0" h="3833" w="1842">
                    <a:moveTo>
                      <a:pt x="1842" y="0"/>
                    </a:moveTo>
                    <a:lnTo>
                      <a:pt x="1" y="908"/>
                    </a:lnTo>
                    <a:lnTo>
                      <a:pt x="1267" y="3832"/>
                    </a:lnTo>
                    <a:cubicBezTo>
                      <a:pt x="1405" y="2652"/>
                      <a:pt x="1588" y="1356"/>
                      <a:pt x="184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46"/>
              <p:cNvSpPr/>
              <p:nvPr/>
            </p:nvSpPr>
            <p:spPr>
              <a:xfrm>
                <a:off x="4107404" y="1652208"/>
                <a:ext cx="66074" cy="76572"/>
              </a:xfrm>
              <a:custGeom>
                <a:rect b="b" l="l" r="r" t="t"/>
                <a:pathLst>
                  <a:path extrusionOk="0" h="4194" w="3619">
                    <a:moveTo>
                      <a:pt x="2050" y="242"/>
                    </a:moveTo>
                    <a:cubicBezTo>
                      <a:pt x="2357" y="242"/>
                      <a:pt x="2645" y="354"/>
                      <a:pt x="2869" y="567"/>
                    </a:cubicBezTo>
                    <a:cubicBezTo>
                      <a:pt x="3197" y="877"/>
                      <a:pt x="3372" y="1363"/>
                      <a:pt x="3346" y="1908"/>
                    </a:cubicBezTo>
                    <a:cubicBezTo>
                      <a:pt x="3302" y="2935"/>
                      <a:pt x="2566" y="3847"/>
                      <a:pt x="1707" y="3940"/>
                    </a:cubicBezTo>
                    <a:cubicBezTo>
                      <a:pt x="1658" y="3945"/>
                      <a:pt x="1610" y="3948"/>
                      <a:pt x="1562" y="3948"/>
                    </a:cubicBezTo>
                    <a:cubicBezTo>
                      <a:pt x="1258" y="3948"/>
                      <a:pt x="974" y="3836"/>
                      <a:pt x="750" y="3626"/>
                    </a:cubicBezTo>
                    <a:cubicBezTo>
                      <a:pt x="418" y="3316"/>
                      <a:pt x="247" y="2826"/>
                      <a:pt x="269" y="2285"/>
                    </a:cubicBezTo>
                    <a:cubicBezTo>
                      <a:pt x="317" y="1258"/>
                      <a:pt x="1053" y="347"/>
                      <a:pt x="1912" y="249"/>
                    </a:cubicBezTo>
                    <a:cubicBezTo>
                      <a:pt x="1961" y="246"/>
                      <a:pt x="2005" y="242"/>
                      <a:pt x="2050" y="242"/>
                    </a:cubicBezTo>
                    <a:close/>
                    <a:moveTo>
                      <a:pt x="2059" y="1"/>
                    </a:moveTo>
                    <a:cubicBezTo>
                      <a:pt x="2002" y="1"/>
                      <a:pt x="1944" y="4"/>
                      <a:pt x="1886" y="11"/>
                    </a:cubicBezTo>
                    <a:cubicBezTo>
                      <a:pt x="911" y="118"/>
                      <a:pt x="78" y="1135"/>
                      <a:pt x="26" y="2274"/>
                    </a:cubicBezTo>
                    <a:cubicBezTo>
                      <a:pt x="0" y="2887"/>
                      <a:pt x="202" y="3447"/>
                      <a:pt x="583" y="3802"/>
                    </a:cubicBezTo>
                    <a:cubicBezTo>
                      <a:pt x="855" y="4055"/>
                      <a:pt x="1199" y="4194"/>
                      <a:pt x="1565" y="4194"/>
                    </a:cubicBezTo>
                    <a:cubicBezTo>
                      <a:pt x="1621" y="4194"/>
                      <a:pt x="1677" y="4190"/>
                      <a:pt x="1733" y="4183"/>
                    </a:cubicBezTo>
                    <a:cubicBezTo>
                      <a:pt x="2704" y="4074"/>
                      <a:pt x="3537" y="3059"/>
                      <a:pt x="3589" y="1919"/>
                    </a:cubicBezTo>
                    <a:cubicBezTo>
                      <a:pt x="3619" y="1303"/>
                      <a:pt x="3417" y="746"/>
                      <a:pt x="3033" y="387"/>
                    </a:cubicBezTo>
                    <a:cubicBezTo>
                      <a:pt x="2765" y="135"/>
                      <a:pt x="2424" y="1"/>
                      <a:pt x="2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46"/>
              <p:cNvSpPr/>
              <p:nvPr/>
            </p:nvSpPr>
            <p:spPr>
              <a:xfrm>
                <a:off x="4137401" y="1521320"/>
                <a:ext cx="83017" cy="98755"/>
              </a:xfrm>
              <a:custGeom>
                <a:rect b="b" l="l" r="r" t="t"/>
                <a:pathLst>
                  <a:path extrusionOk="0" h="5409" w="4547">
                    <a:moveTo>
                      <a:pt x="4546" y="0"/>
                    </a:moveTo>
                    <a:lnTo>
                      <a:pt x="1819" y="1760"/>
                    </a:lnTo>
                    <a:cubicBezTo>
                      <a:pt x="1935" y="2791"/>
                      <a:pt x="1827" y="3855"/>
                      <a:pt x="352" y="4005"/>
                    </a:cubicBezTo>
                    <a:cubicBezTo>
                      <a:pt x="49" y="4396"/>
                      <a:pt x="0" y="5174"/>
                      <a:pt x="1102" y="5349"/>
                    </a:cubicBezTo>
                    <a:cubicBezTo>
                      <a:pt x="1361" y="5390"/>
                      <a:pt x="1607" y="5408"/>
                      <a:pt x="1841" y="5408"/>
                    </a:cubicBezTo>
                    <a:cubicBezTo>
                      <a:pt x="2905" y="5408"/>
                      <a:pt x="3721" y="5022"/>
                      <a:pt x="4337" y="4539"/>
                    </a:cubicBezTo>
                    <a:cubicBezTo>
                      <a:pt x="3556" y="3564"/>
                      <a:pt x="4120" y="1248"/>
                      <a:pt x="4546" y="0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46"/>
              <p:cNvSpPr/>
              <p:nvPr/>
            </p:nvSpPr>
            <p:spPr>
              <a:xfrm>
                <a:off x="4170612" y="1534411"/>
                <a:ext cx="30034" cy="32206"/>
              </a:xfrm>
              <a:custGeom>
                <a:rect b="b" l="l" r="r" t="t"/>
                <a:pathLst>
                  <a:path extrusionOk="0" h="1764" w="1645">
                    <a:moveTo>
                      <a:pt x="1614" y="0"/>
                    </a:moveTo>
                    <a:lnTo>
                      <a:pt x="0" y="1043"/>
                    </a:lnTo>
                    <a:cubicBezTo>
                      <a:pt x="31" y="1286"/>
                      <a:pt x="45" y="1532"/>
                      <a:pt x="31" y="1764"/>
                    </a:cubicBezTo>
                    <a:cubicBezTo>
                      <a:pt x="586" y="1760"/>
                      <a:pt x="1416" y="1264"/>
                      <a:pt x="1550" y="699"/>
                    </a:cubicBezTo>
                    <a:cubicBezTo>
                      <a:pt x="1617" y="415"/>
                      <a:pt x="1644" y="143"/>
                      <a:pt x="1614" y="0"/>
                    </a:cubicBezTo>
                    <a:close/>
                  </a:path>
                </a:pathLst>
              </a:custGeom>
              <a:solidFill>
                <a:srgbClr val="CE6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46"/>
              <p:cNvSpPr/>
              <p:nvPr/>
            </p:nvSpPr>
            <p:spPr>
              <a:xfrm>
                <a:off x="4130719" y="1433794"/>
                <a:ext cx="102644" cy="125739"/>
              </a:xfrm>
              <a:custGeom>
                <a:rect b="b" l="l" r="r" t="t"/>
                <a:pathLst>
                  <a:path extrusionOk="0" h="6887" w="5622">
                    <a:moveTo>
                      <a:pt x="3001" y="0"/>
                    </a:moveTo>
                    <a:cubicBezTo>
                      <a:pt x="2798" y="0"/>
                      <a:pt x="2589" y="26"/>
                      <a:pt x="2376" y="81"/>
                    </a:cubicBezTo>
                    <a:cubicBezTo>
                      <a:pt x="583" y="544"/>
                      <a:pt x="1" y="3087"/>
                      <a:pt x="161" y="4697"/>
                    </a:cubicBezTo>
                    <a:cubicBezTo>
                      <a:pt x="289" y="5971"/>
                      <a:pt x="1360" y="6886"/>
                      <a:pt x="2508" y="6886"/>
                    </a:cubicBezTo>
                    <a:cubicBezTo>
                      <a:pt x="2970" y="6886"/>
                      <a:pt x="3444" y="6738"/>
                      <a:pt x="3874" y="6404"/>
                    </a:cubicBezTo>
                    <a:cubicBezTo>
                      <a:pt x="4871" y="5635"/>
                      <a:pt x="4983" y="4608"/>
                      <a:pt x="5323" y="2889"/>
                    </a:cubicBezTo>
                    <a:cubicBezTo>
                      <a:pt x="5621" y="1375"/>
                      <a:pt x="4479" y="0"/>
                      <a:pt x="3001" y="0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46"/>
              <p:cNvSpPr/>
              <p:nvPr/>
            </p:nvSpPr>
            <p:spPr>
              <a:xfrm>
                <a:off x="4203183" y="1500415"/>
                <a:ext cx="40623" cy="33813"/>
              </a:xfrm>
              <a:custGeom>
                <a:rect b="b" l="l" r="r" t="t"/>
                <a:pathLst>
                  <a:path extrusionOk="0" h="1852" w="2225">
                    <a:moveTo>
                      <a:pt x="1373" y="1"/>
                    </a:moveTo>
                    <a:cubicBezTo>
                      <a:pt x="903" y="1"/>
                      <a:pt x="442" y="473"/>
                      <a:pt x="245" y="858"/>
                    </a:cubicBezTo>
                    <a:cubicBezTo>
                      <a:pt x="1" y="1327"/>
                      <a:pt x="155" y="1851"/>
                      <a:pt x="682" y="1851"/>
                    </a:cubicBezTo>
                    <a:cubicBezTo>
                      <a:pt x="705" y="1851"/>
                      <a:pt x="728" y="1850"/>
                      <a:pt x="752" y="1848"/>
                    </a:cubicBezTo>
                    <a:cubicBezTo>
                      <a:pt x="1141" y="1818"/>
                      <a:pt x="1581" y="1624"/>
                      <a:pt x="1881" y="1257"/>
                    </a:cubicBezTo>
                    <a:cubicBezTo>
                      <a:pt x="2224" y="840"/>
                      <a:pt x="2124" y="216"/>
                      <a:pt x="1589" y="36"/>
                    </a:cubicBezTo>
                    <a:cubicBezTo>
                      <a:pt x="1518" y="12"/>
                      <a:pt x="1445" y="1"/>
                      <a:pt x="1373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46"/>
              <p:cNvSpPr/>
              <p:nvPr/>
            </p:nvSpPr>
            <p:spPr>
              <a:xfrm>
                <a:off x="3937537" y="1872850"/>
                <a:ext cx="229278" cy="680256"/>
              </a:xfrm>
              <a:custGeom>
                <a:rect b="b" l="l" r="r" t="t"/>
                <a:pathLst>
                  <a:path extrusionOk="0" h="37259" w="12558">
                    <a:moveTo>
                      <a:pt x="6394" y="1"/>
                    </a:moveTo>
                    <a:cubicBezTo>
                      <a:pt x="6394" y="1"/>
                      <a:pt x="1703" y="14385"/>
                      <a:pt x="1176" y="19753"/>
                    </a:cubicBezTo>
                    <a:cubicBezTo>
                      <a:pt x="623" y="25336"/>
                      <a:pt x="0" y="36280"/>
                      <a:pt x="0" y="36280"/>
                    </a:cubicBezTo>
                    <a:lnTo>
                      <a:pt x="2827" y="37259"/>
                    </a:lnTo>
                    <a:cubicBezTo>
                      <a:pt x="2827" y="37259"/>
                      <a:pt x="5598" y="26338"/>
                      <a:pt x="6465" y="20899"/>
                    </a:cubicBezTo>
                    <a:cubicBezTo>
                      <a:pt x="6730" y="19244"/>
                      <a:pt x="7320" y="16955"/>
                      <a:pt x="8034" y="14508"/>
                    </a:cubicBezTo>
                    <a:cubicBezTo>
                      <a:pt x="8934" y="11427"/>
                      <a:pt x="10028" y="8106"/>
                      <a:pt x="10914" y="5503"/>
                    </a:cubicBezTo>
                    <a:cubicBezTo>
                      <a:pt x="11851" y="2765"/>
                      <a:pt x="12557" y="830"/>
                      <a:pt x="12557" y="830"/>
                    </a:cubicBezTo>
                    <a:lnTo>
                      <a:pt x="6394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46"/>
              <p:cNvSpPr/>
              <p:nvPr/>
            </p:nvSpPr>
            <p:spPr>
              <a:xfrm>
                <a:off x="4082373" y="1947322"/>
                <a:ext cx="54444" cy="190426"/>
              </a:xfrm>
              <a:custGeom>
                <a:rect b="b" l="l" r="r" t="t"/>
                <a:pathLst>
                  <a:path extrusionOk="0" h="10430" w="2982">
                    <a:moveTo>
                      <a:pt x="2428" y="0"/>
                    </a:moveTo>
                    <a:cubicBezTo>
                      <a:pt x="777" y="1726"/>
                      <a:pt x="0" y="7344"/>
                      <a:pt x="101" y="10429"/>
                    </a:cubicBezTo>
                    <a:cubicBezTo>
                      <a:pt x="1001" y="7348"/>
                      <a:pt x="2095" y="4027"/>
                      <a:pt x="2981" y="1424"/>
                    </a:cubicBezTo>
                    <a:lnTo>
                      <a:pt x="2428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46"/>
              <p:cNvSpPr/>
              <p:nvPr/>
            </p:nvSpPr>
            <p:spPr>
              <a:xfrm>
                <a:off x="4109449" y="1880975"/>
                <a:ext cx="152359" cy="685021"/>
              </a:xfrm>
              <a:custGeom>
                <a:rect b="b" l="l" r="r" t="t"/>
                <a:pathLst>
                  <a:path extrusionOk="0" h="37520" w="8345">
                    <a:moveTo>
                      <a:pt x="302" y="0"/>
                    </a:moveTo>
                    <a:lnTo>
                      <a:pt x="302" y="0"/>
                    </a:lnTo>
                    <a:cubicBezTo>
                      <a:pt x="302" y="1"/>
                      <a:pt x="0" y="15146"/>
                      <a:pt x="414" y="20308"/>
                    </a:cubicBezTo>
                    <a:cubicBezTo>
                      <a:pt x="871" y="25964"/>
                      <a:pt x="5106" y="37519"/>
                      <a:pt x="5106" y="37519"/>
                    </a:cubicBezTo>
                    <a:lnTo>
                      <a:pt x="8344" y="37519"/>
                    </a:lnTo>
                    <a:cubicBezTo>
                      <a:pt x="8344" y="37519"/>
                      <a:pt x="6186" y="26942"/>
                      <a:pt x="5520" y="21451"/>
                    </a:cubicBezTo>
                    <a:cubicBezTo>
                      <a:pt x="4766" y="15198"/>
                      <a:pt x="6350" y="819"/>
                      <a:pt x="6350" y="819"/>
                    </a:cubicBez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46"/>
              <p:cNvSpPr/>
              <p:nvPr/>
            </p:nvSpPr>
            <p:spPr>
              <a:xfrm>
                <a:off x="4187372" y="2545109"/>
                <a:ext cx="77832" cy="22201"/>
              </a:xfrm>
              <a:custGeom>
                <a:rect b="b" l="l" r="r" t="t"/>
                <a:pathLst>
                  <a:path extrusionOk="0" h="1216" w="4263">
                    <a:moveTo>
                      <a:pt x="1" y="0"/>
                    </a:moveTo>
                    <a:lnTo>
                      <a:pt x="449" y="1215"/>
                    </a:lnTo>
                    <a:lnTo>
                      <a:pt x="4263" y="1215"/>
                    </a:lnTo>
                    <a:lnTo>
                      <a:pt x="4263" y="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46"/>
              <p:cNvSpPr/>
              <p:nvPr/>
            </p:nvSpPr>
            <p:spPr>
              <a:xfrm>
                <a:off x="3930580" y="2510730"/>
                <a:ext cx="68466" cy="44767"/>
              </a:xfrm>
              <a:custGeom>
                <a:rect b="b" l="l" r="r" t="t"/>
                <a:pathLst>
                  <a:path extrusionOk="0" h="2452" w="3750">
                    <a:moveTo>
                      <a:pt x="0" y="1"/>
                    </a:moveTo>
                    <a:lnTo>
                      <a:pt x="0" y="1286"/>
                    </a:lnTo>
                    <a:lnTo>
                      <a:pt x="3372" y="2452"/>
                    </a:lnTo>
                    <a:lnTo>
                      <a:pt x="3750" y="13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46"/>
              <p:cNvSpPr/>
              <p:nvPr/>
            </p:nvSpPr>
            <p:spPr>
              <a:xfrm>
                <a:off x="4172182" y="1483801"/>
                <a:ext cx="6828" cy="9384"/>
              </a:xfrm>
              <a:custGeom>
                <a:rect b="b" l="l" r="r" t="t"/>
                <a:pathLst>
                  <a:path extrusionOk="0" h="514" w="374">
                    <a:moveTo>
                      <a:pt x="210" y="1"/>
                    </a:moveTo>
                    <a:cubicBezTo>
                      <a:pt x="122" y="1"/>
                      <a:pt x="40" y="99"/>
                      <a:pt x="23" y="233"/>
                    </a:cubicBezTo>
                    <a:cubicBezTo>
                      <a:pt x="0" y="374"/>
                      <a:pt x="60" y="502"/>
                      <a:pt x="153" y="513"/>
                    </a:cubicBezTo>
                    <a:cubicBezTo>
                      <a:pt x="158" y="513"/>
                      <a:pt x="163" y="513"/>
                      <a:pt x="168" y="513"/>
                    </a:cubicBezTo>
                    <a:cubicBezTo>
                      <a:pt x="256" y="513"/>
                      <a:pt x="337" y="412"/>
                      <a:pt x="355" y="278"/>
                    </a:cubicBezTo>
                    <a:cubicBezTo>
                      <a:pt x="374" y="140"/>
                      <a:pt x="314" y="12"/>
                      <a:pt x="224" y="2"/>
                    </a:cubicBezTo>
                    <a:cubicBezTo>
                      <a:pt x="219" y="1"/>
                      <a:pt x="215" y="1"/>
                      <a:pt x="2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46"/>
              <p:cNvSpPr/>
              <p:nvPr/>
            </p:nvSpPr>
            <p:spPr>
              <a:xfrm>
                <a:off x="4143061" y="1479839"/>
                <a:ext cx="6847" cy="9403"/>
              </a:xfrm>
              <a:custGeom>
                <a:rect b="b" l="l" r="r" t="t"/>
                <a:pathLst>
                  <a:path extrusionOk="0" h="515" w="375">
                    <a:moveTo>
                      <a:pt x="207" y="1"/>
                    </a:moveTo>
                    <a:cubicBezTo>
                      <a:pt x="119" y="1"/>
                      <a:pt x="37" y="102"/>
                      <a:pt x="19" y="237"/>
                    </a:cubicBezTo>
                    <a:cubicBezTo>
                      <a:pt x="0" y="379"/>
                      <a:pt x="61" y="502"/>
                      <a:pt x="154" y="514"/>
                    </a:cubicBezTo>
                    <a:cubicBezTo>
                      <a:pt x="159" y="514"/>
                      <a:pt x="165" y="515"/>
                      <a:pt x="170" y="515"/>
                    </a:cubicBezTo>
                    <a:cubicBezTo>
                      <a:pt x="254" y="515"/>
                      <a:pt x="334" y="415"/>
                      <a:pt x="355" y="281"/>
                    </a:cubicBezTo>
                    <a:cubicBezTo>
                      <a:pt x="374" y="140"/>
                      <a:pt x="314" y="17"/>
                      <a:pt x="221" y="2"/>
                    </a:cubicBezTo>
                    <a:cubicBezTo>
                      <a:pt x="216" y="1"/>
                      <a:pt x="211" y="1"/>
                      <a:pt x="20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46"/>
              <p:cNvSpPr/>
              <p:nvPr/>
            </p:nvSpPr>
            <p:spPr>
              <a:xfrm>
                <a:off x="4143335" y="1487507"/>
                <a:ext cx="15300" cy="24429"/>
              </a:xfrm>
              <a:custGeom>
                <a:rect b="b" l="l" r="r" t="t"/>
                <a:pathLst>
                  <a:path extrusionOk="0" h="1338" w="838">
                    <a:moveTo>
                      <a:pt x="837" y="0"/>
                    </a:moveTo>
                    <a:cubicBezTo>
                      <a:pt x="837" y="1"/>
                      <a:pt x="408" y="773"/>
                      <a:pt x="1" y="1116"/>
                    </a:cubicBezTo>
                    <a:cubicBezTo>
                      <a:pt x="156" y="1310"/>
                      <a:pt x="429" y="1337"/>
                      <a:pt x="569" y="1337"/>
                    </a:cubicBezTo>
                    <a:cubicBezTo>
                      <a:pt x="623" y="1337"/>
                      <a:pt x="658" y="1333"/>
                      <a:pt x="658" y="1333"/>
                    </a:cubicBez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DE57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46"/>
              <p:cNvSpPr/>
              <p:nvPr/>
            </p:nvSpPr>
            <p:spPr>
              <a:xfrm>
                <a:off x="4161136" y="1512483"/>
                <a:ext cx="20120" cy="7778"/>
              </a:xfrm>
              <a:custGeom>
                <a:rect b="b" l="l" r="r" t="t"/>
                <a:pathLst>
                  <a:path extrusionOk="0" h="426" w="1102">
                    <a:moveTo>
                      <a:pt x="1056" y="1"/>
                    </a:moveTo>
                    <a:cubicBezTo>
                      <a:pt x="1044" y="1"/>
                      <a:pt x="1032" y="6"/>
                      <a:pt x="1024" y="14"/>
                    </a:cubicBezTo>
                    <a:cubicBezTo>
                      <a:pt x="1021" y="17"/>
                      <a:pt x="734" y="340"/>
                      <a:pt x="226" y="340"/>
                    </a:cubicBezTo>
                    <a:cubicBezTo>
                      <a:pt x="170" y="340"/>
                      <a:pt x="112" y="336"/>
                      <a:pt x="52" y="327"/>
                    </a:cubicBezTo>
                    <a:cubicBezTo>
                      <a:pt x="50" y="327"/>
                      <a:pt x="48" y="327"/>
                      <a:pt x="47" y="327"/>
                    </a:cubicBezTo>
                    <a:cubicBezTo>
                      <a:pt x="26" y="327"/>
                      <a:pt x="7" y="345"/>
                      <a:pt x="4" y="365"/>
                    </a:cubicBezTo>
                    <a:cubicBezTo>
                      <a:pt x="0" y="387"/>
                      <a:pt x="19" y="410"/>
                      <a:pt x="41" y="413"/>
                    </a:cubicBezTo>
                    <a:cubicBezTo>
                      <a:pt x="105" y="421"/>
                      <a:pt x="169" y="425"/>
                      <a:pt x="228" y="425"/>
                    </a:cubicBezTo>
                    <a:cubicBezTo>
                      <a:pt x="774" y="425"/>
                      <a:pt x="1072" y="84"/>
                      <a:pt x="1087" y="70"/>
                    </a:cubicBezTo>
                    <a:cubicBezTo>
                      <a:pt x="1102" y="51"/>
                      <a:pt x="1102" y="25"/>
                      <a:pt x="1083" y="10"/>
                    </a:cubicBezTo>
                    <a:cubicBezTo>
                      <a:pt x="1075" y="3"/>
                      <a:pt x="1066" y="1"/>
                      <a:pt x="105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46"/>
              <p:cNvSpPr/>
              <p:nvPr/>
            </p:nvSpPr>
            <p:spPr>
              <a:xfrm>
                <a:off x="4177093" y="1470509"/>
                <a:ext cx="13584" cy="10188"/>
              </a:xfrm>
              <a:custGeom>
                <a:rect b="b" l="l" r="r" t="t"/>
                <a:pathLst>
                  <a:path extrusionOk="0" h="558" w="744">
                    <a:moveTo>
                      <a:pt x="86" y="1"/>
                    </a:moveTo>
                    <a:cubicBezTo>
                      <a:pt x="41" y="1"/>
                      <a:pt x="7" y="33"/>
                      <a:pt x="4" y="75"/>
                    </a:cubicBezTo>
                    <a:cubicBezTo>
                      <a:pt x="0" y="124"/>
                      <a:pt x="34" y="161"/>
                      <a:pt x="83" y="165"/>
                    </a:cubicBezTo>
                    <a:cubicBezTo>
                      <a:pt x="93" y="169"/>
                      <a:pt x="393" y="192"/>
                      <a:pt x="576" y="516"/>
                    </a:cubicBezTo>
                    <a:cubicBezTo>
                      <a:pt x="590" y="542"/>
                      <a:pt x="620" y="557"/>
                      <a:pt x="650" y="557"/>
                    </a:cubicBezTo>
                    <a:cubicBezTo>
                      <a:pt x="662" y="557"/>
                      <a:pt x="676" y="554"/>
                      <a:pt x="691" y="546"/>
                    </a:cubicBezTo>
                    <a:cubicBezTo>
                      <a:pt x="729" y="523"/>
                      <a:pt x="743" y="471"/>
                      <a:pt x="721" y="434"/>
                    </a:cubicBezTo>
                    <a:cubicBezTo>
                      <a:pt x="493" y="30"/>
                      <a:pt x="109" y="1"/>
                      <a:pt x="93" y="1"/>
                    </a:cubicBezTo>
                    <a:cubicBezTo>
                      <a:pt x="91" y="1"/>
                      <a:pt x="89" y="1"/>
                      <a:pt x="8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46"/>
              <p:cNvSpPr/>
              <p:nvPr/>
            </p:nvSpPr>
            <p:spPr>
              <a:xfrm>
                <a:off x="4136580" y="1463772"/>
                <a:ext cx="13985" cy="9494"/>
              </a:xfrm>
              <a:custGeom>
                <a:rect b="b" l="l" r="r" t="t"/>
                <a:pathLst>
                  <a:path extrusionOk="0" h="520" w="766">
                    <a:moveTo>
                      <a:pt x="684" y="0"/>
                    </a:moveTo>
                    <a:cubicBezTo>
                      <a:pt x="669" y="0"/>
                      <a:pt x="281" y="4"/>
                      <a:pt x="26" y="389"/>
                    </a:cubicBezTo>
                    <a:cubicBezTo>
                      <a:pt x="0" y="426"/>
                      <a:pt x="8" y="478"/>
                      <a:pt x="49" y="504"/>
                    </a:cubicBezTo>
                    <a:cubicBezTo>
                      <a:pt x="64" y="516"/>
                      <a:pt x="79" y="519"/>
                      <a:pt x="94" y="519"/>
                    </a:cubicBezTo>
                    <a:cubicBezTo>
                      <a:pt x="120" y="519"/>
                      <a:pt x="150" y="504"/>
                      <a:pt x="165" y="482"/>
                    </a:cubicBezTo>
                    <a:cubicBezTo>
                      <a:pt x="371" y="172"/>
                      <a:pt x="669" y="168"/>
                      <a:pt x="684" y="168"/>
                    </a:cubicBezTo>
                    <a:cubicBezTo>
                      <a:pt x="729" y="168"/>
                      <a:pt x="766" y="130"/>
                      <a:pt x="766" y="86"/>
                    </a:cubicBezTo>
                    <a:cubicBezTo>
                      <a:pt x="766" y="41"/>
                      <a:pt x="729" y="4"/>
                      <a:pt x="68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46"/>
              <p:cNvSpPr/>
              <p:nvPr/>
            </p:nvSpPr>
            <p:spPr>
              <a:xfrm>
                <a:off x="4207163" y="2603387"/>
                <a:ext cx="16925" cy="8179"/>
              </a:xfrm>
              <a:custGeom>
                <a:rect b="b" l="l" r="r" t="t"/>
                <a:pathLst>
                  <a:path extrusionOk="0" h="448" w="927">
                    <a:moveTo>
                      <a:pt x="168" y="80"/>
                    </a:moveTo>
                    <a:cubicBezTo>
                      <a:pt x="303" y="80"/>
                      <a:pt x="572" y="211"/>
                      <a:pt x="773" y="327"/>
                    </a:cubicBezTo>
                    <a:cubicBezTo>
                      <a:pt x="647" y="352"/>
                      <a:pt x="533" y="365"/>
                      <a:pt x="436" y="365"/>
                    </a:cubicBezTo>
                    <a:cubicBezTo>
                      <a:pt x="303" y="365"/>
                      <a:pt x="202" y="341"/>
                      <a:pt x="146" y="294"/>
                    </a:cubicBezTo>
                    <a:cubicBezTo>
                      <a:pt x="101" y="256"/>
                      <a:pt x="82" y="208"/>
                      <a:pt x="90" y="141"/>
                    </a:cubicBezTo>
                    <a:cubicBezTo>
                      <a:pt x="90" y="111"/>
                      <a:pt x="105" y="99"/>
                      <a:pt x="116" y="92"/>
                    </a:cubicBezTo>
                    <a:cubicBezTo>
                      <a:pt x="127" y="85"/>
                      <a:pt x="146" y="80"/>
                      <a:pt x="168" y="80"/>
                    </a:cubicBezTo>
                    <a:close/>
                    <a:moveTo>
                      <a:pt x="163" y="0"/>
                    </a:moveTo>
                    <a:cubicBezTo>
                      <a:pt x="129" y="0"/>
                      <a:pt x="99" y="6"/>
                      <a:pt x="75" y="18"/>
                    </a:cubicBezTo>
                    <a:cubicBezTo>
                      <a:pt x="46" y="32"/>
                      <a:pt x="8" y="66"/>
                      <a:pt x="4" y="137"/>
                    </a:cubicBezTo>
                    <a:cubicBezTo>
                      <a:pt x="1" y="230"/>
                      <a:pt x="27" y="305"/>
                      <a:pt x="90" y="357"/>
                    </a:cubicBezTo>
                    <a:cubicBezTo>
                      <a:pt x="172" y="425"/>
                      <a:pt x="299" y="447"/>
                      <a:pt x="434" y="447"/>
                    </a:cubicBezTo>
                    <a:cubicBezTo>
                      <a:pt x="594" y="447"/>
                      <a:pt x="770" y="413"/>
                      <a:pt x="893" y="383"/>
                    </a:cubicBezTo>
                    <a:cubicBezTo>
                      <a:pt x="912" y="380"/>
                      <a:pt x="923" y="368"/>
                      <a:pt x="927" y="349"/>
                    </a:cubicBezTo>
                    <a:cubicBezTo>
                      <a:pt x="927" y="335"/>
                      <a:pt x="920" y="316"/>
                      <a:pt x="908" y="309"/>
                    </a:cubicBezTo>
                    <a:cubicBezTo>
                      <a:pt x="849" y="273"/>
                      <a:pt x="405" y="0"/>
                      <a:pt x="16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46"/>
              <p:cNvSpPr/>
              <p:nvPr/>
            </p:nvSpPr>
            <p:spPr>
              <a:xfrm>
                <a:off x="4213152" y="2595792"/>
                <a:ext cx="10936" cy="14679"/>
              </a:xfrm>
              <a:custGeom>
                <a:rect b="b" l="l" r="r" t="t"/>
                <a:pathLst>
                  <a:path extrusionOk="0" h="804" w="599">
                    <a:moveTo>
                      <a:pt x="199" y="86"/>
                    </a:moveTo>
                    <a:cubicBezTo>
                      <a:pt x="233" y="86"/>
                      <a:pt x="266" y="98"/>
                      <a:pt x="296" y="124"/>
                    </a:cubicBezTo>
                    <a:cubicBezTo>
                      <a:pt x="427" y="228"/>
                      <a:pt x="483" y="527"/>
                      <a:pt x="506" y="676"/>
                    </a:cubicBezTo>
                    <a:cubicBezTo>
                      <a:pt x="323" y="538"/>
                      <a:pt x="99" y="246"/>
                      <a:pt x="121" y="127"/>
                    </a:cubicBezTo>
                    <a:cubicBezTo>
                      <a:pt x="121" y="120"/>
                      <a:pt x="128" y="93"/>
                      <a:pt x="180" y="86"/>
                    </a:cubicBezTo>
                    <a:close/>
                    <a:moveTo>
                      <a:pt x="203" y="1"/>
                    </a:moveTo>
                    <a:cubicBezTo>
                      <a:pt x="192" y="1"/>
                      <a:pt x="181" y="2"/>
                      <a:pt x="169" y="3"/>
                    </a:cubicBezTo>
                    <a:cubicBezTo>
                      <a:pt x="72" y="15"/>
                      <a:pt x="46" y="79"/>
                      <a:pt x="39" y="112"/>
                    </a:cubicBezTo>
                    <a:cubicBezTo>
                      <a:pt x="1" y="310"/>
                      <a:pt x="352" y="698"/>
                      <a:pt x="535" y="796"/>
                    </a:cubicBezTo>
                    <a:cubicBezTo>
                      <a:pt x="542" y="799"/>
                      <a:pt x="550" y="803"/>
                      <a:pt x="558" y="803"/>
                    </a:cubicBezTo>
                    <a:cubicBezTo>
                      <a:pt x="565" y="803"/>
                      <a:pt x="573" y="799"/>
                      <a:pt x="580" y="796"/>
                    </a:cubicBezTo>
                    <a:cubicBezTo>
                      <a:pt x="592" y="788"/>
                      <a:pt x="599" y="773"/>
                      <a:pt x="599" y="758"/>
                    </a:cubicBezTo>
                    <a:cubicBezTo>
                      <a:pt x="595" y="736"/>
                      <a:pt x="554" y="224"/>
                      <a:pt x="349" y="56"/>
                    </a:cubicBezTo>
                    <a:cubicBezTo>
                      <a:pt x="305" y="22"/>
                      <a:pt x="256" y="1"/>
                      <a:pt x="20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46"/>
              <p:cNvSpPr/>
              <p:nvPr/>
            </p:nvSpPr>
            <p:spPr>
              <a:xfrm>
                <a:off x="3917946" y="2569282"/>
                <a:ext cx="18440" cy="12269"/>
              </a:xfrm>
              <a:custGeom>
                <a:rect b="b" l="l" r="r" t="t"/>
                <a:pathLst>
                  <a:path extrusionOk="0" h="672" w="1010">
                    <a:moveTo>
                      <a:pt x="169" y="85"/>
                    </a:moveTo>
                    <a:cubicBezTo>
                      <a:pt x="311" y="85"/>
                      <a:pt x="625" y="350"/>
                      <a:pt x="849" y="567"/>
                    </a:cubicBezTo>
                    <a:cubicBezTo>
                      <a:pt x="456" y="500"/>
                      <a:pt x="187" y="391"/>
                      <a:pt x="117" y="264"/>
                    </a:cubicBezTo>
                    <a:cubicBezTo>
                      <a:pt x="91" y="219"/>
                      <a:pt x="91" y="171"/>
                      <a:pt x="113" y="119"/>
                    </a:cubicBezTo>
                    <a:cubicBezTo>
                      <a:pt x="120" y="100"/>
                      <a:pt x="132" y="88"/>
                      <a:pt x="150" y="85"/>
                    </a:cubicBezTo>
                    <a:close/>
                    <a:moveTo>
                      <a:pt x="168" y="1"/>
                    </a:moveTo>
                    <a:cubicBezTo>
                      <a:pt x="158" y="1"/>
                      <a:pt x="148" y="2"/>
                      <a:pt x="139" y="3"/>
                    </a:cubicBezTo>
                    <a:cubicBezTo>
                      <a:pt x="91" y="10"/>
                      <a:pt x="57" y="40"/>
                      <a:pt x="34" y="85"/>
                    </a:cubicBezTo>
                    <a:cubicBezTo>
                      <a:pt x="1" y="164"/>
                      <a:pt x="5" y="234"/>
                      <a:pt x="42" y="305"/>
                    </a:cubicBezTo>
                    <a:cubicBezTo>
                      <a:pt x="169" y="529"/>
                      <a:pt x="673" y="631"/>
                      <a:pt x="961" y="667"/>
                    </a:cubicBezTo>
                    <a:lnTo>
                      <a:pt x="965" y="671"/>
                    </a:lnTo>
                    <a:cubicBezTo>
                      <a:pt x="979" y="671"/>
                      <a:pt x="994" y="660"/>
                      <a:pt x="1001" y="645"/>
                    </a:cubicBezTo>
                    <a:cubicBezTo>
                      <a:pt x="1009" y="631"/>
                      <a:pt x="1009" y="612"/>
                      <a:pt x="994" y="600"/>
                    </a:cubicBezTo>
                    <a:cubicBezTo>
                      <a:pt x="936" y="536"/>
                      <a:pt x="423" y="1"/>
                      <a:pt x="16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46"/>
              <p:cNvSpPr/>
              <p:nvPr/>
            </p:nvSpPr>
            <p:spPr>
              <a:xfrm>
                <a:off x="3926892" y="2564754"/>
                <a:ext cx="11539" cy="16797"/>
              </a:xfrm>
              <a:custGeom>
                <a:rect b="b" l="l" r="r" t="t"/>
                <a:pathLst>
                  <a:path extrusionOk="0" h="920" w="632">
                    <a:moveTo>
                      <a:pt x="220" y="83"/>
                    </a:moveTo>
                    <a:cubicBezTo>
                      <a:pt x="232" y="83"/>
                      <a:pt x="247" y="86"/>
                      <a:pt x="265" y="90"/>
                    </a:cubicBezTo>
                    <a:cubicBezTo>
                      <a:pt x="325" y="105"/>
                      <a:pt x="373" y="139"/>
                      <a:pt x="407" y="195"/>
                    </a:cubicBezTo>
                    <a:cubicBezTo>
                      <a:pt x="508" y="359"/>
                      <a:pt x="475" y="647"/>
                      <a:pt x="449" y="789"/>
                    </a:cubicBezTo>
                    <a:cubicBezTo>
                      <a:pt x="287" y="595"/>
                      <a:pt x="112" y="214"/>
                      <a:pt x="172" y="109"/>
                    </a:cubicBezTo>
                    <a:cubicBezTo>
                      <a:pt x="175" y="101"/>
                      <a:pt x="183" y="83"/>
                      <a:pt x="220" y="83"/>
                    </a:cubicBezTo>
                    <a:close/>
                    <a:moveTo>
                      <a:pt x="222" y="1"/>
                    </a:moveTo>
                    <a:cubicBezTo>
                      <a:pt x="151" y="1"/>
                      <a:pt x="115" y="35"/>
                      <a:pt x="97" y="67"/>
                    </a:cubicBezTo>
                    <a:cubicBezTo>
                      <a:pt x="0" y="247"/>
                      <a:pt x="277" y="748"/>
                      <a:pt x="449" y="905"/>
                    </a:cubicBezTo>
                    <a:cubicBezTo>
                      <a:pt x="456" y="912"/>
                      <a:pt x="463" y="919"/>
                      <a:pt x="475" y="919"/>
                    </a:cubicBezTo>
                    <a:cubicBezTo>
                      <a:pt x="478" y="919"/>
                      <a:pt x="482" y="915"/>
                      <a:pt x="485" y="915"/>
                    </a:cubicBezTo>
                    <a:cubicBezTo>
                      <a:pt x="501" y="912"/>
                      <a:pt x="511" y="901"/>
                      <a:pt x="516" y="886"/>
                    </a:cubicBezTo>
                    <a:cubicBezTo>
                      <a:pt x="519" y="867"/>
                      <a:pt x="632" y="400"/>
                      <a:pt x="478" y="153"/>
                    </a:cubicBezTo>
                    <a:cubicBezTo>
                      <a:pt x="433" y="75"/>
                      <a:pt x="366" y="27"/>
                      <a:pt x="284" y="8"/>
                    </a:cubicBezTo>
                    <a:cubicBezTo>
                      <a:pt x="261" y="3"/>
                      <a:pt x="240" y="1"/>
                      <a:pt x="22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46"/>
              <p:cNvSpPr/>
              <p:nvPr/>
            </p:nvSpPr>
            <p:spPr>
              <a:xfrm>
                <a:off x="4104118" y="1652044"/>
                <a:ext cx="186610" cy="205689"/>
              </a:xfrm>
              <a:custGeom>
                <a:rect b="b" l="l" r="r" t="t"/>
                <a:pathLst>
                  <a:path extrusionOk="0" h="11266" w="10221">
                    <a:moveTo>
                      <a:pt x="5994" y="6812"/>
                    </a:moveTo>
                    <a:cubicBezTo>
                      <a:pt x="5993" y="6813"/>
                      <a:pt x="5993" y="6814"/>
                      <a:pt x="5993" y="6814"/>
                    </a:cubicBezTo>
                    <a:cubicBezTo>
                      <a:pt x="5993" y="6814"/>
                      <a:pt x="5993" y="6813"/>
                      <a:pt x="5994" y="6812"/>
                    </a:cubicBezTo>
                    <a:close/>
                    <a:moveTo>
                      <a:pt x="7553" y="1"/>
                    </a:moveTo>
                    <a:cubicBezTo>
                      <a:pt x="7478" y="565"/>
                      <a:pt x="7396" y="1192"/>
                      <a:pt x="7291" y="1786"/>
                    </a:cubicBezTo>
                    <a:cubicBezTo>
                      <a:pt x="7191" y="2384"/>
                      <a:pt x="7075" y="2982"/>
                      <a:pt x="6952" y="3571"/>
                    </a:cubicBezTo>
                    <a:cubicBezTo>
                      <a:pt x="6824" y="4166"/>
                      <a:pt x="6676" y="4744"/>
                      <a:pt x="6514" y="5312"/>
                    </a:cubicBezTo>
                    <a:lnTo>
                      <a:pt x="6384" y="5735"/>
                    </a:lnTo>
                    <a:lnTo>
                      <a:pt x="6245" y="6149"/>
                    </a:lnTo>
                    <a:cubicBezTo>
                      <a:pt x="6201" y="6287"/>
                      <a:pt x="6145" y="6418"/>
                      <a:pt x="6097" y="6552"/>
                    </a:cubicBezTo>
                    <a:lnTo>
                      <a:pt x="6018" y="6750"/>
                    </a:lnTo>
                    <a:lnTo>
                      <a:pt x="5999" y="6802"/>
                    </a:lnTo>
                    <a:cubicBezTo>
                      <a:pt x="5996" y="6808"/>
                      <a:pt x="5995" y="6811"/>
                      <a:pt x="5994" y="6812"/>
                    </a:cubicBezTo>
                    <a:lnTo>
                      <a:pt x="5994" y="6812"/>
                    </a:lnTo>
                    <a:cubicBezTo>
                      <a:pt x="5994" y="6812"/>
                      <a:pt x="5994" y="6812"/>
                      <a:pt x="5995" y="6812"/>
                    </a:cubicBezTo>
                    <a:cubicBezTo>
                      <a:pt x="5995" y="6812"/>
                      <a:pt x="5995" y="6812"/>
                      <a:pt x="5995" y="6814"/>
                    </a:cubicBezTo>
                    <a:cubicBezTo>
                      <a:pt x="5996" y="6813"/>
                      <a:pt x="5997" y="6812"/>
                      <a:pt x="5997" y="6812"/>
                    </a:cubicBezTo>
                    <a:lnTo>
                      <a:pt x="5997" y="6812"/>
                    </a:lnTo>
                    <a:cubicBezTo>
                      <a:pt x="5997" y="6812"/>
                      <a:pt x="5995" y="6816"/>
                      <a:pt x="5995" y="6821"/>
                    </a:cubicBezTo>
                    <a:cubicBezTo>
                      <a:pt x="5981" y="6877"/>
                      <a:pt x="5828" y="7049"/>
                      <a:pt x="5640" y="7198"/>
                    </a:cubicBezTo>
                    <a:cubicBezTo>
                      <a:pt x="5454" y="7355"/>
                      <a:pt x="5226" y="7512"/>
                      <a:pt x="4987" y="7657"/>
                    </a:cubicBezTo>
                    <a:cubicBezTo>
                      <a:pt x="4502" y="7957"/>
                      <a:pt x="3968" y="8236"/>
                      <a:pt x="3418" y="8502"/>
                    </a:cubicBezTo>
                    <a:cubicBezTo>
                      <a:pt x="2316" y="9024"/>
                      <a:pt x="1151" y="9517"/>
                      <a:pt x="1" y="9981"/>
                    </a:cubicBezTo>
                    <a:lnTo>
                      <a:pt x="337" y="11265"/>
                    </a:lnTo>
                    <a:cubicBezTo>
                      <a:pt x="1637" y="11057"/>
                      <a:pt x="2895" y="10772"/>
                      <a:pt x="4158" y="10362"/>
                    </a:cubicBezTo>
                    <a:cubicBezTo>
                      <a:pt x="4789" y="10157"/>
                      <a:pt x="5416" y="9925"/>
                      <a:pt x="6052" y="9622"/>
                    </a:cubicBezTo>
                    <a:cubicBezTo>
                      <a:pt x="6369" y="9465"/>
                      <a:pt x="6686" y="9298"/>
                      <a:pt x="7012" y="9077"/>
                    </a:cubicBezTo>
                    <a:cubicBezTo>
                      <a:pt x="7336" y="8853"/>
                      <a:pt x="7676" y="8607"/>
                      <a:pt x="8012" y="8132"/>
                    </a:cubicBezTo>
                    <a:cubicBezTo>
                      <a:pt x="8053" y="8069"/>
                      <a:pt x="8095" y="8009"/>
                      <a:pt x="8136" y="7934"/>
                    </a:cubicBezTo>
                    <a:lnTo>
                      <a:pt x="8184" y="7837"/>
                    </a:lnTo>
                    <a:lnTo>
                      <a:pt x="8214" y="7777"/>
                    </a:lnTo>
                    <a:lnTo>
                      <a:pt x="8330" y="7542"/>
                    </a:lnTo>
                    <a:cubicBezTo>
                      <a:pt x="8405" y="7385"/>
                      <a:pt x="8486" y="7228"/>
                      <a:pt x="8550" y="7068"/>
                    </a:cubicBezTo>
                    <a:lnTo>
                      <a:pt x="8752" y="6593"/>
                    </a:lnTo>
                    <a:lnTo>
                      <a:pt x="8931" y="6116"/>
                    </a:lnTo>
                    <a:cubicBezTo>
                      <a:pt x="9163" y="5476"/>
                      <a:pt x="9365" y="4834"/>
                      <a:pt x="9529" y="4188"/>
                    </a:cubicBezTo>
                    <a:cubicBezTo>
                      <a:pt x="9697" y="3542"/>
                      <a:pt x="9836" y="2896"/>
                      <a:pt x="9951" y="2246"/>
                    </a:cubicBezTo>
                    <a:cubicBezTo>
                      <a:pt x="10007" y="1917"/>
                      <a:pt x="10060" y="1592"/>
                      <a:pt x="10104" y="1263"/>
                    </a:cubicBezTo>
                    <a:cubicBezTo>
                      <a:pt x="10156" y="931"/>
                      <a:pt x="10190" y="617"/>
                      <a:pt x="10220" y="258"/>
                    </a:cubicBezTo>
                    <a:lnTo>
                      <a:pt x="7553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46"/>
              <p:cNvSpPr/>
              <p:nvPr/>
            </p:nvSpPr>
            <p:spPr>
              <a:xfrm>
                <a:off x="4209135" y="1618085"/>
                <a:ext cx="105583" cy="124261"/>
              </a:xfrm>
              <a:custGeom>
                <a:rect b="b" l="l" r="r" t="t"/>
                <a:pathLst>
                  <a:path extrusionOk="0" h="6806" w="5783">
                    <a:moveTo>
                      <a:pt x="3073" y="1"/>
                    </a:moveTo>
                    <a:cubicBezTo>
                      <a:pt x="2267" y="1"/>
                      <a:pt x="1495" y="648"/>
                      <a:pt x="1065" y="1947"/>
                    </a:cubicBezTo>
                    <a:cubicBezTo>
                      <a:pt x="381" y="4020"/>
                      <a:pt x="0" y="6806"/>
                      <a:pt x="0" y="6806"/>
                    </a:cubicBezTo>
                    <a:lnTo>
                      <a:pt x="4639" y="6657"/>
                    </a:lnTo>
                    <a:cubicBezTo>
                      <a:pt x="4639" y="6657"/>
                      <a:pt x="5782" y="2432"/>
                      <a:pt x="4793" y="1061"/>
                    </a:cubicBezTo>
                    <a:cubicBezTo>
                      <a:pt x="4285" y="355"/>
                      <a:pt x="3670" y="1"/>
                      <a:pt x="307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46"/>
              <p:cNvSpPr/>
              <p:nvPr/>
            </p:nvSpPr>
            <p:spPr>
              <a:xfrm>
                <a:off x="4081004" y="1825673"/>
                <a:ext cx="37811" cy="40678"/>
              </a:xfrm>
              <a:custGeom>
                <a:rect b="b" l="l" r="r" t="t"/>
                <a:pathLst>
                  <a:path extrusionOk="0" h="2228" w="2071">
                    <a:moveTo>
                      <a:pt x="0" y="0"/>
                    </a:moveTo>
                    <a:lnTo>
                      <a:pt x="378" y="2226"/>
                    </a:lnTo>
                    <a:cubicBezTo>
                      <a:pt x="378" y="2226"/>
                      <a:pt x="412" y="2228"/>
                      <a:pt x="471" y="2228"/>
                    </a:cubicBezTo>
                    <a:cubicBezTo>
                      <a:pt x="809" y="2228"/>
                      <a:pt x="1959" y="2176"/>
                      <a:pt x="2070" y="1472"/>
                    </a:cubicBezTo>
                    <a:lnTo>
                      <a:pt x="1734" y="4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46"/>
              <p:cNvSpPr/>
              <p:nvPr/>
            </p:nvSpPr>
            <p:spPr>
              <a:xfrm>
                <a:off x="4056101" y="1825673"/>
                <a:ext cx="31805" cy="43727"/>
              </a:xfrm>
              <a:custGeom>
                <a:rect b="b" l="l" r="r" t="t"/>
                <a:pathLst>
                  <a:path extrusionOk="0" h="2395" w="1742">
                    <a:moveTo>
                      <a:pt x="1364" y="0"/>
                    </a:moveTo>
                    <a:lnTo>
                      <a:pt x="1" y="568"/>
                    </a:lnTo>
                    <a:lnTo>
                      <a:pt x="401" y="2395"/>
                    </a:lnTo>
                    <a:lnTo>
                      <a:pt x="1742" y="2226"/>
                    </a:lnTo>
                    <a:lnTo>
                      <a:pt x="1364" y="0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36" name="Google Shape;1436;p46"/>
              <p:cNvGrpSpPr/>
              <p:nvPr/>
            </p:nvGrpSpPr>
            <p:grpSpPr>
              <a:xfrm>
                <a:off x="2997886" y="1290691"/>
                <a:ext cx="1054152" cy="943876"/>
                <a:chOff x="3040436" y="1290691"/>
                <a:chExt cx="1054152" cy="943876"/>
              </a:xfrm>
            </p:grpSpPr>
            <p:sp>
              <p:nvSpPr>
                <p:cNvPr id="1437" name="Google Shape;1437;p46"/>
                <p:cNvSpPr/>
                <p:nvPr/>
              </p:nvSpPr>
              <p:spPr>
                <a:xfrm>
                  <a:off x="3040436" y="1678024"/>
                  <a:ext cx="875831" cy="556543"/>
                </a:xfrm>
                <a:custGeom>
                  <a:rect b="b" l="l" r="r" t="t"/>
                  <a:pathLst>
                    <a:path extrusionOk="0" h="30483" w="47971">
                      <a:moveTo>
                        <a:pt x="1767" y="1"/>
                      </a:moveTo>
                      <a:lnTo>
                        <a:pt x="205" y="755"/>
                      </a:lnTo>
                      <a:cubicBezTo>
                        <a:pt x="45" y="2141"/>
                        <a:pt x="0" y="3560"/>
                        <a:pt x="79" y="5013"/>
                      </a:cubicBezTo>
                      <a:cubicBezTo>
                        <a:pt x="841" y="19080"/>
                        <a:pt x="12864" y="30483"/>
                        <a:pt x="26934" y="30483"/>
                      </a:cubicBezTo>
                      <a:cubicBezTo>
                        <a:pt x="36104" y="30483"/>
                        <a:pt x="43880" y="25638"/>
                        <a:pt x="47971" y="18367"/>
                      </a:cubicBezTo>
                      <a:lnTo>
                        <a:pt x="25552" y="5013"/>
                      </a:lnTo>
                      <a:lnTo>
                        <a:pt x="1767" y="1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8" name="Google Shape;1438;p46"/>
                <p:cNvSpPr/>
                <p:nvPr/>
              </p:nvSpPr>
              <p:spPr>
                <a:xfrm>
                  <a:off x="3596140" y="1297775"/>
                  <a:ext cx="469546" cy="683123"/>
                </a:xfrm>
                <a:custGeom>
                  <a:rect b="b" l="l" r="r" t="t"/>
                  <a:pathLst>
                    <a:path extrusionOk="0" h="37416" w="25718">
                      <a:moveTo>
                        <a:pt x="10582" y="1"/>
                      </a:moveTo>
                      <a:lnTo>
                        <a:pt x="9021" y="756"/>
                      </a:lnTo>
                      <a:lnTo>
                        <a:pt x="1" y="24063"/>
                      </a:lnTo>
                      <a:lnTo>
                        <a:pt x="22419" y="37415"/>
                      </a:lnTo>
                      <a:lnTo>
                        <a:pt x="23980" y="36661"/>
                      </a:lnTo>
                      <a:cubicBezTo>
                        <a:pt x="23980" y="36661"/>
                        <a:pt x="25717" y="28567"/>
                        <a:pt x="25471" y="24063"/>
                      </a:cubicBezTo>
                      <a:cubicBezTo>
                        <a:pt x="24925" y="14018"/>
                        <a:pt x="10582" y="1"/>
                        <a:pt x="10582" y="1"/>
                      </a:cubicBez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9" name="Google Shape;1439;p46"/>
                <p:cNvSpPr/>
                <p:nvPr/>
              </p:nvSpPr>
              <p:spPr>
                <a:xfrm>
                  <a:off x="3044179" y="1304457"/>
                  <a:ext cx="627474" cy="465110"/>
                </a:xfrm>
                <a:custGeom>
                  <a:rect b="b" l="l" r="r" t="t"/>
                  <a:pathLst>
                    <a:path extrusionOk="0" h="25475" w="34368">
                      <a:moveTo>
                        <a:pt x="23966" y="1"/>
                      </a:moveTo>
                      <a:cubicBezTo>
                        <a:pt x="11348" y="1"/>
                        <a:pt x="1371" y="9175"/>
                        <a:pt x="0" y="21216"/>
                      </a:cubicBezTo>
                      <a:lnTo>
                        <a:pt x="1562" y="20462"/>
                      </a:lnTo>
                      <a:lnTo>
                        <a:pt x="25347" y="25474"/>
                      </a:lnTo>
                      <a:lnTo>
                        <a:pt x="34368" y="2164"/>
                      </a:lnTo>
                      <a:cubicBezTo>
                        <a:pt x="31148" y="774"/>
                        <a:pt x="27626" y="1"/>
                        <a:pt x="2396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0" name="Google Shape;1440;p46"/>
                <p:cNvSpPr/>
                <p:nvPr/>
              </p:nvSpPr>
              <p:spPr>
                <a:xfrm>
                  <a:off x="3069009" y="1678024"/>
                  <a:ext cx="875758" cy="542777"/>
                </a:xfrm>
                <a:custGeom>
                  <a:rect b="b" l="l" r="r" t="t"/>
                  <a:pathLst>
                    <a:path extrusionOk="0" h="29729" w="47967">
                      <a:moveTo>
                        <a:pt x="202" y="1"/>
                      </a:moveTo>
                      <a:cubicBezTo>
                        <a:pt x="45" y="1386"/>
                        <a:pt x="0" y="2806"/>
                        <a:pt x="78" y="4259"/>
                      </a:cubicBezTo>
                      <a:cubicBezTo>
                        <a:pt x="840" y="18325"/>
                        <a:pt x="12864" y="29729"/>
                        <a:pt x="26931" y="29729"/>
                      </a:cubicBezTo>
                      <a:cubicBezTo>
                        <a:pt x="36104" y="29729"/>
                        <a:pt x="43877" y="24880"/>
                        <a:pt x="47966" y="17612"/>
                      </a:cubicBezTo>
                      <a:lnTo>
                        <a:pt x="25549" y="4259"/>
                      </a:lnTo>
                      <a:lnTo>
                        <a:pt x="202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1" name="Google Shape;1441;p46"/>
                <p:cNvSpPr/>
                <p:nvPr/>
              </p:nvSpPr>
              <p:spPr>
                <a:xfrm>
                  <a:off x="3094971" y="1707893"/>
                  <a:ext cx="814412" cy="487475"/>
                </a:xfrm>
                <a:custGeom>
                  <a:rect b="b" l="l" r="r" t="t"/>
                  <a:pathLst>
                    <a:path extrusionOk="0" h="26700" w="44607">
                      <a:moveTo>
                        <a:pt x="158" y="135"/>
                      </a:moveTo>
                      <a:lnTo>
                        <a:pt x="23596" y="4069"/>
                      </a:lnTo>
                      <a:lnTo>
                        <a:pt x="44457" y="16495"/>
                      </a:lnTo>
                      <a:cubicBezTo>
                        <a:pt x="40285" y="22904"/>
                        <a:pt x="33382" y="26576"/>
                        <a:pt x="25509" y="26576"/>
                      </a:cubicBezTo>
                      <a:cubicBezTo>
                        <a:pt x="12256" y="26576"/>
                        <a:pt x="887" y="15793"/>
                        <a:pt x="170" y="2541"/>
                      </a:cubicBezTo>
                      <a:cubicBezTo>
                        <a:pt x="125" y="1741"/>
                        <a:pt x="125" y="935"/>
                        <a:pt x="158" y="135"/>
                      </a:cubicBezTo>
                      <a:close/>
                      <a:moveTo>
                        <a:pt x="102" y="1"/>
                      </a:moveTo>
                      <a:cubicBezTo>
                        <a:pt x="87" y="1"/>
                        <a:pt x="76" y="9"/>
                        <a:pt x="65" y="16"/>
                      </a:cubicBezTo>
                      <a:cubicBezTo>
                        <a:pt x="50" y="27"/>
                        <a:pt x="42" y="42"/>
                        <a:pt x="42" y="61"/>
                      </a:cubicBezTo>
                      <a:cubicBezTo>
                        <a:pt x="1" y="886"/>
                        <a:pt x="5" y="1723"/>
                        <a:pt x="50" y="2545"/>
                      </a:cubicBezTo>
                      <a:cubicBezTo>
                        <a:pt x="771" y="15864"/>
                        <a:pt x="12192" y="26700"/>
                        <a:pt x="25509" y="26700"/>
                      </a:cubicBezTo>
                      <a:cubicBezTo>
                        <a:pt x="29381" y="26700"/>
                        <a:pt x="33165" y="25769"/>
                        <a:pt x="36460" y="24006"/>
                      </a:cubicBezTo>
                      <a:cubicBezTo>
                        <a:pt x="39743" y="22251"/>
                        <a:pt x="42555" y="19658"/>
                        <a:pt x="44595" y="16510"/>
                      </a:cubicBezTo>
                      <a:cubicBezTo>
                        <a:pt x="44603" y="16495"/>
                        <a:pt x="44606" y="16476"/>
                        <a:pt x="44603" y="16462"/>
                      </a:cubicBezTo>
                      <a:cubicBezTo>
                        <a:pt x="44598" y="16446"/>
                        <a:pt x="44588" y="16431"/>
                        <a:pt x="44576" y="16424"/>
                      </a:cubicBezTo>
                      <a:lnTo>
                        <a:pt x="23649" y="3960"/>
                      </a:lnTo>
                      <a:cubicBezTo>
                        <a:pt x="23641" y="3957"/>
                        <a:pt x="23634" y="3953"/>
                        <a:pt x="23626" y="3953"/>
                      </a:cubicBezTo>
                      <a:lnTo>
                        <a:pt x="113" y="4"/>
                      </a:lnTo>
                      <a:cubicBezTo>
                        <a:pt x="109" y="1"/>
                        <a:pt x="106" y="1"/>
                        <a:pt x="102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2" name="Google Shape;1442;p46"/>
                <p:cNvSpPr/>
                <p:nvPr/>
              </p:nvSpPr>
              <p:spPr>
                <a:xfrm>
                  <a:off x="3624658" y="1297775"/>
                  <a:ext cx="469930" cy="669356"/>
                </a:xfrm>
                <a:custGeom>
                  <a:rect b="b" l="l" r="r" t="t"/>
                  <a:pathLst>
                    <a:path extrusionOk="0" h="36662" w="25739">
                      <a:moveTo>
                        <a:pt x="9020" y="1"/>
                      </a:moveTo>
                      <a:lnTo>
                        <a:pt x="0" y="23308"/>
                      </a:lnTo>
                      <a:lnTo>
                        <a:pt x="22418" y="36661"/>
                      </a:lnTo>
                      <a:cubicBezTo>
                        <a:pt x="24603" y="32781"/>
                        <a:pt x="25738" y="28204"/>
                        <a:pt x="25474" y="23308"/>
                      </a:cubicBezTo>
                      <a:cubicBezTo>
                        <a:pt x="24909" y="12902"/>
                        <a:pt x="18179" y="3952"/>
                        <a:pt x="9020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3" name="Google Shape;1443;p46"/>
                <p:cNvSpPr/>
                <p:nvPr/>
              </p:nvSpPr>
              <p:spPr>
                <a:xfrm>
                  <a:off x="3656280" y="1332757"/>
                  <a:ext cx="411926" cy="598207"/>
                </a:xfrm>
                <a:custGeom>
                  <a:rect b="b" l="l" r="r" t="t"/>
                  <a:pathLst>
                    <a:path extrusionOk="0" h="32765" w="22562">
                      <a:moveTo>
                        <a:pt x="8117" y="147"/>
                      </a:moveTo>
                      <a:cubicBezTo>
                        <a:pt x="16335" y="4303"/>
                        <a:pt x="21739" y="12473"/>
                        <a:pt x="22225" y="21474"/>
                      </a:cubicBezTo>
                      <a:cubicBezTo>
                        <a:pt x="22438" y="25355"/>
                        <a:pt x="21694" y="29210"/>
                        <a:pt x="20081" y="32620"/>
                      </a:cubicBezTo>
                      <a:lnTo>
                        <a:pt x="147" y="20746"/>
                      </a:lnTo>
                      <a:lnTo>
                        <a:pt x="8117" y="147"/>
                      </a:lnTo>
                      <a:close/>
                      <a:moveTo>
                        <a:pt x="8084" y="1"/>
                      </a:moveTo>
                      <a:cubicBezTo>
                        <a:pt x="8077" y="1"/>
                        <a:pt x="8069" y="1"/>
                        <a:pt x="8062" y="5"/>
                      </a:cubicBezTo>
                      <a:cubicBezTo>
                        <a:pt x="8046" y="12"/>
                        <a:pt x="8036" y="23"/>
                        <a:pt x="8028" y="38"/>
                      </a:cubicBezTo>
                      <a:lnTo>
                        <a:pt x="13" y="20749"/>
                      </a:lnTo>
                      <a:cubicBezTo>
                        <a:pt x="1" y="20775"/>
                        <a:pt x="13" y="20809"/>
                        <a:pt x="39" y="20825"/>
                      </a:cubicBezTo>
                      <a:lnTo>
                        <a:pt x="20077" y="32758"/>
                      </a:lnTo>
                      <a:cubicBezTo>
                        <a:pt x="20084" y="32761"/>
                        <a:pt x="20096" y="32765"/>
                        <a:pt x="20107" y="32765"/>
                      </a:cubicBezTo>
                      <a:cubicBezTo>
                        <a:pt x="20111" y="32765"/>
                        <a:pt x="20119" y="32765"/>
                        <a:pt x="20126" y="32761"/>
                      </a:cubicBezTo>
                      <a:cubicBezTo>
                        <a:pt x="20141" y="32758"/>
                        <a:pt x="20156" y="32747"/>
                        <a:pt x="20163" y="32732"/>
                      </a:cubicBezTo>
                      <a:cubicBezTo>
                        <a:pt x="21803" y="29288"/>
                        <a:pt x="22561" y="25392"/>
                        <a:pt x="22348" y="21466"/>
                      </a:cubicBezTo>
                      <a:cubicBezTo>
                        <a:pt x="22106" y="17029"/>
                        <a:pt x="20649" y="12681"/>
                        <a:pt x="18124" y="8887"/>
                      </a:cubicBezTo>
                      <a:cubicBezTo>
                        <a:pt x="15614" y="5110"/>
                        <a:pt x="12151" y="2036"/>
                        <a:pt x="8114" y="9"/>
                      </a:cubicBezTo>
                      <a:cubicBezTo>
                        <a:pt x="8103" y="1"/>
                        <a:pt x="8095" y="1"/>
                        <a:pt x="8084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4" name="Google Shape;1444;p46"/>
                <p:cNvSpPr/>
                <p:nvPr/>
              </p:nvSpPr>
              <p:spPr>
                <a:xfrm>
                  <a:off x="3072697" y="1290691"/>
                  <a:ext cx="627456" cy="465092"/>
                </a:xfrm>
                <a:custGeom>
                  <a:rect b="b" l="l" r="r" t="t"/>
                  <a:pathLst>
                    <a:path extrusionOk="0" h="25474" w="34367">
                      <a:moveTo>
                        <a:pt x="23968" y="1"/>
                      </a:moveTo>
                      <a:cubicBezTo>
                        <a:pt x="11351" y="1"/>
                        <a:pt x="1374" y="9174"/>
                        <a:pt x="0" y="21216"/>
                      </a:cubicBezTo>
                      <a:lnTo>
                        <a:pt x="25347" y="25474"/>
                      </a:lnTo>
                      <a:lnTo>
                        <a:pt x="34366" y="2163"/>
                      </a:lnTo>
                      <a:cubicBezTo>
                        <a:pt x="31147" y="773"/>
                        <a:pt x="27625" y="1"/>
                        <a:pt x="23968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5" name="Google Shape;1445;p46"/>
                <p:cNvSpPr/>
                <p:nvPr/>
              </p:nvSpPr>
              <p:spPr>
                <a:xfrm>
                  <a:off x="3101526" y="1316197"/>
                  <a:ext cx="565563" cy="410885"/>
                </a:xfrm>
                <a:custGeom>
                  <a:rect b="b" l="l" r="r" t="t"/>
                  <a:pathLst>
                    <a:path extrusionOk="0" h="22505" w="30977">
                      <a:moveTo>
                        <a:pt x="22389" y="120"/>
                      </a:moveTo>
                      <a:cubicBezTo>
                        <a:pt x="25269" y="120"/>
                        <a:pt x="28112" y="624"/>
                        <a:pt x="30834" y="1621"/>
                      </a:cubicBezTo>
                      <a:lnTo>
                        <a:pt x="22800" y="22377"/>
                      </a:lnTo>
                      <a:lnTo>
                        <a:pt x="135" y="18567"/>
                      </a:lnTo>
                      <a:cubicBezTo>
                        <a:pt x="2048" y="7702"/>
                        <a:pt x="11188" y="120"/>
                        <a:pt x="22389" y="120"/>
                      </a:cubicBezTo>
                      <a:close/>
                      <a:moveTo>
                        <a:pt x="22389" y="0"/>
                      </a:moveTo>
                      <a:cubicBezTo>
                        <a:pt x="16939" y="0"/>
                        <a:pt x="11711" y="1857"/>
                        <a:pt x="7669" y="5229"/>
                      </a:cubicBezTo>
                      <a:cubicBezTo>
                        <a:pt x="3639" y="8591"/>
                        <a:pt x="916" y="13342"/>
                        <a:pt x="5" y="18608"/>
                      </a:cubicBezTo>
                      <a:cubicBezTo>
                        <a:pt x="1" y="18624"/>
                        <a:pt x="5" y="18642"/>
                        <a:pt x="16" y="18653"/>
                      </a:cubicBezTo>
                      <a:cubicBezTo>
                        <a:pt x="23" y="18668"/>
                        <a:pt x="38" y="18676"/>
                        <a:pt x="53" y="18679"/>
                      </a:cubicBezTo>
                      <a:lnTo>
                        <a:pt x="22830" y="22504"/>
                      </a:lnTo>
                      <a:lnTo>
                        <a:pt x="22842" y="22504"/>
                      </a:lnTo>
                      <a:cubicBezTo>
                        <a:pt x="22864" y="22504"/>
                        <a:pt x="22886" y="22489"/>
                        <a:pt x="22897" y="22467"/>
                      </a:cubicBezTo>
                      <a:lnTo>
                        <a:pt x="30969" y="1607"/>
                      </a:lnTo>
                      <a:cubicBezTo>
                        <a:pt x="30977" y="1592"/>
                        <a:pt x="30977" y="1573"/>
                        <a:pt x="30969" y="1557"/>
                      </a:cubicBezTo>
                      <a:cubicBezTo>
                        <a:pt x="30961" y="1543"/>
                        <a:pt x="30950" y="1531"/>
                        <a:pt x="30935" y="1528"/>
                      </a:cubicBezTo>
                      <a:cubicBezTo>
                        <a:pt x="28179" y="512"/>
                        <a:pt x="25302" y="0"/>
                        <a:pt x="2238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46" name="Google Shape;1446;p46"/>
            <p:cNvSpPr/>
            <p:nvPr/>
          </p:nvSpPr>
          <p:spPr>
            <a:xfrm>
              <a:off x="4744950" y="1980575"/>
              <a:ext cx="104553" cy="172215"/>
            </a:xfrm>
            <a:custGeom>
              <a:rect b="b" l="l" r="r" t="t"/>
              <a:pathLst>
                <a:path extrusionOk="0" h="11531" w="8189">
                  <a:moveTo>
                    <a:pt x="2218" y="77"/>
                  </a:moveTo>
                  <a:cubicBezTo>
                    <a:pt x="2453" y="77"/>
                    <a:pt x="2717" y="126"/>
                    <a:pt x="2981" y="261"/>
                  </a:cubicBezTo>
                  <a:cubicBezTo>
                    <a:pt x="3516" y="527"/>
                    <a:pt x="3994" y="1151"/>
                    <a:pt x="4136" y="1935"/>
                  </a:cubicBezTo>
                  <a:cubicBezTo>
                    <a:pt x="4214" y="2327"/>
                    <a:pt x="4214" y="2753"/>
                    <a:pt x="4162" y="3186"/>
                  </a:cubicBezTo>
                  <a:cubicBezTo>
                    <a:pt x="4129" y="3507"/>
                    <a:pt x="4039" y="3836"/>
                    <a:pt x="3998" y="4187"/>
                  </a:cubicBezTo>
                  <a:cubicBezTo>
                    <a:pt x="3960" y="3940"/>
                    <a:pt x="3953" y="3690"/>
                    <a:pt x="3941" y="3444"/>
                  </a:cubicBezTo>
                  <a:cubicBezTo>
                    <a:pt x="3915" y="2842"/>
                    <a:pt x="3860" y="2230"/>
                    <a:pt x="3636" y="1670"/>
                  </a:cubicBezTo>
                  <a:cubicBezTo>
                    <a:pt x="3412" y="1110"/>
                    <a:pt x="3004" y="601"/>
                    <a:pt x="2443" y="374"/>
                  </a:cubicBezTo>
                  <a:cubicBezTo>
                    <a:pt x="2266" y="302"/>
                    <a:pt x="2072" y="267"/>
                    <a:pt x="1879" y="267"/>
                  </a:cubicBezTo>
                  <a:cubicBezTo>
                    <a:pt x="1665" y="267"/>
                    <a:pt x="1452" y="310"/>
                    <a:pt x="1260" y="396"/>
                  </a:cubicBezTo>
                  <a:cubicBezTo>
                    <a:pt x="1331" y="339"/>
                    <a:pt x="1443" y="265"/>
                    <a:pt x="1604" y="198"/>
                  </a:cubicBezTo>
                  <a:cubicBezTo>
                    <a:pt x="1758" y="131"/>
                    <a:pt x="1973" y="77"/>
                    <a:pt x="2218" y="77"/>
                  </a:cubicBezTo>
                  <a:close/>
                  <a:moveTo>
                    <a:pt x="2267" y="0"/>
                  </a:moveTo>
                  <a:cubicBezTo>
                    <a:pt x="1990" y="0"/>
                    <a:pt x="1750" y="68"/>
                    <a:pt x="1581" y="149"/>
                  </a:cubicBezTo>
                  <a:cubicBezTo>
                    <a:pt x="1424" y="224"/>
                    <a:pt x="1316" y="306"/>
                    <a:pt x="1249" y="370"/>
                  </a:cubicBezTo>
                  <a:cubicBezTo>
                    <a:pt x="1226" y="392"/>
                    <a:pt x="1211" y="411"/>
                    <a:pt x="1197" y="426"/>
                  </a:cubicBezTo>
                  <a:cubicBezTo>
                    <a:pt x="1043" y="504"/>
                    <a:pt x="909" y="608"/>
                    <a:pt x="800" y="743"/>
                  </a:cubicBezTo>
                  <a:lnTo>
                    <a:pt x="1" y="7948"/>
                  </a:lnTo>
                  <a:lnTo>
                    <a:pt x="5862" y="11530"/>
                  </a:lnTo>
                  <a:cubicBezTo>
                    <a:pt x="6313" y="11486"/>
                    <a:pt x="6777" y="11441"/>
                    <a:pt x="7195" y="11258"/>
                  </a:cubicBezTo>
                  <a:cubicBezTo>
                    <a:pt x="7613" y="11079"/>
                    <a:pt x="7991" y="10734"/>
                    <a:pt x="8087" y="10286"/>
                  </a:cubicBezTo>
                  <a:cubicBezTo>
                    <a:pt x="8189" y="9842"/>
                    <a:pt x="7931" y="9312"/>
                    <a:pt x="7482" y="9214"/>
                  </a:cubicBezTo>
                  <a:cubicBezTo>
                    <a:pt x="7281" y="9169"/>
                    <a:pt x="7027" y="9196"/>
                    <a:pt x="6908" y="9028"/>
                  </a:cubicBezTo>
                  <a:cubicBezTo>
                    <a:pt x="6796" y="8871"/>
                    <a:pt x="6874" y="8662"/>
                    <a:pt x="6937" y="8483"/>
                  </a:cubicBezTo>
                  <a:cubicBezTo>
                    <a:pt x="7143" y="7911"/>
                    <a:pt x="7177" y="7264"/>
                    <a:pt x="6956" y="6697"/>
                  </a:cubicBezTo>
                  <a:cubicBezTo>
                    <a:pt x="6810" y="6320"/>
                    <a:pt x="6545" y="5983"/>
                    <a:pt x="6213" y="5759"/>
                  </a:cubicBezTo>
                  <a:cubicBezTo>
                    <a:pt x="6261" y="5711"/>
                    <a:pt x="6306" y="5659"/>
                    <a:pt x="6339" y="5599"/>
                  </a:cubicBezTo>
                  <a:cubicBezTo>
                    <a:pt x="6441" y="5420"/>
                    <a:pt x="6477" y="5218"/>
                    <a:pt x="6477" y="5031"/>
                  </a:cubicBezTo>
                  <a:cubicBezTo>
                    <a:pt x="6470" y="4661"/>
                    <a:pt x="6355" y="4303"/>
                    <a:pt x="6101" y="4087"/>
                  </a:cubicBezTo>
                  <a:cubicBezTo>
                    <a:pt x="5972" y="3979"/>
                    <a:pt x="5809" y="3924"/>
                    <a:pt x="5656" y="3924"/>
                  </a:cubicBezTo>
                  <a:cubicBezTo>
                    <a:pt x="5511" y="3924"/>
                    <a:pt x="5375" y="3973"/>
                    <a:pt x="5286" y="4075"/>
                  </a:cubicBezTo>
                  <a:cubicBezTo>
                    <a:pt x="5100" y="4266"/>
                    <a:pt x="5115" y="4568"/>
                    <a:pt x="5275" y="4680"/>
                  </a:cubicBezTo>
                  <a:cubicBezTo>
                    <a:pt x="5356" y="4743"/>
                    <a:pt x="5441" y="4765"/>
                    <a:pt x="5516" y="4765"/>
                  </a:cubicBezTo>
                  <a:cubicBezTo>
                    <a:pt x="5578" y="4765"/>
                    <a:pt x="5633" y="4749"/>
                    <a:pt x="5671" y="4728"/>
                  </a:cubicBezTo>
                  <a:cubicBezTo>
                    <a:pt x="5757" y="4684"/>
                    <a:pt x="5768" y="4632"/>
                    <a:pt x="5768" y="4632"/>
                  </a:cubicBezTo>
                  <a:cubicBezTo>
                    <a:pt x="5768" y="4631"/>
                    <a:pt x="5768" y="4631"/>
                    <a:pt x="5767" y="4631"/>
                  </a:cubicBezTo>
                  <a:cubicBezTo>
                    <a:pt x="5761" y="4631"/>
                    <a:pt x="5733" y="4675"/>
                    <a:pt x="5660" y="4706"/>
                  </a:cubicBezTo>
                  <a:cubicBezTo>
                    <a:pt x="5630" y="4718"/>
                    <a:pt x="5590" y="4726"/>
                    <a:pt x="5545" y="4726"/>
                  </a:cubicBezTo>
                  <a:cubicBezTo>
                    <a:pt x="5472" y="4726"/>
                    <a:pt x="5385" y="4704"/>
                    <a:pt x="5308" y="4639"/>
                  </a:cubicBezTo>
                  <a:cubicBezTo>
                    <a:pt x="5182" y="4542"/>
                    <a:pt x="5174" y="4288"/>
                    <a:pt x="5343" y="4127"/>
                  </a:cubicBezTo>
                  <a:cubicBezTo>
                    <a:pt x="5414" y="4048"/>
                    <a:pt x="5524" y="4009"/>
                    <a:pt x="5642" y="4009"/>
                  </a:cubicBezTo>
                  <a:cubicBezTo>
                    <a:pt x="5776" y="4009"/>
                    <a:pt x="5922" y="4060"/>
                    <a:pt x="6037" y="4161"/>
                  </a:cubicBezTo>
                  <a:cubicBezTo>
                    <a:pt x="6258" y="4347"/>
                    <a:pt x="6365" y="4687"/>
                    <a:pt x="6365" y="5031"/>
                  </a:cubicBezTo>
                  <a:cubicBezTo>
                    <a:pt x="6365" y="5203"/>
                    <a:pt x="6329" y="5382"/>
                    <a:pt x="6235" y="5539"/>
                  </a:cubicBezTo>
                  <a:cubicBezTo>
                    <a:pt x="6201" y="5595"/>
                    <a:pt x="6156" y="5647"/>
                    <a:pt x="6108" y="5692"/>
                  </a:cubicBezTo>
                  <a:cubicBezTo>
                    <a:pt x="5970" y="5610"/>
                    <a:pt x="5820" y="5550"/>
                    <a:pt x="5663" y="5509"/>
                  </a:cubicBezTo>
                  <a:cubicBezTo>
                    <a:pt x="5327" y="5431"/>
                    <a:pt x="4965" y="5449"/>
                    <a:pt x="4659" y="5289"/>
                  </a:cubicBezTo>
                  <a:cubicBezTo>
                    <a:pt x="4401" y="5158"/>
                    <a:pt x="4218" y="4908"/>
                    <a:pt x="4114" y="4635"/>
                  </a:cubicBezTo>
                  <a:cubicBezTo>
                    <a:pt x="4110" y="4606"/>
                    <a:pt x="4106" y="4575"/>
                    <a:pt x="4106" y="4546"/>
                  </a:cubicBezTo>
                  <a:cubicBezTo>
                    <a:pt x="4106" y="4090"/>
                    <a:pt x="4248" y="3645"/>
                    <a:pt x="4293" y="3201"/>
                  </a:cubicBezTo>
                  <a:cubicBezTo>
                    <a:pt x="4345" y="2756"/>
                    <a:pt x="4341" y="2320"/>
                    <a:pt x="4259" y="1913"/>
                  </a:cubicBezTo>
                  <a:cubicBezTo>
                    <a:pt x="4102" y="1094"/>
                    <a:pt x="3594" y="444"/>
                    <a:pt x="3023" y="175"/>
                  </a:cubicBezTo>
                  <a:cubicBezTo>
                    <a:pt x="2758" y="48"/>
                    <a:pt x="2500" y="0"/>
                    <a:pt x="2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6"/>
            <p:cNvSpPr/>
            <p:nvPr/>
          </p:nvSpPr>
          <p:spPr>
            <a:xfrm>
              <a:off x="4669034" y="1945081"/>
              <a:ext cx="101584" cy="58813"/>
            </a:xfrm>
            <a:custGeom>
              <a:rect b="b" l="l" r="r" t="t"/>
              <a:pathLst>
                <a:path extrusionOk="0" h="4403" w="7605">
                  <a:moveTo>
                    <a:pt x="3713" y="1"/>
                  </a:moveTo>
                  <a:cubicBezTo>
                    <a:pt x="0" y="1"/>
                    <a:pt x="63" y="3666"/>
                    <a:pt x="63" y="3666"/>
                  </a:cubicBezTo>
                  <a:cubicBezTo>
                    <a:pt x="209" y="3686"/>
                    <a:pt x="347" y="3695"/>
                    <a:pt x="481" y="3695"/>
                  </a:cubicBezTo>
                  <a:cubicBezTo>
                    <a:pt x="1054" y="3695"/>
                    <a:pt x="1543" y="3529"/>
                    <a:pt x="2154" y="3374"/>
                  </a:cubicBezTo>
                  <a:cubicBezTo>
                    <a:pt x="2905" y="3184"/>
                    <a:pt x="3619" y="2687"/>
                    <a:pt x="3884" y="1959"/>
                  </a:cubicBezTo>
                  <a:cubicBezTo>
                    <a:pt x="3969" y="2437"/>
                    <a:pt x="4198" y="2892"/>
                    <a:pt x="4526" y="3251"/>
                  </a:cubicBezTo>
                  <a:cubicBezTo>
                    <a:pt x="4574" y="3307"/>
                    <a:pt x="4651" y="3357"/>
                    <a:pt x="4716" y="3357"/>
                  </a:cubicBezTo>
                  <a:cubicBezTo>
                    <a:pt x="4747" y="3357"/>
                    <a:pt x="4775" y="3346"/>
                    <a:pt x="4795" y="3318"/>
                  </a:cubicBezTo>
                  <a:cubicBezTo>
                    <a:pt x="4829" y="3273"/>
                    <a:pt x="4817" y="3210"/>
                    <a:pt x="4803" y="3158"/>
                  </a:cubicBezTo>
                  <a:cubicBezTo>
                    <a:pt x="4754" y="2952"/>
                    <a:pt x="4702" y="2747"/>
                    <a:pt x="4650" y="2542"/>
                  </a:cubicBezTo>
                  <a:lnTo>
                    <a:pt x="4650" y="2542"/>
                  </a:lnTo>
                  <a:cubicBezTo>
                    <a:pt x="4941" y="3009"/>
                    <a:pt x="5243" y="3483"/>
                    <a:pt x="5673" y="3826"/>
                  </a:cubicBezTo>
                  <a:cubicBezTo>
                    <a:pt x="5975" y="4067"/>
                    <a:pt x="6711" y="4402"/>
                    <a:pt x="7054" y="4402"/>
                  </a:cubicBezTo>
                  <a:cubicBezTo>
                    <a:pt x="7200" y="4402"/>
                    <a:pt x="7274" y="4342"/>
                    <a:pt x="7215" y="4188"/>
                  </a:cubicBezTo>
                  <a:cubicBezTo>
                    <a:pt x="7163" y="4062"/>
                    <a:pt x="7604" y="61"/>
                    <a:pt x="3802" y="1"/>
                  </a:cubicBezTo>
                  <a:cubicBezTo>
                    <a:pt x="3772" y="1"/>
                    <a:pt x="3742" y="1"/>
                    <a:pt x="37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6"/>
            <p:cNvSpPr/>
            <p:nvPr/>
          </p:nvSpPr>
          <p:spPr>
            <a:xfrm>
              <a:off x="4744945" y="2110782"/>
              <a:ext cx="88769" cy="104472"/>
            </a:xfrm>
            <a:custGeom>
              <a:rect b="b" l="l" r="r" t="t"/>
              <a:pathLst>
                <a:path extrusionOk="0" h="6806" w="5783">
                  <a:moveTo>
                    <a:pt x="3073" y="1"/>
                  </a:moveTo>
                  <a:cubicBezTo>
                    <a:pt x="2267" y="1"/>
                    <a:pt x="1495" y="648"/>
                    <a:pt x="1065" y="1947"/>
                  </a:cubicBezTo>
                  <a:cubicBezTo>
                    <a:pt x="381" y="4020"/>
                    <a:pt x="0" y="6806"/>
                    <a:pt x="0" y="6806"/>
                  </a:cubicBezTo>
                  <a:lnTo>
                    <a:pt x="4639" y="6657"/>
                  </a:lnTo>
                  <a:cubicBezTo>
                    <a:pt x="4639" y="6657"/>
                    <a:pt x="5782" y="2432"/>
                    <a:pt x="4793" y="1061"/>
                  </a:cubicBezTo>
                  <a:cubicBezTo>
                    <a:pt x="4285" y="355"/>
                    <a:pt x="3670" y="1"/>
                    <a:pt x="30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47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 Project</a:t>
            </a:r>
            <a:endParaRPr/>
          </a:p>
        </p:txBody>
      </p:sp>
      <p:sp>
        <p:nvSpPr>
          <p:cNvPr id="1454" name="Google Shape;1454;p47"/>
          <p:cNvSpPr txBox="1"/>
          <p:nvPr/>
        </p:nvSpPr>
        <p:spPr>
          <a:xfrm>
            <a:off x="149100" y="880200"/>
            <a:ext cx="87291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Running Classification Models 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Decision Tree: Used entropy as the criterion and limited tree depth to prevent overfitting.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Logistic Regression: Tuned C values to identify the best fit.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rabi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Result: Good accuracy and interpretability as a linear model.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Naive Bayes: Implemented Gaussian Naive Bayes, considering continuous features like 'fare' and 'age.'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rabi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Result: Reasonable accuracy but limited by the assumption of feature independence (not fully valid for Titanic).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Support Vector Machine (SVM): Tested linear and RBF kernels, adjusting the C parameter to optimize performance.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rabi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Result: Performed well.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K-nearest neighbor (KNN): Experimented with different values of K.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rabi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Result: Performed moderately well.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Artificial Neural Network (ANN): Built and trained a neural network.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rabi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Result: Achieved high accuracy after 100 epochs.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Outcome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The ANN and SVM models with an RBF kernel outperformed other models in terms of accuracy.</a:t>
            </a:r>
            <a:endParaRPr sz="1600">
              <a:latin typeface="Anaheim Medium"/>
              <a:ea typeface="Anaheim Medium"/>
              <a:cs typeface="Anaheim Medium"/>
              <a:sym typeface="Anaheim Medium"/>
            </a:endParaRPr>
          </a:p>
        </p:txBody>
      </p:sp>
      <p:grpSp>
        <p:nvGrpSpPr>
          <p:cNvPr id="1455" name="Google Shape;1455;p47"/>
          <p:cNvGrpSpPr/>
          <p:nvPr/>
        </p:nvGrpSpPr>
        <p:grpSpPr>
          <a:xfrm>
            <a:off x="6464769" y="3094782"/>
            <a:ext cx="2476274" cy="1507092"/>
            <a:chOff x="4857224" y="3518946"/>
            <a:chExt cx="2371910" cy="1507092"/>
          </a:xfrm>
        </p:grpSpPr>
        <p:sp>
          <p:nvSpPr>
            <p:cNvPr id="1456" name="Google Shape;1456;p47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rect b="b" l="l" r="r" t="t"/>
              <a:pathLst>
                <a:path extrusionOk="0" h="17596" w="9415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7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7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rect b="b" l="l" r="r" t="t"/>
              <a:pathLst>
                <a:path extrusionOk="0" h="5184" w="49085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7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7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7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rect b="b" l="l" r="r" t="t"/>
              <a:pathLst>
                <a:path extrusionOk="0" h="8410" w="18246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7"/>
            <p:cNvSpPr/>
            <p:nvPr/>
          </p:nvSpPr>
          <p:spPr>
            <a:xfrm flipH="1">
              <a:off x="5968474" y="3699820"/>
              <a:ext cx="57455" cy="57455"/>
            </a:xfrm>
            <a:custGeom>
              <a:rect b="b" l="l" r="r" t="t"/>
              <a:pathLst>
                <a:path extrusionOk="0" h="1189" w="1189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7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rect b="b" l="l" r="r" t="t"/>
              <a:pathLst>
                <a:path extrusionOk="0" h="3514" w="588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48"/>
          <p:cNvSpPr txBox="1"/>
          <p:nvPr>
            <p:ph type="ctrTitle"/>
          </p:nvPr>
        </p:nvSpPr>
        <p:spPr>
          <a:xfrm>
            <a:off x="134150" y="959275"/>
            <a:ext cx="4926600" cy="31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C</a:t>
            </a:r>
            <a:r>
              <a:rPr lang="en" sz="6100"/>
              <a:t>luster Analysis, ANN and Text Mining Project</a:t>
            </a:r>
            <a:endParaRPr sz="6100"/>
          </a:p>
        </p:txBody>
      </p:sp>
      <p:sp>
        <p:nvSpPr>
          <p:cNvPr id="1469" name="Google Shape;1469;p48"/>
          <p:cNvSpPr/>
          <p:nvPr/>
        </p:nvSpPr>
        <p:spPr>
          <a:xfrm>
            <a:off x="10529695" y="2633661"/>
            <a:ext cx="189725" cy="176648"/>
          </a:xfrm>
          <a:custGeom>
            <a:rect b="b" l="l" r="r" t="t"/>
            <a:pathLst>
              <a:path extrusionOk="0" h="4863" w="5223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48"/>
          <p:cNvSpPr/>
          <p:nvPr/>
        </p:nvSpPr>
        <p:spPr>
          <a:xfrm>
            <a:off x="11428406" y="2940695"/>
            <a:ext cx="25718" cy="71342"/>
          </a:xfrm>
          <a:custGeom>
            <a:rect b="b" l="l" r="r" t="t"/>
            <a:pathLst>
              <a:path extrusionOk="0" h="1964" w="708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48"/>
          <p:cNvSpPr/>
          <p:nvPr/>
        </p:nvSpPr>
        <p:spPr>
          <a:xfrm>
            <a:off x="11456304" y="2957223"/>
            <a:ext cx="59755" cy="74248"/>
          </a:xfrm>
          <a:custGeom>
            <a:rect b="b" l="l" r="r" t="t"/>
            <a:pathLst>
              <a:path extrusionOk="0" h="2044" w="1645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48"/>
          <p:cNvSpPr/>
          <p:nvPr/>
        </p:nvSpPr>
        <p:spPr>
          <a:xfrm>
            <a:off x="11515513" y="2970663"/>
            <a:ext cx="61062" cy="73050"/>
          </a:xfrm>
          <a:custGeom>
            <a:rect b="b" l="l" r="r" t="t"/>
            <a:pathLst>
              <a:path extrusionOk="0" h="2011" w="1681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48"/>
          <p:cNvSpPr/>
          <p:nvPr/>
        </p:nvSpPr>
        <p:spPr>
          <a:xfrm>
            <a:off x="5747617" y="1469662"/>
            <a:ext cx="1308900" cy="8622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48"/>
          <p:cNvSpPr/>
          <p:nvPr/>
        </p:nvSpPr>
        <p:spPr>
          <a:xfrm>
            <a:off x="5716985" y="1423806"/>
            <a:ext cx="358474" cy="274089"/>
          </a:xfrm>
          <a:custGeom>
            <a:rect b="b" l="l" r="r" t="t"/>
            <a:pathLst>
              <a:path extrusionOk="0" h="8002" w="9608">
                <a:moveTo>
                  <a:pt x="9509" y="0"/>
                </a:moveTo>
                <a:cubicBezTo>
                  <a:pt x="8961" y="0"/>
                  <a:pt x="8520" y="34"/>
                  <a:pt x="8520" y="79"/>
                </a:cubicBezTo>
                <a:cubicBezTo>
                  <a:pt x="8520" y="119"/>
                  <a:pt x="8908" y="153"/>
                  <a:pt x="9405" y="157"/>
                </a:cubicBezTo>
                <a:cubicBezTo>
                  <a:pt x="9356" y="209"/>
                  <a:pt x="9285" y="284"/>
                  <a:pt x="9192" y="385"/>
                </a:cubicBezTo>
                <a:cubicBezTo>
                  <a:pt x="8994" y="609"/>
                  <a:pt x="8729" y="904"/>
                  <a:pt x="8408" y="1267"/>
                </a:cubicBezTo>
                <a:cubicBezTo>
                  <a:pt x="7742" y="2032"/>
                  <a:pt x="6842" y="3067"/>
                  <a:pt x="5820" y="4243"/>
                </a:cubicBezTo>
                <a:cubicBezTo>
                  <a:pt x="5468" y="4008"/>
                  <a:pt x="5103" y="3762"/>
                  <a:pt x="4729" y="3515"/>
                </a:cubicBezTo>
                <a:cubicBezTo>
                  <a:pt x="4534" y="3384"/>
                  <a:pt x="4344" y="3257"/>
                  <a:pt x="4165" y="3138"/>
                </a:cubicBezTo>
                <a:lnTo>
                  <a:pt x="4105" y="3100"/>
                </a:lnTo>
                <a:lnTo>
                  <a:pt x="4060" y="3153"/>
                </a:lnTo>
                <a:cubicBezTo>
                  <a:pt x="2906" y="4501"/>
                  <a:pt x="1886" y="5708"/>
                  <a:pt x="1158" y="6578"/>
                </a:cubicBezTo>
                <a:cubicBezTo>
                  <a:pt x="807" y="7004"/>
                  <a:pt x="519" y="7351"/>
                  <a:pt x="302" y="7613"/>
                </a:cubicBezTo>
                <a:cubicBezTo>
                  <a:pt x="105" y="7856"/>
                  <a:pt x="0" y="7994"/>
                  <a:pt x="7" y="8001"/>
                </a:cubicBezTo>
                <a:cubicBezTo>
                  <a:pt x="7" y="8001"/>
                  <a:pt x="8" y="8001"/>
                  <a:pt x="8" y="8001"/>
                </a:cubicBezTo>
                <a:cubicBezTo>
                  <a:pt x="22" y="8001"/>
                  <a:pt x="140" y="7875"/>
                  <a:pt x="347" y="7649"/>
                </a:cubicBezTo>
                <a:cubicBezTo>
                  <a:pt x="571" y="7396"/>
                  <a:pt x="870" y="7059"/>
                  <a:pt x="1236" y="6649"/>
                </a:cubicBezTo>
                <a:cubicBezTo>
                  <a:pt x="1976" y="5804"/>
                  <a:pt x="2996" y="4632"/>
                  <a:pt x="4134" y="3306"/>
                </a:cubicBezTo>
                <a:cubicBezTo>
                  <a:pt x="4299" y="3414"/>
                  <a:pt x="4467" y="3526"/>
                  <a:pt x="4643" y="3642"/>
                </a:cubicBezTo>
                <a:cubicBezTo>
                  <a:pt x="5035" y="3907"/>
                  <a:pt x="5420" y="4161"/>
                  <a:pt x="5793" y="4408"/>
                </a:cubicBezTo>
                <a:lnTo>
                  <a:pt x="5849" y="4445"/>
                </a:lnTo>
                <a:lnTo>
                  <a:pt x="5894" y="4393"/>
                </a:lnTo>
                <a:cubicBezTo>
                  <a:pt x="6918" y="3182"/>
                  <a:pt x="7818" y="2118"/>
                  <a:pt x="8482" y="1330"/>
                </a:cubicBezTo>
                <a:cubicBezTo>
                  <a:pt x="8789" y="960"/>
                  <a:pt x="9042" y="654"/>
                  <a:pt x="9233" y="419"/>
                </a:cubicBezTo>
                <a:cubicBezTo>
                  <a:pt x="9330" y="299"/>
                  <a:pt x="9397" y="213"/>
                  <a:pt x="9442" y="157"/>
                </a:cubicBezTo>
                <a:lnTo>
                  <a:pt x="9454" y="157"/>
                </a:lnTo>
                <a:cubicBezTo>
                  <a:pt x="9457" y="657"/>
                  <a:pt x="9487" y="1050"/>
                  <a:pt x="9528" y="1050"/>
                </a:cubicBezTo>
                <a:cubicBezTo>
                  <a:pt x="9573" y="1050"/>
                  <a:pt x="9607" y="617"/>
                  <a:pt x="9607" y="7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5" name="Google Shape;1475;p48"/>
          <p:cNvGrpSpPr/>
          <p:nvPr/>
        </p:nvGrpSpPr>
        <p:grpSpPr>
          <a:xfrm>
            <a:off x="6977052" y="1157527"/>
            <a:ext cx="669382" cy="607594"/>
            <a:chOff x="1494120" y="1049416"/>
            <a:chExt cx="285038" cy="281828"/>
          </a:xfrm>
        </p:grpSpPr>
        <p:sp>
          <p:nvSpPr>
            <p:cNvPr id="1476" name="Google Shape;1476;p48"/>
            <p:cNvSpPr/>
            <p:nvPr/>
          </p:nvSpPr>
          <p:spPr>
            <a:xfrm>
              <a:off x="1494120" y="1080031"/>
              <a:ext cx="251261" cy="251213"/>
            </a:xfrm>
            <a:custGeom>
              <a:rect b="b" l="l" r="r" t="t"/>
              <a:pathLst>
                <a:path extrusionOk="0" h="15812" w="15815">
                  <a:moveTo>
                    <a:pt x="7725" y="1"/>
                  </a:moveTo>
                  <a:cubicBezTo>
                    <a:pt x="3459" y="101"/>
                    <a:pt x="0" y="3635"/>
                    <a:pt x="0" y="7904"/>
                  </a:cubicBezTo>
                  <a:cubicBezTo>
                    <a:pt x="0" y="12241"/>
                    <a:pt x="3572" y="15811"/>
                    <a:pt x="7908" y="15811"/>
                  </a:cubicBezTo>
                  <a:cubicBezTo>
                    <a:pt x="12244" y="15811"/>
                    <a:pt x="15815" y="12241"/>
                    <a:pt x="15815" y="7904"/>
                  </a:cubicBezTo>
                  <a:lnTo>
                    <a:pt x="7908" y="7904"/>
                  </a:lnTo>
                  <a:lnTo>
                    <a:pt x="772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1650771" y="1049416"/>
              <a:ext cx="128387" cy="125575"/>
            </a:xfrm>
            <a:custGeom>
              <a:rect b="b" l="l" r="r" t="t"/>
              <a:pathLst>
                <a:path extrusionOk="0" h="7904" w="8081">
                  <a:moveTo>
                    <a:pt x="1" y="0"/>
                  </a:moveTo>
                  <a:lnTo>
                    <a:pt x="177" y="7903"/>
                  </a:lnTo>
                  <a:lnTo>
                    <a:pt x="8080" y="7781"/>
                  </a:lnTo>
                  <a:cubicBezTo>
                    <a:pt x="8024" y="5722"/>
                    <a:pt x="7169" y="3676"/>
                    <a:pt x="5693" y="2238"/>
                  </a:cubicBezTo>
                  <a:cubicBezTo>
                    <a:pt x="4218" y="804"/>
                    <a:pt x="2059" y="0"/>
                    <a:pt x="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8" name="Google Shape;1478;p48"/>
          <p:cNvSpPr/>
          <p:nvPr/>
        </p:nvSpPr>
        <p:spPr>
          <a:xfrm>
            <a:off x="5357361" y="2457364"/>
            <a:ext cx="3090984" cy="1050661"/>
          </a:xfrm>
          <a:custGeom>
            <a:rect b="b" l="l" r="r" t="t"/>
            <a:pathLst>
              <a:path extrusionOk="0" h="30674" w="82846">
                <a:moveTo>
                  <a:pt x="82846" y="0"/>
                </a:moveTo>
                <a:cubicBezTo>
                  <a:pt x="79488" y="90"/>
                  <a:pt x="76533" y="2436"/>
                  <a:pt x="74740" y="5275"/>
                </a:cubicBezTo>
                <a:cubicBezTo>
                  <a:pt x="72944" y="8110"/>
                  <a:pt x="72080" y="11419"/>
                  <a:pt x="71102" y="14631"/>
                </a:cubicBezTo>
                <a:cubicBezTo>
                  <a:pt x="70127" y="17844"/>
                  <a:pt x="68955" y="21108"/>
                  <a:pt x="66698" y="23595"/>
                </a:cubicBezTo>
                <a:cubicBezTo>
                  <a:pt x="64933" y="25542"/>
                  <a:pt x="62347" y="26910"/>
                  <a:pt x="59777" y="26910"/>
                </a:cubicBezTo>
                <a:cubicBezTo>
                  <a:pt x="59063" y="26910"/>
                  <a:pt x="58350" y="26804"/>
                  <a:pt x="57656" y="26576"/>
                </a:cubicBezTo>
                <a:cubicBezTo>
                  <a:pt x="55336" y="25810"/>
                  <a:pt x="53618" y="23845"/>
                  <a:pt x="52285" y="21799"/>
                </a:cubicBezTo>
                <a:cubicBezTo>
                  <a:pt x="50951" y="19752"/>
                  <a:pt x="49861" y="17522"/>
                  <a:pt x="48199" y="15733"/>
                </a:cubicBezTo>
                <a:cubicBezTo>
                  <a:pt x="45965" y="13328"/>
                  <a:pt x="42741" y="11875"/>
                  <a:pt x="39462" y="11793"/>
                </a:cubicBezTo>
                <a:cubicBezTo>
                  <a:pt x="39363" y="11790"/>
                  <a:pt x="39264" y="11789"/>
                  <a:pt x="39166" y="11789"/>
                </a:cubicBezTo>
                <a:cubicBezTo>
                  <a:pt x="35981" y="11789"/>
                  <a:pt x="32817" y="13072"/>
                  <a:pt x="30539" y="15293"/>
                </a:cubicBezTo>
                <a:cubicBezTo>
                  <a:pt x="28092" y="17672"/>
                  <a:pt x="26740" y="20947"/>
                  <a:pt x="24578" y="23588"/>
                </a:cubicBezTo>
                <a:cubicBezTo>
                  <a:pt x="22912" y="25623"/>
                  <a:pt x="20346" y="27298"/>
                  <a:pt x="17839" y="27298"/>
                </a:cubicBezTo>
                <a:cubicBezTo>
                  <a:pt x="17096" y="27298"/>
                  <a:pt x="16358" y="27151"/>
                  <a:pt x="15650" y="26822"/>
                </a:cubicBezTo>
                <a:cubicBezTo>
                  <a:pt x="14085" y="26098"/>
                  <a:pt x="13002" y="24626"/>
                  <a:pt x="11572" y="23663"/>
                </a:cubicBezTo>
                <a:cubicBezTo>
                  <a:pt x="10371" y="22851"/>
                  <a:pt x="8922" y="22436"/>
                  <a:pt x="7475" y="22436"/>
                </a:cubicBezTo>
                <a:cubicBezTo>
                  <a:pt x="6392" y="22436"/>
                  <a:pt x="5310" y="22668"/>
                  <a:pt x="4333" y="23140"/>
                </a:cubicBezTo>
                <a:cubicBezTo>
                  <a:pt x="2055" y="24242"/>
                  <a:pt x="195" y="28148"/>
                  <a:pt x="0" y="30674"/>
                </a:cubicBezTo>
                <a:lnTo>
                  <a:pt x="82846" y="30577"/>
                </a:lnTo>
                <a:lnTo>
                  <a:pt x="82846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48"/>
          <p:cNvSpPr/>
          <p:nvPr/>
        </p:nvSpPr>
        <p:spPr>
          <a:xfrm>
            <a:off x="4434884" y="4711295"/>
            <a:ext cx="4035412" cy="4624"/>
          </a:xfrm>
          <a:custGeom>
            <a:rect b="b" l="l" r="r" t="t"/>
            <a:pathLst>
              <a:path extrusionOk="0" h="135" w="108159">
                <a:moveTo>
                  <a:pt x="54081" y="0"/>
                </a:moveTo>
                <a:cubicBezTo>
                  <a:pt x="24208" y="0"/>
                  <a:pt x="0" y="30"/>
                  <a:pt x="0" y="67"/>
                </a:cubicBezTo>
                <a:cubicBezTo>
                  <a:pt x="0" y="105"/>
                  <a:pt x="24208" y="134"/>
                  <a:pt x="54081" y="134"/>
                </a:cubicBezTo>
                <a:cubicBezTo>
                  <a:pt x="83944" y="134"/>
                  <a:pt x="108158" y="105"/>
                  <a:pt x="108158" y="67"/>
                </a:cubicBezTo>
                <a:cubicBezTo>
                  <a:pt x="108158" y="30"/>
                  <a:pt x="83944" y="0"/>
                  <a:pt x="540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0" name="Google Shape;1480;p48"/>
          <p:cNvGrpSpPr/>
          <p:nvPr/>
        </p:nvGrpSpPr>
        <p:grpSpPr>
          <a:xfrm>
            <a:off x="7233187" y="1847326"/>
            <a:ext cx="493092" cy="634070"/>
            <a:chOff x="1603188" y="1369374"/>
            <a:chExt cx="209969" cy="294109"/>
          </a:xfrm>
        </p:grpSpPr>
        <p:sp>
          <p:nvSpPr>
            <p:cNvPr id="1481" name="Google Shape;1481;p48"/>
            <p:cNvSpPr/>
            <p:nvPr/>
          </p:nvSpPr>
          <p:spPr>
            <a:xfrm>
              <a:off x="1603188" y="1369374"/>
              <a:ext cx="209969" cy="294109"/>
            </a:xfrm>
            <a:custGeom>
              <a:rect b="b" l="l" r="r" t="t"/>
              <a:pathLst>
                <a:path extrusionOk="0" h="18512" w="13216">
                  <a:moveTo>
                    <a:pt x="575" y="1"/>
                  </a:moveTo>
                  <a:cubicBezTo>
                    <a:pt x="270" y="1"/>
                    <a:pt x="1" y="266"/>
                    <a:pt x="1" y="573"/>
                  </a:cubicBezTo>
                  <a:lnTo>
                    <a:pt x="1" y="1368"/>
                  </a:lnTo>
                  <a:lnTo>
                    <a:pt x="1" y="2945"/>
                  </a:lnTo>
                  <a:lnTo>
                    <a:pt x="1" y="6026"/>
                  </a:lnTo>
                  <a:cubicBezTo>
                    <a:pt x="1" y="8043"/>
                    <a:pt x="4" y="9992"/>
                    <a:pt x="4" y="11849"/>
                  </a:cubicBezTo>
                  <a:cubicBezTo>
                    <a:pt x="4" y="13705"/>
                    <a:pt x="8" y="15469"/>
                    <a:pt x="12" y="17119"/>
                  </a:cubicBezTo>
                  <a:lnTo>
                    <a:pt x="12" y="17732"/>
                  </a:lnTo>
                  <a:cubicBezTo>
                    <a:pt x="15" y="17832"/>
                    <a:pt x="4" y="17929"/>
                    <a:pt x="23" y="18041"/>
                  </a:cubicBezTo>
                  <a:cubicBezTo>
                    <a:pt x="41" y="18153"/>
                    <a:pt x="94" y="18255"/>
                    <a:pt x="172" y="18333"/>
                  </a:cubicBezTo>
                  <a:cubicBezTo>
                    <a:pt x="247" y="18411"/>
                    <a:pt x="344" y="18472"/>
                    <a:pt x="453" y="18494"/>
                  </a:cubicBezTo>
                  <a:cubicBezTo>
                    <a:pt x="517" y="18509"/>
                    <a:pt x="578" y="18512"/>
                    <a:pt x="637" y="18512"/>
                  </a:cubicBezTo>
                  <a:cubicBezTo>
                    <a:pt x="662" y="18512"/>
                    <a:pt x="686" y="18511"/>
                    <a:pt x="710" y="18511"/>
                  </a:cubicBezTo>
                  <a:cubicBezTo>
                    <a:pt x="726" y="18511"/>
                    <a:pt x="742" y="18511"/>
                    <a:pt x="758" y="18512"/>
                  </a:cubicBezTo>
                  <a:cubicBezTo>
                    <a:pt x="953" y="18508"/>
                    <a:pt x="1147" y="18508"/>
                    <a:pt x="1337" y="18508"/>
                  </a:cubicBezTo>
                  <a:cubicBezTo>
                    <a:pt x="2103" y="18508"/>
                    <a:pt x="2839" y="18505"/>
                    <a:pt x="3542" y="18505"/>
                  </a:cubicBezTo>
                  <a:cubicBezTo>
                    <a:pt x="6343" y="18498"/>
                    <a:pt x="8614" y="18489"/>
                    <a:pt x="10186" y="18482"/>
                  </a:cubicBezTo>
                  <a:cubicBezTo>
                    <a:pt x="10970" y="18479"/>
                    <a:pt x="11576" y="18475"/>
                    <a:pt x="11994" y="18472"/>
                  </a:cubicBezTo>
                  <a:cubicBezTo>
                    <a:pt x="12199" y="18467"/>
                    <a:pt x="12356" y="18467"/>
                    <a:pt x="12465" y="18463"/>
                  </a:cubicBezTo>
                  <a:cubicBezTo>
                    <a:pt x="12573" y="18463"/>
                    <a:pt x="12625" y="18456"/>
                    <a:pt x="12625" y="18456"/>
                  </a:cubicBezTo>
                  <a:cubicBezTo>
                    <a:pt x="12625" y="18456"/>
                    <a:pt x="12573" y="18453"/>
                    <a:pt x="12465" y="18449"/>
                  </a:cubicBezTo>
                  <a:cubicBezTo>
                    <a:pt x="12356" y="18449"/>
                    <a:pt x="12199" y="18445"/>
                    <a:pt x="11994" y="18445"/>
                  </a:cubicBezTo>
                  <a:cubicBezTo>
                    <a:pt x="11576" y="18441"/>
                    <a:pt x="10970" y="18437"/>
                    <a:pt x="10186" y="18430"/>
                  </a:cubicBezTo>
                  <a:cubicBezTo>
                    <a:pt x="8614" y="18427"/>
                    <a:pt x="6343" y="18419"/>
                    <a:pt x="3542" y="18411"/>
                  </a:cubicBezTo>
                  <a:cubicBezTo>
                    <a:pt x="2839" y="18408"/>
                    <a:pt x="2103" y="18408"/>
                    <a:pt x="1337" y="18404"/>
                  </a:cubicBezTo>
                  <a:lnTo>
                    <a:pt x="758" y="18404"/>
                  </a:lnTo>
                  <a:cubicBezTo>
                    <a:pt x="738" y="18403"/>
                    <a:pt x="718" y="18403"/>
                    <a:pt x="697" y="18403"/>
                  </a:cubicBezTo>
                  <a:cubicBezTo>
                    <a:pt x="674" y="18403"/>
                    <a:pt x="650" y="18404"/>
                    <a:pt x="627" y="18404"/>
                  </a:cubicBezTo>
                  <a:cubicBezTo>
                    <a:pt x="573" y="18404"/>
                    <a:pt x="521" y="18402"/>
                    <a:pt x="475" y="18389"/>
                  </a:cubicBezTo>
                  <a:cubicBezTo>
                    <a:pt x="389" y="18370"/>
                    <a:pt x="310" y="18325"/>
                    <a:pt x="251" y="18258"/>
                  </a:cubicBezTo>
                  <a:cubicBezTo>
                    <a:pt x="187" y="18195"/>
                    <a:pt x="146" y="18113"/>
                    <a:pt x="127" y="18023"/>
                  </a:cubicBezTo>
                  <a:cubicBezTo>
                    <a:pt x="117" y="17941"/>
                    <a:pt x="124" y="17832"/>
                    <a:pt x="120" y="17732"/>
                  </a:cubicBezTo>
                  <a:cubicBezTo>
                    <a:pt x="120" y="17530"/>
                    <a:pt x="120" y="17324"/>
                    <a:pt x="124" y="17119"/>
                  </a:cubicBezTo>
                  <a:cubicBezTo>
                    <a:pt x="124" y="15469"/>
                    <a:pt x="127" y="13705"/>
                    <a:pt x="127" y="11849"/>
                  </a:cubicBezTo>
                  <a:cubicBezTo>
                    <a:pt x="131" y="9992"/>
                    <a:pt x="131" y="8043"/>
                    <a:pt x="131" y="6026"/>
                  </a:cubicBezTo>
                  <a:cubicBezTo>
                    <a:pt x="131" y="5013"/>
                    <a:pt x="131" y="3986"/>
                    <a:pt x="135" y="2945"/>
                  </a:cubicBezTo>
                  <a:lnTo>
                    <a:pt x="135" y="1368"/>
                  </a:lnTo>
                  <a:lnTo>
                    <a:pt x="135" y="576"/>
                  </a:lnTo>
                  <a:cubicBezTo>
                    <a:pt x="135" y="339"/>
                    <a:pt x="344" y="135"/>
                    <a:pt x="581" y="135"/>
                  </a:cubicBezTo>
                  <a:cubicBezTo>
                    <a:pt x="583" y="135"/>
                    <a:pt x="585" y="135"/>
                    <a:pt x="587" y="135"/>
                  </a:cubicBezTo>
                  <a:cubicBezTo>
                    <a:pt x="4868" y="135"/>
                    <a:pt x="8946" y="135"/>
                    <a:pt x="12655" y="132"/>
                  </a:cubicBezTo>
                  <a:cubicBezTo>
                    <a:pt x="12860" y="143"/>
                    <a:pt x="13044" y="311"/>
                    <a:pt x="13077" y="509"/>
                  </a:cubicBezTo>
                  <a:cubicBezTo>
                    <a:pt x="13089" y="718"/>
                    <a:pt x="13081" y="961"/>
                    <a:pt x="13084" y="1181"/>
                  </a:cubicBezTo>
                  <a:lnTo>
                    <a:pt x="13084" y="2519"/>
                  </a:lnTo>
                  <a:cubicBezTo>
                    <a:pt x="13084" y="3396"/>
                    <a:pt x="13089" y="4252"/>
                    <a:pt x="13089" y="5077"/>
                  </a:cubicBezTo>
                  <a:cubicBezTo>
                    <a:pt x="13092" y="6728"/>
                    <a:pt x="13092" y="8263"/>
                    <a:pt x="13096" y="9668"/>
                  </a:cubicBezTo>
                  <a:cubicBezTo>
                    <a:pt x="13107" y="12469"/>
                    <a:pt x="13115" y="14740"/>
                    <a:pt x="13118" y="16316"/>
                  </a:cubicBezTo>
                  <a:cubicBezTo>
                    <a:pt x="13122" y="16708"/>
                    <a:pt x="13122" y="17055"/>
                    <a:pt x="13125" y="17358"/>
                  </a:cubicBezTo>
                  <a:lnTo>
                    <a:pt x="13125" y="17777"/>
                  </a:lnTo>
                  <a:cubicBezTo>
                    <a:pt x="13125" y="17903"/>
                    <a:pt x="13137" y="18019"/>
                    <a:pt x="13099" y="18113"/>
                  </a:cubicBezTo>
                  <a:cubicBezTo>
                    <a:pt x="13029" y="18307"/>
                    <a:pt x="12875" y="18393"/>
                    <a:pt x="12782" y="18427"/>
                  </a:cubicBezTo>
                  <a:cubicBezTo>
                    <a:pt x="12681" y="18456"/>
                    <a:pt x="12625" y="18453"/>
                    <a:pt x="12625" y="18456"/>
                  </a:cubicBezTo>
                  <a:cubicBezTo>
                    <a:pt x="12625" y="18456"/>
                    <a:pt x="12635" y="18458"/>
                    <a:pt x="12654" y="18458"/>
                  </a:cubicBezTo>
                  <a:cubicBezTo>
                    <a:pt x="12681" y="18458"/>
                    <a:pt x="12725" y="18455"/>
                    <a:pt x="12786" y="18437"/>
                  </a:cubicBezTo>
                  <a:cubicBezTo>
                    <a:pt x="12883" y="18411"/>
                    <a:pt x="13044" y="18325"/>
                    <a:pt x="13125" y="18124"/>
                  </a:cubicBezTo>
                  <a:cubicBezTo>
                    <a:pt x="13167" y="18023"/>
                    <a:pt x="13160" y="17903"/>
                    <a:pt x="13160" y="17777"/>
                  </a:cubicBezTo>
                  <a:cubicBezTo>
                    <a:pt x="13163" y="17650"/>
                    <a:pt x="13163" y="17508"/>
                    <a:pt x="13163" y="17358"/>
                  </a:cubicBezTo>
                  <a:cubicBezTo>
                    <a:pt x="13167" y="17055"/>
                    <a:pt x="13167" y="16708"/>
                    <a:pt x="13170" y="16316"/>
                  </a:cubicBezTo>
                  <a:cubicBezTo>
                    <a:pt x="13174" y="14740"/>
                    <a:pt x="13182" y="12469"/>
                    <a:pt x="13193" y="9668"/>
                  </a:cubicBezTo>
                  <a:cubicBezTo>
                    <a:pt x="13193" y="8263"/>
                    <a:pt x="13196" y="6728"/>
                    <a:pt x="13201" y="5077"/>
                  </a:cubicBezTo>
                  <a:cubicBezTo>
                    <a:pt x="13201" y="4252"/>
                    <a:pt x="13204" y="3396"/>
                    <a:pt x="13204" y="2519"/>
                  </a:cubicBezTo>
                  <a:lnTo>
                    <a:pt x="13204" y="1181"/>
                  </a:lnTo>
                  <a:cubicBezTo>
                    <a:pt x="13201" y="950"/>
                    <a:pt x="13215" y="737"/>
                    <a:pt x="13196" y="490"/>
                  </a:cubicBezTo>
                  <a:cubicBezTo>
                    <a:pt x="13160" y="233"/>
                    <a:pt x="12927" y="19"/>
                    <a:pt x="12663" y="9"/>
                  </a:cubicBezTo>
                  <a:cubicBezTo>
                    <a:pt x="8950" y="9"/>
                    <a:pt x="4871" y="5"/>
                    <a:pt x="587" y="1"/>
                  </a:cubicBezTo>
                  <a:cubicBezTo>
                    <a:pt x="583" y="1"/>
                    <a:pt x="579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1647450" y="1426490"/>
              <a:ext cx="123462" cy="108972"/>
            </a:xfrm>
            <a:custGeom>
              <a:rect b="b" l="l" r="r" t="t"/>
              <a:pathLst>
                <a:path extrusionOk="0" h="6859" w="7771">
                  <a:moveTo>
                    <a:pt x="4056" y="154"/>
                  </a:moveTo>
                  <a:cubicBezTo>
                    <a:pt x="4227" y="154"/>
                    <a:pt x="4398" y="167"/>
                    <a:pt x="4567" y="192"/>
                  </a:cubicBezTo>
                  <a:lnTo>
                    <a:pt x="4567" y="192"/>
                  </a:lnTo>
                  <a:cubicBezTo>
                    <a:pt x="4574" y="252"/>
                    <a:pt x="4610" y="309"/>
                    <a:pt x="4681" y="336"/>
                  </a:cubicBezTo>
                  <a:cubicBezTo>
                    <a:pt x="6216" y="899"/>
                    <a:pt x="7322" y="2558"/>
                    <a:pt x="6862" y="4223"/>
                  </a:cubicBezTo>
                  <a:cubicBezTo>
                    <a:pt x="6491" y="5568"/>
                    <a:pt x="5094" y="6534"/>
                    <a:pt x="3709" y="6534"/>
                  </a:cubicBezTo>
                  <a:cubicBezTo>
                    <a:pt x="3467" y="6534"/>
                    <a:pt x="3225" y="6504"/>
                    <a:pt x="2989" y="6442"/>
                  </a:cubicBezTo>
                  <a:cubicBezTo>
                    <a:pt x="1468" y="6035"/>
                    <a:pt x="487" y="4403"/>
                    <a:pt x="677" y="2879"/>
                  </a:cubicBezTo>
                  <a:cubicBezTo>
                    <a:pt x="890" y="1221"/>
                    <a:pt x="2473" y="154"/>
                    <a:pt x="4056" y="154"/>
                  </a:cubicBezTo>
                  <a:close/>
                  <a:moveTo>
                    <a:pt x="4713" y="0"/>
                  </a:moveTo>
                  <a:cubicBezTo>
                    <a:pt x="4652" y="0"/>
                    <a:pt x="4608" y="36"/>
                    <a:pt x="4584" y="85"/>
                  </a:cubicBezTo>
                  <a:lnTo>
                    <a:pt x="4584" y="85"/>
                  </a:lnTo>
                  <a:cubicBezTo>
                    <a:pt x="4350" y="39"/>
                    <a:pt x="4113" y="17"/>
                    <a:pt x="3878" y="17"/>
                  </a:cubicBezTo>
                  <a:cubicBezTo>
                    <a:pt x="2363" y="17"/>
                    <a:pt x="898" y="943"/>
                    <a:pt x="475" y="2491"/>
                  </a:cubicBezTo>
                  <a:cubicBezTo>
                    <a:pt x="1" y="4235"/>
                    <a:pt x="1151" y="6271"/>
                    <a:pt x="2903" y="6749"/>
                  </a:cubicBezTo>
                  <a:cubicBezTo>
                    <a:pt x="3178" y="6823"/>
                    <a:pt x="3460" y="6858"/>
                    <a:pt x="3741" y="6858"/>
                  </a:cubicBezTo>
                  <a:cubicBezTo>
                    <a:pt x="5212" y="6858"/>
                    <a:pt x="6666" y="5889"/>
                    <a:pt x="7143" y="4478"/>
                  </a:cubicBezTo>
                  <a:cubicBezTo>
                    <a:pt x="7770" y="2613"/>
                    <a:pt x="6574" y="605"/>
                    <a:pt x="4771" y="10"/>
                  </a:cubicBezTo>
                  <a:cubicBezTo>
                    <a:pt x="4750" y="3"/>
                    <a:pt x="4731" y="0"/>
                    <a:pt x="4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1692190" y="1423757"/>
              <a:ext cx="80550" cy="111451"/>
            </a:xfrm>
            <a:custGeom>
              <a:rect b="b" l="l" r="r" t="t"/>
              <a:pathLst>
                <a:path extrusionOk="0" h="7015" w="5070">
                  <a:moveTo>
                    <a:pt x="1888" y="0"/>
                  </a:moveTo>
                  <a:cubicBezTo>
                    <a:pt x="1550" y="0"/>
                    <a:pt x="1458" y="529"/>
                    <a:pt x="1820" y="672"/>
                  </a:cubicBezTo>
                  <a:cubicBezTo>
                    <a:pt x="3381" y="1284"/>
                    <a:pt x="4420" y="2976"/>
                    <a:pt x="3800" y="4638"/>
                  </a:cubicBezTo>
                  <a:cubicBezTo>
                    <a:pt x="3304" y="5975"/>
                    <a:pt x="1931" y="6687"/>
                    <a:pt x="566" y="6687"/>
                  </a:cubicBezTo>
                  <a:cubicBezTo>
                    <a:pt x="421" y="6687"/>
                    <a:pt x="276" y="6679"/>
                    <a:pt x="132" y="6662"/>
                  </a:cubicBezTo>
                  <a:cubicBezTo>
                    <a:pt x="127" y="6662"/>
                    <a:pt x="123" y="6662"/>
                    <a:pt x="119" y="6662"/>
                  </a:cubicBezTo>
                  <a:cubicBezTo>
                    <a:pt x="11" y="6662"/>
                    <a:pt x="1" y="6836"/>
                    <a:pt x="102" y="6864"/>
                  </a:cubicBezTo>
                  <a:cubicBezTo>
                    <a:pt x="432" y="6966"/>
                    <a:pt x="771" y="7015"/>
                    <a:pt x="1108" y="7015"/>
                  </a:cubicBezTo>
                  <a:cubicBezTo>
                    <a:pt x="2614" y="7015"/>
                    <a:pt x="4078" y="6045"/>
                    <a:pt x="4520" y="4523"/>
                  </a:cubicBezTo>
                  <a:cubicBezTo>
                    <a:pt x="5070" y="2629"/>
                    <a:pt x="3845" y="582"/>
                    <a:pt x="2000" y="18"/>
                  </a:cubicBezTo>
                  <a:cubicBezTo>
                    <a:pt x="1960" y="6"/>
                    <a:pt x="1923" y="0"/>
                    <a:pt x="1888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1651486" y="1580996"/>
              <a:ext cx="113961" cy="2208"/>
            </a:xfrm>
            <a:custGeom>
              <a:rect b="b" l="l" r="r" t="t"/>
              <a:pathLst>
                <a:path extrusionOk="0" h="139" w="7173">
                  <a:moveTo>
                    <a:pt x="3586" y="1"/>
                  </a:moveTo>
                  <a:cubicBezTo>
                    <a:pt x="1607" y="1"/>
                    <a:pt x="1" y="34"/>
                    <a:pt x="1" y="71"/>
                  </a:cubicBezTo>
                  <a:cubicBezTo>
                    <a:pt x="1" y="109"/>
                    <a:pt x="1607" y="139"/>
                    <a:pt x="3586" y="139"/>
                  </a:cubicBezTo>
                  <a:cubicBezTo>
                    <a:pt x="5567" y="139"/>
                    <a:pt x="7172" y="109"/>
                    <a:pt x="7172" y="71"/>
                  </a:cubicBezTo>
                  <a:cubicBezTo>
                    <a:pt x="7172" y="34"/>
                    <a:pt x="5567" y="1"/>
                    <a:pt x="35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1651486" y="1598313"/>
              <a:ext cx="113961" cy="2161"/>
            </a:xfrm>
            <a:custGeom>
              <a:rect b="b" l="l" r="r" t="t"/>
              <a:pathLst>
                <a:path extrusionOk="0" h="136" w="7173">
                  <a:moveTo>
                    <a:pt x="3586" y="1"/>
                  </a:moveTo>
                  <a:cubicBezTo>
                    <a:pt x="1607" y="1"/>
                    <a:pt x="1" y="31"/>
                    <a:pt x="1" y="68"/>
                  </a:cubicBezTo>
                  <a:cubicBezTo>
                    <a:pt x="1" y="106"/>
                    <a:pt x="1607" y="135"/>
                    <a:pt x="3586" y="135"/>
                  </a:cubicBezTo>
                  <a:cubicBezTo>
                    <a:pt x="5567" y="135"/>
                    <a:pt x="7172" y="106"/>
                    <a:pt x="7172" y="68"/>
                  </a:cubicBezTo>
                  <a:cubicBezTo>
                    <a:pt x="7172" y="31"/>
                    <a:pt x="5567" y="1"/>
                    <a:pt x="35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6" name="Google Shape;1486;p48"/>
          <p:cNvSpPr/>
          <p:nvPr/>
        </p:nvSpPr>
        <p:spPr>
          <a:xfrm>
            <a:off x="5862745" y="1574509"/>
            <a:ext cx="1085497" cy="214900"/>
          </a:xfrm>
          <a:custGeom>
            <a:rect b="b" l="l" r="r" t="t"/>
            <a:pathLst>
              <a:path extrusionOk="0" h="6274" w="29094">
                <a:moveTo>
                  <a:pt x="25522" y="0"/>
                </a:moveTo>
                <a:cubicBezTo>
                  <a:pt x="25196" y="0"/>
                  <a:pt x="24852" y="21"/>
                  <a:pt x="24491" y="70"/>
                </a:cubicBezTo>
                <a:cubicBezTo>
                  <a:pt x="23763" y="175"/>
                  <a:pt x="22967" y="387"/>
                  <a:pt x="22187" y="780"/>
                </a:cubicBezTo>
                <a:cubicBezTo>
                  <a:pt x="21403" y="1161"/>
                  <a:pt x="20659" y="1732"/>
                  <a:pt x="19931" y="2371"/>
                </a:cubicBezTo>
                <a:cubicBezTo>
                  <a:pt x="19199" y="3009"/>
                  <a:pt x="18481" y="3726"/>
                  <a:pt x="17671" y="4376"/>
                </a:cubicBezTo>
                <a:cubicBezTo>
                  <a:pt x="16857" y="5019"/>
                  <a:pt x="15935" y="5621"/>
                  <a:pt x="14877" y="5890"/>
                </a:cubicBezTo>
                <a:cubicBezTo>
                  <a:pt x="14538" y="5981"/>
                  <a:pt x="14196" y="6023"/>
                  <a:pt x="13857" y="6023"/>
                </a:cubicBezTo>
                <a:cubicBezTo>
                  <a:pt x="13135" y="6023"/>
                  <a:pt x="12426" y="5832"/>
                  <a:pt x="11796" y="5527"/>
                </a:cubicBezTo>
                <a:cubicBezTo>
                  <a:pt x="10855" y="5090"/>
                  <a:pt x="10025" y="4500"/>
                  <a:pt x="9196" y="3999"/>
                </a:cubicBezTo>
                <a:cubicBezTo>
                  <a:pt x="8371" y="3492"/>
                  <a:pt x="7519" y="3077"/>
                  <a:pt x="6664" y="2890"/>
                </a:cubicBezTo>
                <a:cubicBezTo>
                  <a:pt x="6089" y="2756"/>
                  <a:pt x="5529" y="2699"/>
                  <a:pt x="5000" y="2699"/>
                </a:cubicBezTo>
                <a:cubicBezTo>
                  <a:pt x="4745" y="2699"/>
                  <a:pt x="4498" y="2713"/>
                  <a:pt x="4259" y="2737"/>
                </a:cubicBezTo>
                <a:cubicBezTo>
                  <a:pt x="2780" y="2890"/>
                  <a:pt x="1677" y="3439"/>
                  <a:pt x="994" y="3883"/>
                </a:cubicBezTo>
                <a:cubicBezTo>
                  <a:pt x="651" y="4107"/>
                  <a:pt x="396" y="4306"/>
                  <a:pt x="239" y="4455"/>
                </a:cubicBezTo>
                <a:cubicBezTo>
                  <a:pt x="82" y="4600"/>
                  <a:pt x="1" y="4679"/>
                  <a:pt x="4" y="4687"/>
                </a:cubicBezTo>
                <a:cubicBezTo>
                  <a:pt x="5" y="4687"/>
                  <a:pt x="6" y="4688"/>
                  <a:pt x="7" y="4688"/>
                </a:cubicBezTo>
                <a:cubicBezTo>
                  <a:pt x="45" y="4688"/>
                  <a:pt x="374" y="4374"/>
                  <a:pt x="1046" y="3966"/>
                </a:cubicBezTo>
                <a:cubicBezTo>
                  <a:pt x="1734" y="3551"/>
                  <a:pt x="2828" y="3040"/>
                  <a:pt x="4273" y="2912"/>
                </a:cubicBezTo>
                <a:cubicBezTo>
                  <a:pt x="4472" y="2896"/>
                  <a:pt x="4676" y="2887"/>
                  <a:pt x="4886" y="2887"/>
                </a:cubicBezTo>
                <a:cubicBezTo>
                  <a:pt x="5436" y="2887"/>
                  <a:pt x="6020" y="2948"/>
                  <a:pt x="6615" y="3092"/>
                </a:cubicBezTo>
                <a:cubicBezTo>
                  <a:pt x="7445" y="3282"/>
                  <a:pt x="8262" y="3685"/>
                  <a:pt x="9077" y="4197"/>
                </a:cubicBezTo>
                <a:cubicBezTo>
                  <a:pt x="9895" y="4698"/>
                  <a:pt x="10724" y="5295"/>
                  <a:pt x="11691" y="5751"/>
                </a:cubicBezTo>
                <a:cubicBezTo>
                  <a:pt x="12173" y="5976"/>
                  <a:pt x="12696" y="6158"/>
                  <a:pt x="13253" y="6233"/>
                </a:cubicBezTo>
                <a:cubicBezTo>
                  <a:pt x="13443" y="6260"/>
                  <a:pt x="13637" y="6273"/>
                  <a:pt x="13832" y="6273"/>
                </a:cubicBezTo>
                <a:cubicBezTo>
                  <a:pt x="14202" y="6273"/>
                  <a:pt x="14575" y="6225"/>
                  <a:pt x="14937" y="6132"/>
                </a:cubicBezTo>
                <a:cubicBezTo>
                  <a:pt x="16050" y="5848"/>
                  <a:pt x="16999" y="5228"/>
                  <a:pt x="17824" y="4571"/>
                </a:cubicBezTo>
                <a:cubicBezTo>
                  <a:pt x="18650" y="3902"/>
                  <a:pt x="19364" y="3181"/>
                  <a:pt x="20084" y="2547"/>
                </a:cubicBezTo>
                <a:cubicBezTo>
                  <a:pt x="20801" y="1908"/>
                  <a:pt x="21526" y="1344"/>
                  <a:pt x="22284" y="963"/>
                </a:cubicBezTo>
                <a:cubicBezTo>
                  <a:pt x="23034" y="575"/>
                  <a:pt x="23808" y="361"/>
                  <a:pt x="24518" y="246"/>
                </a:cubicBezTo>
                <a:cubicBezTo>
                  <a:pt x="24921" y="185"/>
                  <a:pt x="25304" y="159"/>
                  <a:pt x="25664" y="159"/>
                </a:cubicBezTo>
                <a:cubicBezTo>
                  <a:pt x="26586" y="159"/>
                  <a:pt x="27355" y="327"/>
                  <a:pt x="27906" y="496"/>
                </a:cubicBezTo>
                <a:cubicBezTo>
                  <a:pt x="28646" y="731"/>
                  <a:pt x="29041" y="949"/>
                  <a:pt x="29086" y="949"/>
                </a:cubicBezTo>
                <a:cubicBezTo>
                  <a:pt x="29088" y="949"/>
                  <a:pt x="29089" y="949"/>
                  <a:pt x="29090" y="948"/>
                </a:cubicBezTo>
                <a:cubicBezTo>
                  <a:pt x="29093" y="940"/>
                  <a:pt x="28996" y="880"/>
                  <a:pt x="28806" y="780"/>
                </a:cubicBezTo>
                <a:cubicBezTo>
                  <a:pt x="28615" y="675"/>
                  <a:pt x="28328" y="537"/>
                  <a:pt x="27939" y="402"/>
                </a:cubicBezTo>
                <a:cubicBezTo>
                  <a:pt x="27358" y="199"/>
                  <a:pt x="26528" y="0"/>
                  <a:pt x="25522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48"/>
          <p:cNvSpPr/>
          <p:nvPr/>
        </p:nvSpPr>
        <p:spPr>
          <a:xfrm>
            <a:off x="6072205" y="1799887"/>
            <a:ext cx="116519" cy="289434"/>
          </a:xfrm>
          <a:custGeom>
            <a:rect b="b" l="l" r="r" t="t"/>
            <a:pathLst>
              <a:path extrusionOk="0" h="8450" w="3123">
                <a:moveTo>
                  <a:pt x="0" y="1"/>
                </a:moveTo>
                <a:lnTo>
                  <a:pt x="0" y="8450"/>
                </a:lnTo>
                <a:lnTo>
                  <a:pt x="3122" y="8450"/>
                </a:lnTo>
                <a:lnTo>
                  <a:pt x="312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48"/>
          <p:cNvSpPr/>
          <p:nvPr/>
        </p:nvSpPr>
        <p:spPr>
          <a:xfrm>
            <a:off x="6566789" y="1799887"/>
            <a:ext cx="116668" cy="289434"/>
          </a:xfrm>
          <a:custGeom>
            <a:rect b="b" l="l" r="r" t="t"/>
            <a:pathLst>
              <a:path extrusionOk="0" h="8450" w="3127">
                <a:moveTo>
                  <a:pt x="1" y="1"/>
                </a:moveTo>
                <a:lnTo>
                  <a:pt x="1" y="8450"/>
                </a:lnTo>
                <a:lnTo>
                  <a:pt x="3126" y="8450"/>
                </a:lnTo>
                <a:lnTo>
                  <a:pt x="312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48"/>
          <p:cNvSpPr/>
          <p:nvPr/>
        </p:nvSpPr>
        <p:spPr>
          <a:xfrm>
            <a:off x="6731663" y="1629860"/>
            <a:ext cx="116631" cy="459463"/>
          </a:xfrm>
          <a:custGeom>
            <a:rect b="b" l="l" r="r" t="t"/>
            <a:pathLst>
              <a:path extrusionOk="0" h="13414" w="3126">
                <a:moveTo>
                  <a:pt x="0" y="0"/>
                </a:moveTo>
                <a:lnTo>
                  <a:pt x="0" y="13414"/>
                </a:lnTo>
                <a:lnTo>
                  <a:pt x="3126" y="13414"/>
                </a:lnTo>
                <a:lnTo>
                  <a:pt x="31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48"/>
          <p:cNvSpPr/>
          <p:nvPr/>
        </p:nvSpPr>
        <p:spPr>
          <a:xfrm>
            <a:off x="5921285" y="1998171"/>
            <a:ext cx="116668" cy="97414"/>
          </a:xfrm>
          <a:custGeom>
            <a:rect b="b" l="l" r="r" t="t"/>
            <a:pathLst>
              <a:path extrusionOk="0" h="2844" w="3127">
                <a:moveTo>
                  <a:pt x="0" y="1"/>
                </a:moveTo>
                <a:lnTo>
                  <a:pt x="0" y="2843"/>
                </a:lnTo>
                <a:lnTo>
                  <a:pt x="3126" y="2843"/>
                </a:lnTo>
                <a:lnTo>
                  <a:pt x="312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48"/>
          <p:cNvSpPr/>
          <p:nvPr/>
        </p:nvSpPr>
        <p:spPr>
          <a:xfrm>
            <a:off x="6237041" y="1930523"/>
            <a:ext cx="116556" cy="158795"/>
          </a:xfrm>
          <a:custGeom>
            <a:rect b="b" l="l" r="r" t="t"/>
            <a:pathLst>
              <a:path extrusionOk="0" h="4636" w="3124">
                <a:moveTo>
                  <a:pt x="1" y="0"/>
                </a:moveTo>
                <a:lnTo>
                  <a:pt x="1" y="4636"/>
                </a:lnTo>
                <a:lnTo>
                  <a:pt x="3124" y="4636"/>
                </a:lnTo>
                <a:lnTo>
                  <a:pt x="312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48"/>
          <p:cNvSpPr/>
          <p:nvPr/>
        </p:nvSpPr>
        <p:spPr>
          <a:xfrm>
            <a:off x="6401915" y="1894148"/>
            <a:ext cx="116556" cy="195171"/>
          </a:xfrm>
          <a:custGeom>
            <a:rect b="b" l="l" r="r" t="t"/>
            <a:pathLst>
              <a:path extrusionOk="0" h="5698" w="3124">
                <a:moveTo>
                  <a:pt x="0" y="1"/>
                </a:moveTo>
                <a:lnTo>
                  <a:pt x="0" y="5698"/>
                </a:lnTo>
                <a:lnTo>
                  <a:pt x="3123" y="5698"/>
                </a:lnTo>
                <a:lnTo>
                  <a:pt x="312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48"/>
          <p:cNvSpPr/>
          <p:nvPr/>
        </p:nvSpPr>
        <p:spPr>
          <a:xfrm>
            <a:off x="6067429" y="2119080"/>
            <a:ext cx="126033" cy="8632"/>
          </a:xfrm>
          <a:custGeom>
            <a:rect b="b" l="l" r="r" t="t"/>
            <a:pathLst>
              <a:path extrusionOk="0" h="252" w="3378">
                <a:moveTo>
                  <a:pt x="1690" y="0"/>
                </a:moveTo>
                <a:cubicBezTo>
                  <a:pt x="756" y="0"/>
                  <a:pt x="1" y="57"/>
                  <a:pt x="1" y="127"/>
                </a:cubicBezTo>
                <a:cubicBezTo>
                  <a:pt x="1" y="195"/>
                  <a:pt x="756" y="251"/>
                  <a:pt x="1690" y="251"/>
                </a:cubicBezTo>
                <a:cubicBezTo>
                  <a:pt x="2619" y="251"/>
                  <a:pt x="3378" y="195"/>
                  <a:pt x="3378" y="127"/>
                </a:cubicBezTo>
                <a:cubicBezTo>
                  <a:pt x="3378" y="57"/>
                  <a:pt x="2619" y="0"/>
                  <a:pt x="169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48"/>
          <p:cNvSpPr/>
          <p:nvPr/>
        </p:nvSpPr>
        <p:spPr>
          <a:xfrm>
            <a:off x="5922404" y="2119080"/>
            <a:ext cx="125996" cy="8632"/>
          </a:xfrm>
          <a:custGeom>
            <a:rect b="b" l="l" r="r" t="t"/>
            <a:pathLst>
              <a:path extrusionOk="0" h="252" w="3377">
                <a:moveTo>
                  <a:pt x="1688" y="0"/>
                </a:moveTo>
                <a:cubicBezTo>
                  <a:pt x="755" y="0"/>
                  <a:pt x="0" y="57"/>
                  <a:pt x="0" y="127"/>
                </a:cubicBezTo>
                <a:cubicBezTo>
                  <a:pt x="0" y="195"/>
                  <a:pt x="755" y="251"/>
                  <a:pt x="1688" y="251"/>
                </a:cubicBezTo>
                <a:cubicBezTo>
                  <a:pt x="2622" y="251"/>
                  <a:pt x="3377" y="195"/>
                  <a:pt x="3377" y="127"/>
                </a:cubicBezTo>
                <a:cubicBezTo>
                  <a:pt x="3377" y="57"/>
                  <a:pt x="2622" y="0"/>
                  <a:pt x="168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48"/>
          <p:cNvSpPr/>
          <p:nvPr/>
        </p:nvSpPr>
        <p:spPr>
          <a:xfrm>
            <a:off x="6728827" y="2119080"/>
            <a:ext cx="142487" cy="8632"/>
          </a:xfrm>
          <a:custGeom>
            <a:rect b="b" l="l" r="r" t="t"/>
            <a:pathLst>
              <a:path extrusionOk="0" h="252" w="3819">
                <a:moveTo>
                  <a:pt x="1910" y="0"/>
                </a:moveTo>
                <a:cubicBezTo>
                  <a:pt x="857" y="0"/>
                  <a:pt x="1" y="57"/>
                  <a:pt x="1" y="127"/>
                </a:cubicBezTo>
                <a:cubicBezTo>
                  <a:pt x="1" y="195"/>
                  <a:pt x="857" y="251"/>
                  <a:pt x="1910" y="251"/>
                </a:cubicBezTo>
                <a:cubicBezTo>
                  <a:pt x="2963" y="251"/>
                  <a:pt x="3819" y="195"/>
                  <a:pt x="3819" y="127"/>
                </a:cubicBezTo>
                <a:cubicBezTo>
                  <a:pt x="3819" y="57"/>
                  <a:pt x="2963" y="0"/>
                  <a:pt x="191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48"/>
          <p:cNvSpPr/>
          <p:nvPr/>
        </p:nvSpPr>
        <p:spPr>
          <a:xfrm>
            <a:off x="6555633" y="2119080"/>
            <a:ext cx="142487" cy="8632"/>
          </a:xfrm>
          <a:custGeom>
            <a:rect b="b" l="l" r="r" t="t"/>
            <a:pathLst>
              <a:path extrusionOk="0" h="252" w="3819">
                <a:moveTo>
                  <a:pt x="1909" y="0"/>
                </a:moveTo>
                <a:cubicBezTo>
                  <a:pt x="855" y="0"/>
                  <a:pt x="0" y="57"/>
                  <a:pt x="0" y="127"/>
                </a:cubicBezTo>
                <a:cubicBezTo>
                  <a:pt x="0" y="195"/>
                  <a:pt x="855" y="251"/>
                  <a:pt x="1909" y="251"/>
                </a:cubicBezTo>
                <a:cubicBezTo>
                  <a:pt x="2962" y="251"/>
                  <a:pt x="3818" y="195"/>
                  <a:pt x="3818" y="127"/>
                </a:cubicBezTo>
                <a:cubicBezTo>
                  <a:pt x="3818" y="57"/>
                  <a:pt x="2962" y="0"/>
                  <a:pt x="190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48"/>
          <p:cNvSpPr/>
          <p:nvPr/>
        </p:nvSpPr>
        <p:spPr>
          <a:xfrm>
            <a:off x="6392588" y="2119080"/>
            <a:ext cx="125884" cy="8632"/>
          </a:xfrm>
          <a:custGeom>
            <a:rect b="b" l="l" r="r" t="t"/>
            <a:pathLst>
              <a:path extrusionOk="0" h="252" w="3374">
                <a:moveTo>
                  <a:pt x="1689" y="0"/>
                </a:moveTo>
                <a:cubicBezTo>
                  <a:pt x="755" y="0"/>
                  <a:pt x="0" y="57"/>
                  <a:pt x="0" y="127"/>
                </a:cubicBezTo>
                <a:cubicBezTo>
                  <a:pt x="0" y="195"/>
                  <a:pt x="755" y="251"/>
                  <a:pt x="1689" y="251"/>
                </a:cubicBezTo>
                <a:cubicBezTo>
                  <a:pt x="2619" y="251"/>
                  <a:pt x="3373" y="195"/>
                  <a:pt x="3373" y="127"/>
                </a:cubicBezTo>
                <a:cubicBezTo>
                  <a:pt x="3373" y="57"/>
                  <a:pt x="2619" y="0"/>
                  <a:pt x="168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48"/>
          <p:cNvSpPr/>
          <p:nvPr/>
        </p:nvSpPr>
        <p:spPr>
          <a:xfrm>
            <a:off x="6222117" y="2119080"/>
            <a:ext cx="126033" cy="8632"/>
          </a:xfrm>
          <a:custGeom>
            <a:rect b="b" l="l" r="r" t="t"/>
            <a:pathLst>
              <a:path extrusionOk="0" h="252" w="3378">
                <a:moveTo>
                  <a:pt x="1690" y="0"/>
                </a:moveTo>
                <a:cubicBezTo>
                  <a:pt x="756" y="0"/>
                  <a:pt x="1" y="57"/>
                  <a:pt x="1" y="127"/>
                </a:cubicBezTo>
                <a:cubicBezTo>
                  <a:pt x="1" y="195"/>
                  <a:pt x="756" y="251"/>
                  <a:pt x="1690" y="251"/>
                </a:cubicBezTo>
                <a:cubicBezTo>
                  <a:pt x="2623" y="251"/>
                  <a:pt x="3378" y="195"/>
                  <a:pt x="3378" y="127"/>
                </a:cubicBezTo>
                <a:cubicBezTo>
                  <a:pt x="3378" y="57"/>
                  <a:pt x="2623" y="0"/>
                  <a:pt x="169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9" name="Google Shape;1499;p48"/>
          <p:cNvGrpSpPr/>
          <p:nvPr/>
        </p:nvGrpSpPr>
        <p:grpSpPr>
          <a:xfrm>
            <a:off x="5716974" y="2481910"/>
            <a:ext cx="1029202" cy="453049"/>
            <a:chOff x="957552" y="1663722"/>
            <a:chExt cx="438257" cy="210144"/>
          </a:xfrm>
        </p:grpSpPr>
        <p:sp>
          <p:nvSpPr>
            <p:cNvPr id="1500" name="Google Shape;1500;p48"/>
            <p:cNvSpPr/>
            <p:nvPr/>
          </p:nvSpPr>
          <p:spPr>
            <a:xfrm>
              <a:off x="957552" y="1663722"/>
              <a:ext cx="438257" cy="210144"/>
            </a:xfrm>
            <a:custGeom>
              <a:rect b="b" l="l" r="r" t="t"/>
              <a:pathLst>
                <a:path extrusionOk="0" h="13227" w="27585">
                  <a:moveTo>
                    <a:pt x="27103" y="67"/>
                  </a:moveTo>
                  <a:lnTo>
                    <a:pt x="27103" y="67"/>
                  </a:lnTo>
                  <a:cubicBezTo>
                    <a:pt x="27098" y="71"/>
                    <a:pt x="27177" y="60"/>
                    <a:pt x="27300" y="124"/>
                  </a:cubicBezTo>
                  <a:cubicBezTo>
                    <a:pt x="27360" y="157"/>
                    <a:pt x="27431" y="213"/>
                    <a:pt x="27476" y="303"/>
                  </a:cubicBezTo>
                  <a:cubicBezTo>
                    <a:pt x="27529" y="393"/>
                    <a:pt x="27524" y="516"/>
                    <a:pt x="27521" y="650"/>
                  </a:cubicBezTo>
                  <a:cubicBezTo>
                    <a:pt x="27517" y="1203"/>
                    <a:pt x="27513" y="2006"/>
                    <a:pt x="27510" y="3044"/>
                  </a:cubicBezTo>
                  <a:cubicBezTo>
                    <a:pt x="27506" y="4082"/>
                    <a:pt x="27502" y="5353"/>
                    <a:pt x="27498" y="6832"/>
                  </a:cubicBezTo>
                  <a:cubicBezTo>
                    <a:pt x="27495" y="7568"/>
                    <a:pt x="27495" y="8359"/>
                    <a:pt x="27491" y="9196"/>
                  </a:cubicBezTo>
                  <a:lnTo>
                    <a:pt x="27491" y="9831"/>
                  </a:lnTo>
                  <a:lnTo>
                    <a:pt x="27491" y="10156"/>
                  </a:lnTo>
                  <a:cubicBezTo>
                    <a:pt x="27491" y="10271"/>
                    <a:pt x="27491" y="10366"/>
                    <a:pt x="27439" y="10455"/>
                  </a:cubicBezTo>
                  <a:cubicBezTo>
                    <a:pt x="27390" y="10540"/>
                    <a:pt x="27305" y="10608"/>
                    <a:pt x="27210" y="10634"/>
                  </a:cubicBezTo>
                  <a:cubicBezTo>
                    <a:pt x="27165" y="10647"/>
                    <a:pt x="27113" y="10650"/>
                    <a:pt x="27058" y="10650"/>
                  </a:cubicBezTo>
                  <a:cubicBezTo>
                    <a:pt x="27015" y="10650"/>
                    <a:pt x="26970" y="10648"/>
                    <a:pt x="26925" y="10648"/>
                  </a:cubicBezTo>
                  <a:cubicBezTo>
                    <a:pt x="26912" y="10648"/>
                    <a:pt x="26899" y="10648"/>
                    <a:pt x="26886" y="10649"/>
                  </a:cubicBezTo>
                  <a:lnTo>
                    <a:pt x="26195" y="10649"/>
                  </a:lnTo>
                  <a:lnTo>
                    <a:pt x="26146" y="10645"/>
                  </a:lnTo>
                  <a:lnTo>
                    <a:pt x="26146" y="10697"/>
                  </a:lnTo>
                  <a:cubicBezTo>
                    <a:pt x="26146" y="11404"/>
                    <a:pt x="26146" y="12163"/>
                    <a:pt x="26143" y="12950"/>
                  </a:cubicBezTo>
                  <a:lnTo>
                    <a:pt x="26143" y="12950"/>
                  </a:lnTo>
                  <a:cubicBezTo>
                    <a:pt x="25505" y="12225"/>
                    <a:pt x="24827" y="11455"/>
                    <a:pt x="24122" y="10660"/>
                  </a:cubicBezTo>
                  <a:lnTo>
                    <a:pt x="24107" y="10638"/>
                  </a:lnTo>
                  <a:lnTo>
                    <a:pt x="24081" y="10638"/>
                  </a:lnTo>
                  <a:cubicBezTo>
                    <a:pt x="17836" y="10638"/>
                    <a:pt x="10321" y="10634"/>
                    <a:pt x="2238" y="10626"/>
                  </a:cubicBezTo>
                  <a:lnTo>
                    <a:pt x="710" y="10626"/>
                  </a:lnTo>
                  <a:cubicBezTo>
                    <a:pt x="655" y="10626"/>
                    <a:pt x="595" y="10628"/>
                    <a:pt x="541" y="10628"/>
                  </a:cubicBezTo>
                  <a:cubicBezTo>
                    <a:pt x="513" y="10628"/>
                    <a:pt x="487" y="10628"/>
                    <a:pt x="464" y="10626"/>
                  </a:cubicBezTo>
                  <a:cubicBezTo>
                    <a:pt x="393" y="10619"/>
                    <a:pt x="326" y="10593"/>
                    <a:pt x="269" y="10548"/>
                  </a:cubicBezTo>
                  <a:cubicBezTo>
                    <a:pt x="214" y="10504"/>
                    <a:pt x="172" y="10440"/>
                    <a:pt x="150" y="10373"/>
                  </a:cubicBezTo>
                  <a:cubicBezTo>
                    <a:pt x="127" y="10309"/>
                    <a:pt x="135" y="10235"/>
                    <a:pt x="135" y="10145"/>
                  </a:cubicBezTo>
                  <a:lnTo>
                    <a:pt x="135" y="9644"/>
                  </a:lnTo>
                  <a:lnTo>
                    <a:pt x="135" y="8644"/>
                  </a:lnTo>
                  <a:cubicBezTo>
                    <a:pt x="135" y="7318"/>
                    <a:pt x="131" y="6010"/>
                    <a:pt x="131" y="4725"/>
                  </a:cubicBezTo>
                  <a:lnTo>
                    <a:pt x="131" y="945"/>
                  </a:lnTo>
                  <a:lnTo>
                    <a:pt x="131" y="486"/>
                  </a:lnTo>
                  <a:cubicBezTo>
                    <a:pt x="135" y="352"/>
                    <a:pt x="217" y="228"/>
                    <a:pt x="333" y="169"/>
                  </a:cubicBezTo>
                  <a:cubicBezTo>
                    <a:pt x="385" y="142"/>
                    <a:pt x="438" y="130"/>
                    <a:pt x="500" y="130"/>
                  </a:cubicBezTo>
                  <a:cubicBezTo>
                    <a:pt x="509" y="130"/>
                    <a:pt x="518" y="131"/>
                    <a:pt x="527" y="131"/>
                  </a:cubicBezTo>
                  <a:lnTo>
                    <a:pt x="1207" y="131"/>
                  </a:lnTo>
                  <a:cubicBezTo>
                    <a:pt x="1812" y="127"/>
                    <a:pt x="2410" y="127"/>
                    <a:pt x="3000" y="127"/>
                  </a:cubicBezTo>
                  <a:cubicBezTo>
                    <a:pt x="7721" y="124"/>
                    <a:pt x="11971" y="116"/>
                    <a:pt x="15546" y="112"/>
                  </a:cubicBezTo>
                  <a:cubicBezTo>
                    <a:pt x="19113" y="105"/>
                    <a:pt x="22000" y="97"/>
                    <a:pt x="24002" y="93"/>
                  </a:cubicBezTo>
                  <a:cubicBezTo>
                    <a:pt x="24996" y="86"/>
                    <a:pt x="25769" y="83"/>
                    <a:pt x="26300" y="79"/>
                  </a:cubicBezTo>
                  <a:cubicBezTo>
                    <a:pt x="26560" y="75"/>
                    <a:pt x="26759" y="75"/>
                    <a:pt x="26897" y="71"/>
                  </a:cubicBezTo>
                  <a:cubicBezTo>
                    <a:pt x="27031" y="71"/>
                    <a:pt x="27103" y="67"/>
                    <a:pt x="27103" y="67"/>
                  </a:cubicBezTo>
                  <a:close/>
                  <a:moveTo>
                    <a:pt x="527" y="0"/>
                  </a:moveTo>
                  <a:cubicBezTo>
                    <a:pt x="445" y="0"/>
                    <a:pt x="352" y="15"/>
                    <a:pt x="277" y="57"/>
                  </a:cubicBezTo>
                  <a:cubicBezTo>
                    <a:pt x="116" y="135"/>
                    <a:pt x="8" y="303"/>
                    <a:pt x="4" y="478"/>
                  </a:cubicBezTo>
                  <a:lnTo>
                    <a:pt x="0" y="945"/>
                  </a:lnTo>
                  <a:lnTo>
                    <a:pt x="0" y="4725"/>
                  </a:lnTo>
                  <a:lnTo>
                    <a:pt x="0" y="8644"/>
                  </a:lnTo>
                  <a:lnTo>
                    <a:pt x="0" y="9644"/>
                  </a:lnTo>
                  <a:lnTo>
                    <a:pt x="0" y="10145"/>
                  </a:lnTo>
                  <a:lnTo>
                    <a:pt x="0" y="10271"/>
                  </a:lnTo>
                  <a:cubicBezTo>
                    <a:pt x="0" y="10321"/>
                    <a:pt x="8" y="10369"/>
                    <a:pt x="23" y="10414"/>
                  </a:cubicBezTo>
                  <a:cubicBezTo>
                    <a:pt x="53" y="10507"/>
                    <a:pt x="109" y="10590"/>
                    <a:pt x="188" y="10652"/>
                  </a:cubicBezTo>
                  <a:cubicBezTo>
                    <a:pt x="262" y="10712"/>
                    <a:pt x="355" y="10750"/>
                    <a:pt x="452" y="10761"/>
                  </a:cubicBezTo>
                  <a:cubicBezTo>
                    <a:pt x="501" y="10763"/>
                    <a:pt x="544" y="10763"/>
                    <a:pt x="585" y="10763"/>
                  </a:cubicBezTo>
                  <a:cubicBezTo>
                    <a:pt x="627" y="10763"/>
                    <a:pt x="667" y="10763"/>
                    <a:pt x="710" y="10764"/>
                  </a:cubicBezTo>
                  <a:lnTo>
                    <a:pt x="2238" y="10764"/>
                  </a:lnTo>
                  <a:cubicBezTo>
                    <a:pt x="10311" y="10757"/>
                    <a:pt x="17818" y="10754"/>
                    <a:pt x="24059" y="10754"/>
                  </a:cubicBezTo>
                  <a:lnTo>
                    <a:pt x="24060" y="10754"/>
                  </a:lnTo>
                  <a:cubicBezTo>
                    <a:pt x="24792" y="11582"/>
                    <a:pt x="25495" y="12378"/>
                    <a:pt x="26157" y="13122"/>
                  </a:cubicBezTo>
                  <a:lnTo>
                    <a:pt x="26247" y="13226"/>
                  </a:lnTo>
                  <a:lnTo>
                    <a:pt x="26247" y="13088"/>
                  </a:lnTo>
                  <a:cubicBezTo>
                    <a:pt x="26247" y="12268"/>
                    <a:pt x="26247" y="11477"/>
                    <a:pt x="26243" y="10742"/>
                  </a:cubicBezTo>
                  <a:lnTo>
                    <a:pt x="26886" y="10742"/>
                  </a:lnTo>
                  <a:cubicBezTo>
                    <a:pt x="26897" y="10742"/>
                    <a:pt x="26907" y="10742"/>
                    <a:pt x="26918" y="10742"/>
                  </a:cubicBezTo>
                  <a:cubicBezTo>
                    <a:pt x="26964" y="10742"/>
                    <a:pt x="27010" y="10744"/>
                    <a:pt x="27058" y="10744"/>
                  </a:cubicBezTo>
                  <a:cubicBezTo>
                    <a:pt x="27114" y="10744"/>
                    <a:pt x="27172" y="10740"/>
                    <a:pt x="27233" y="10724"/>
                  </a:cubicBezTo>
                  <a:cubicBezTo>
                    <a:pt x="27353" y="10690"/>
                    <a:pt x="27457" y="10608"/>
                    <a:pt x="27517" y="10500"/>
                  </a:cubicBezTo>
                  <a:cubicBezTo>
                    <a:pt x="27584" y="10395"/>
                    <a:pt x="27584" y="10261"/>
                    <a:pt x="27581" y="10156"/>
                  </a:cubicBezTo>
                  <a:lnTo>
                    <a:pt x="27581" y="9831"/>
                  </a:lnTo>
                  <a:cubicBezTo>
                    <a:pt x="27581" y="9618"/>
                    <a:pt x="27581" y="9405"/>
                    <a:pt x="27577" y="9196"/>
                  </a:cubicBezTo>
                  <a:cubicBezTo>
                    <a:pt x="27577" y="8359"/>
                    <a:pt x="27577" y="7568"/>
                    <a:pt x="27573" y="6832"/>
                  </a:cubicBezTo>
                  <a:cubicBezTo>
                    <a:pt x="27569" y="5353"/>
                    <a:pt x="27565" y="4082"/>
                    <a:pt x="27562" y="3044"/>
                  </a:cubicBezTo>
                  <a:cubicBezTo>
                    <a:pt x="27555" y="2006"/>
                    <a:pt x="27551" y="1203"/>
                    <a:pt x="27547" y="650"/>
                  </a:cubicBezTo>
                  <a:cubicBezTo>
                    <a:pt x="27551" y="519"/>
                    <a:pt x="27555" y="388"/>
                    <a:pt x="27495" y="295"/>
                  </a:cubicBezTo>
                  <a:cubicBezTo>
                    <a:pt x="27446" y="202"/>
                    <a:pt x="27372" y="142"/>
                    <a:pt x="27308" y="109"/>
                  </a:cubicBezTo>
                  <a:cubicBezTo>
                    <a:pt x="27244" y="79"/>
                    <a:pt x="27192" y="67"/>
                    <a:pt x="27155" y="67"/>
                  </a:cubicBezTo>
                  <a:cubicBezTo>
                    <a:pt x="27143" y="66"/>
                    <a:pt x="27134" y="66"/>
                    <a:pt x="27126" y="66"/>
                  </a:cubicBezTo>
                  <a:cubicBezTo>
                    <a:pt x="27111" y="66"/>
                    <a:pt x="27103" y="67"/>
                    <a:pt x="27103" y="67"/>
                  </a:cubicBezTo>
                  <a:cubicBezTo>
                    <a:pt x="27103" y="67"/>
                    <a:pt x="27031" y="60"/>
                    <a:pt x="26897" y="60"/>
                  </a:cubicBezTo>
                  <a:cubicBezTo>
                    <a:pt x="26759" y="57"/>
                    <a:pt x="26560" y="57"/>
                    <a:pt x="26300" y="52"/>
                  </a:cubicBezTo>
                  <a:cubicBezTo>
                    <a:pt x="25769" y="49"/>
                    <a:pt x="24996" y="45"/>
                    <a:pt x="24002" y="41"/>
                  </a:cubicBezTo>
                  <a:cubicBezTo>
                    <a:pt x="22000" y="34"/>
                    <a:pt x="19113" y="26"/>
                    <a:pt x="15546" y="19"/>
                  </a:cubicBezTo>
                  <a:cubicBezTo>
                    <a:pt x="11971" y="15"/>
                    <a:pt x="7721" y="7"/>
                    <a:pt x="3000" y="4"/>
                  </a:cubicBezTo>
                  <a:lnTo>
                    <a:pt x="1207" y="4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980636" y="1708207"/>
              <a:ext cx="392326" cy="95563"/>
            </a:xfrm>
            <a:custGeom>
              <a:rect b="b" l="l" r="r" t="t"/>
              <a:pathLst>
                <a:path extrusionOk="0" h="6015" w="24694">
                  <a:moveTo>
                    <a:pt x="12464" y="1"/>
                  </a:moveTo>
                  <a:cubicBezTo>
                    <a:pt x="11988" y="1"/>
                    <a:pt x="11506" y="114"/>
                    <a:pt x="11078" y="322"/>
                  </a:cubicBezTo>
                  <a:cubicBezTo>
                    <a:pt x="10149" y="775"/>
                    <a:pt x="9454" y="1611"/>
                    <a:pt x="8946" y="2515"/>
                  </a:cubicBezTo>
                  <a:cubicBezTo>
                    <a:pt x="8610" y="3120"/>
                    <a:pt x="8337" y="3766"/>
                    <a:pt x="7896" y="4297"/>
                  </a:cubicBezTo>
                  <a:cubicBezTo>
                    <a:pt x="7498" y="4776"/>
                    <a:pt x="6916" y="5158"/>
                    <a:pt x="6300" y="5158"/>
                  </a:cubicBezTo>
                  <a:cubicBezTo>
                    <a:pt x="6235" y="5158"/>
                    <a:pt x="6169" y="5154"/>
                    <a:pt x="6103" y="5145"/>
                  </a:cubicBezTo>
                  <a:cubicBezTo>
                    <a:pt x="4867" y="4980"/>
                    <a:pt x="4281" y="3370"/>
                    <a:pt x="3074" y="3057"/>
                  </a:cubicBezTo>
                  <a:cubicBezTo>
                    <a:pt x="2943" y="3023"/>
                    <a:pt x="2811" y="3008"/>
                    <a:pt x="2678" y="3008"/>
                  </a:cubicBezTo>
                  <a:cubicBezTo>
                    <a:pt x="2037" y="3008"/>
                    <a:pt x="1400" y="3373"/>
                    <a:pt x="979" y="3875"/>
                  </a:cubicBezTo>
                  <a:cubicBezTo>
                    <a:pt x="471" y="4480"/>
                    <a:pt x="221" y="5257"/>
                    <a:pt x="0" y="6015"/>
                  </a:cubicBezTo>
                  <a:lnTo>
                    <a:pt x="24693" y="5956"/>
                  </a:lnTo>
                  <a:cubicBezTo>
                    <a:pt x="24555" y="5014"/>
                    <a:pt x="24174" y="4073"/>
                    <a:pt x="23445" y="3460"/>
                  </a:cubicBezTo>
                  <a:cubicBezTo>
                    <a:pt x="23004" y="3089"/>
                    <a:pt x="22417" y="2869"/>
                    <a:pt x="21843" y="2869"/>
                  </a:cubicBezTo>
                  <a:cubicBezTo>
                    <a:pt x="21475" y="2869"/>
                    <a:pt x="21112" y="2959"/>
                    <a:pt x="20797" y="3158"/>
                  </a:cubicBezTo>
                  <a:cubicBezTo>
                    <a:pt x="20106" y="3599"/>
                    <a:pt x="19767" y="4442"/>
                    <a:pt x="19106" y="4932"/>
                  </a:cubicBezTo>
                  <a:cubicBezTo>
                    <a:pt x="18746" y="5199"/>
                    <a:pt x="18299" y="5334"/>
                    <a:pt x="17853" y="5334"/>
                  </a:cubicBezTo>
                  <a:cubicBezTo>
                    <a:pt x="17450" y="5334"/>
                    <a:pt x="17048" y="5224"/>
                    <a:pt x="16712" y="5003"/>
                  </a:cubicBezTo>
                  <a:cubicBezTo>
                    <a:pt x="15221" y="4032"/>
                    <a:pt x="15415" y="1604"/>
                    <a:pt x="14022" y="506"/>
                  </a:cubicBezTo>
                  <a:cubicBezTo>
                    <a:pt x="13580" y="160"/>
                    <a:pt x="13027" y="1"/>
                    <a:pt x="1246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988580" y="1725937"/>
              <a:ext cx="376438" cy="51110"/>
            </a:xfrm>
            <a:custGeom>
              <a:rect b="b" l="l" r="r" t="t"/>
              <a:pathLst>
                <a:path extrusionOk="0" h="3217" w="23694">
                  <a:moveTo>
                    <a:pt x="21574" y="0"/>
                  </a:moveTo>
                  <a:cubicBezTo>
                    <a:pt x="21133" y="0"/>
                    <a:pt x="20636" y="53"/>
                    <a:pt x="20103" y="185"/>
                  </a:cubicBezTo>
                  <a:cubicBezTo>
                    <a:pt x="19547" y="323"/>
                    <a:pt x="18956" y="540"/>
                    <a:pt x="18348" y="820"/>
                  </a:cubicBezTo>
                  <a:cubicBezTo>
                    <a:pt x="17739" y="1097"/>
                    <a:pt x="17108" y="1437"/>
                    <a:pt x="16443" y="1780"/>
                  </a:cubicBezTo>
                  <a:cubicBezTo>
                    <a:pt x="15774" y="2120"/>
                    <a:pt x="15065" y="2468"/>
                    <a:pt x="14295" y="2721"/>
                  </a:cubicBezTo>
                  <a:cubicBezTo>
                    <a:pt x="13651" y="2937"/>
                    <a:pt x="12960" y="3083"/>
                    <a:pt x="12250" y="3083"/>
                  </a:cubicBezTo>
                  <a:cubicBezTo>
                    <a:pt x="12112" y="3083"/>
                    <a:pt x="11973" y="3077"/>
                    <a:pt x="11833" y="3066"/>
                  </a:cubicBezTo>
                  <a:cubicBezTo>
                    <a:pt x="10975" y="2998"/>
                    <a:pt x="10161" y="2755"/>
                    <a:pt x="9409" y="2452"/>
                  </a:cubicBezTo>
                  <a:cubicBezTo>
                    <a:pt x="8651" y="2154"/>
                    <a:pt x="7949" y="1795"/>
                    <a:pt x="7277" y="1459"/>
                  </a:cubicBezTo>
                  <a:cubicBezTo>
                    <a:pt x="5939" y="783"/>
                    <a:pt x="4674" y="237"/>
                    <a:pt x="3534" y="80"/>
                  </a:cubicBezTo>
                  <a:cubicBezTo>
                    <a:pt x="3214" y="32"/>
                    <a:pt x="2908" y="11"/>
                    <a:pt x="2622" y="11"/>
                  </a:cubicBezTo>
                  <a:cubicBezTo>
                    <a:pt x="1893" y="11"/>
                    <a:pt x="1287" y="147"/>
                    <a:pt x="864" y="316"/>
                  </a:cubicBezTo>
                  <a:cubicBezTo>
                    <a:pt x="565" y="432"/>
                    <a:pt x="352" y="559"/>
                    <a:pt x="210" y="649"/>
                  </a:cubicBezTo>
                  <a:cubicBezTo>
                    <a:pt x="147" y="694"/>
                    <a:pt x="95" y="727"/>
                    <a:pt x="53" y="757"/>
                  </a:cubicBezTo>
                  <a:cubicBezTo>
                    <a:pt x="19" y="783"/>
                    <a:pt x="1" y="798"/>
                    <a:pt x="1" y="798"/>
                  </a:cubicBezTo>
                  <a:cubicBezTo>
                    <a:pt x="1" y="798"/>
                    <a:pt x="2" y="799"/>
                    <a:pt x="3" y="799"/>
                  </a:cubicBezTo>
                  <a:cubicBezTo>
                    <a:pt x="34" y="799"/>
                    <a:pt x="311" y="573"/>
                    <a:pt x="883" y="365"/>
                  </a:cubicBezTo>
                  <a:cubicBezTo>
                    <a:pt x="1290" y="215"/>
                    <a:pt x="1860" y="93"/>
                    <a:pt x="2542" y="93"/>
                  </a:cubicBezTo>
                  <a:cubicBezTo>
                    <a:pt x="2847" y="93"/>
                    <a:pt x="3174" y="118"/>
                    <a:pt x="3519" y="175"/>
                  </a:cubicBezTo>
                  <a:cubicBezTo>
                    <a:pt x="4640" y="342"/>
                    <a:pt x="5887" y="887"/>
                    <a:pt x="7221" y="1571"/>
                  </a:cubicBezTo>
                  <a:cubicBezTo>
                    <a:pt x="7894" y="1907"/>
                    <a:pt x="8595" y="2273"/>
                    <a:pt x="9357" y="2576"/>
                  </a:cubicBezTo>
                  <a:cubicBezTo>
                    <a:pt x="10119" y="2882"/>
                    <a:pt x="10945" y="3133"/>
                    <a:pt x="11823" y="3200"/>
                  </a:cubicBezTo>
                  <a:cubicBezTo>
                    <a:pt x="11963" y="3211"/>
                    <a:pt x="12104" y="3217"/>
                    <a:pt x="12243" y="3217"/>
                  </a:cubicBezTo>
                  <a:cubicBezTo>
                    <a:pt x="12973" y="3217"/>
                    <a:pt x="13684" y="3068"/>
                    <a:pt x="14336" y="2849"/>
                  </a:cubicBezTo>
                  <a:cubicBezTo>
                    <a:pt x="15117" y="2587"/>
                    <a:pt x="15831" y="2236"/>
                    <a:pt x="16499" y="1889"/>
                  </a:cubicBezTo>
                  <a:cubicBezTo>
                    <a:pt x="17164" y="1545"/>
                    <a:pt x="17791" y="1201"/>
                    <a:pt x="18396" y="921"/>
                  </a:cubicBezTo>
                  <a:cubicBezTo>
                    <a:pt x="18998" y="641"/>
                    <a:pt x="19580" y="421"/>
                    <a:pt x="20125" y="279"/>
                  </a:cubicBezTo>
                  <a:cubicBezTo>
                    <a:pt x="20687" y="133"/>
                    <a:pt x="21208" y="77"/>
                    <a:pt x="21665" y="77"/>
                  </a:cubicBezTo>
                  <a:cubicBezTo>
                    <a:pt x="22098" y="77"/>
                    <a:pt x="22473" y="128"/>
                    <a:pt x="22770" y="201"/>
                  </a:cubicBezTo>
                  <a:cubicBezTo>
                    <a:pt x="23076" y="275"/>
                    <a:pt x="23304" y="372"/>
                    <a:pt x="23461" y="435"/>
                  </a:cubicBezTo>
                  <a:cubicBezTo>
                    <a:pt x="23528" y="466"/>
                    <a:pt x="23585" y="492"/>
                    <a:pt x="23633" y="514"/>
                  </a:cubicBezTo>
                  <a:cubicBezTo>
                    <a:pt x="23664" y="530"/>
                    <a:pt x="23685" y="538"/>
                    <a:pt x="23691" y="538"/>
                  </a:cubicBezTo>
                  <a:cubicBezTo>
                    <a:pt x="23693" y="538"/>
                    <a:pt x="23693" y="537"/>
                    <a:pt x="23693" y="537"/>
                  </a:cubicBezTo>
                  <a:cubicBezTo>
                    <a:pt x="23693" y="537"/>
                    <a:pt x="23402" y="323"/>
                    <a:pt x="22785" y="152"/>
                  </a:cubicBezTo>
                  <a:cubicBezTo>
                    <a:pt x="22464" y="62"/>
                    <a:pt x="22052" y="0"/>
                    <a:pt x="215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1172494" y="1703885"/>
              <a:ext cx="8675" cy="8675"/>
            </a:xfrm>
            <a:custGeom>
              <a:rect b="b" l="l" r="r" t="t"/>
              <a:pathLst>
                <a:path extrusionOk="0" h="546" w="546">
                  <a:moveTo>
                    <a:pt x="273" y="1"/>
                  </a:moveTo>
                  <a:cubicBezTo>
                    <a:pt x="119" y="1"/>
                    <a:pt x="0" y="120"/>
                    <a:pt x="0" y="273"/>
                  </a:cubicBezTo>
                  <a:cubicBezTo>
                    <a:pt x="0" y="423"/>
                    <a:pt x="119" y="546"/>
                    <a:pt x="273" y="546"/>
                  </a:cubicBezTo>
                  <a:cubicBezTo>
                    <a:pt x="422" y="546"/>
                    <a:pt x="545" y="423"/>
                    <a:pt x="545" y="273"/>
                  </a:cubicBezTo>
                  <a:cubicBezTo>
                    <a:pt x="545" y="120"/>
                    <a:pt x="422" y="1"/>
                    <a:pt x="2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1017193" y="1722172"/>
              <a:ext cx="8675" cy="8690"/>
            </a:xfrm>
            <a:custGeom>
              <a:rect b="b" l="l" r="r" t="t"/>
              <a:pathLst>
                <a:path extrusionOk="0" h="547" w="546">
                  <a:moveTo>
                    <a:pt x="273" y="0"/>
                  </a:moveTo>
                  <a:cubicBezTo>
                    <a:pt x="123" y="0"/>
                    <a:pt x="0" y="124"/>
                    <a:pt x="0" y="273"/>
                  </a:cubicBezTo>
                  <a:cubicBezTo>
                    <a:pt x="0" y="426"/>
                    <a:pt x="123" y="546"/>
                    <a:pt x="273" y="546"/>
                  </a:cubicBezTo>
                  <a:cubicBezTo>
                    <a:pt x="423" y="546"/>
                    <a:pt x="545" y="426"/>
                    <a:pt x="545" y="273"/>
                  </a:cubicBezTo>
                  <a:cubicBezTo>
                    <a:pt x="545" y="124"/>
                    <a:pt x="423" y="0"/>
                    <a:pt x="2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1326110" y="1722220"/>
              <a:ext cx="8690" cy="8690"/>
            </a:xfrm>
            <a:custGeom>
              <a:rect b="b" l="l" r="r" t="t"/>
              <a:pathLst>
                <a:path extrusionOk="0" h="547" w="547">
                  <a:moveTo>
                    <a:pt x="274" y="1"/>
                  </a:moveTo>
                  <a:cubicBezTo>
                    <a:pt x="125" y="1"/>
                    <a:pt x="1" y="121"/>
                    <a:pt x="1" y="274"/>
                  </a:cubicBezTo>
                  <a:cubicBezTo>
                    <a:pt x="1" y="423"/>
                    <a:pt x="125" y="547"/>
                    <a:pt x="274" y="547"/>
                  </a:cubicBezTo>
                  <a:cubicBezTo>
                    <a:pt x="423" y="547"/>
                    <a:pt x="547" y="423"/>
                    <a:pt x="547" y="274"/>
                  </a:cubicBezTo>
                  <a:cubicBezTo>
                    <a:pt x="547" y="121"/>
                    <a:pt x="423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6" name="Google Shape;1506;p48"/>
          <p:cNvSpPr/>
          <p:nvPr/>
        </p:nvSpPr>
        <p:spPr>
          <a:xfrm>
            <a:off x="6450829" y="4668275"/>
            <a:ext cx="15670" cy="20723"/>
          </a:xfrm>
          <a:custGeom>
            <a:rect b="b" l="l" r="r" t="t"/>
            <a:pathLst>
              <a:path extrusionOk="0" h="605" w="420">
                <a:moveTo>
                  <a:pt x="54" y="0"/>
                </a:moveTo>
                <a:cubicBezTo>
                  <a:pt x="47" y="0"/>
                  <a:pt x="42" y="2"/>
                  <a:pt x="38" y="5"/>
                </a:cubicBezTo>
                <a:cubicBezTo>
                  <a:pt x="1" y="35"/>
                  <a:pt x="64" y="173"/>
                  <a:pt x="154" y="334"/>
                </a:cubicBezTo>
                <a:cubicBezTo>
                  <a:pt x="238" y="483"/>
                  <a:pt x="318" y="604"/>
                  <a:pt x="365" y="604"/>
                </a:cubicBezTo>
                <a:cubicBezTo>
                  <a:pt x="368" y="604"/>
                  <a:pt x="371" y="604"/>
                  <a:pt x="374" y="603"/>
                </a:cubicBezTo>
                <a:cubicBezTo>
                  <a:pt x="419" y="588"/>
                  <a:pt x="397" y="423"/>
                  <a:pt x="299" y="252"/>
                </a:cubicBezTo>
                <a:cubicBezTo>
                  <a:pt x="214" y="100"/>
                  <a:pt x="101" y="0"/>
                  <a:pt x="5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7" name="Google Shape;1507;p48"/>
          <p:cNvGrpSpPr/>
          <p:nvPr/>
        </p:nvGrpSpPr>
        <p:grpSpPr>
          <a:xfrm>
            <a:off x="6323489" y="2547365"/>
            <a:ext cx="1408236" cy="2167013"/>
            <a:chOff x="1215819" y="1694083"/>
            <a:chExt cx="599658" cy="1005154"/>
          </a:xfrm>
        </p:grpSpPr>
        <p:sp>
          <p:nvSpPr>
            <p:cNvPr id="1508" name="Google Shape;1508;p48"/>
            <p:cNvSpPr/>
            <p:nvPr/>
          </p:nvSpPr>
          <p:spPr>
            <a:xfrm>
              <a:off x="1670185" y="1715451"/>
              <a:ext cx="145291" cy="100616"/>
            </a:xfrm>
            <a:custGeom>
              <a:rect b="b" l="l" r="r" t="t"/>
              <a:pathLst>
                <a:path extrusionOk="0" h="6333" w="9145">
                  <a:moveTo>
                    <a:pt x="508" y="1"/>
                  </a:moveTo>
                  <a:cubicBezTo>
                    <a:pt x="258" y="1"/>
                    <a:pt x="53" y="199"/>
                    <a:pt x="45" y="454"/>
                  </a:cubicBezTo>
                  <a:cubicBezTo>
                    <a:pt x="1" y="1902"/>
                    <a:pt x="82" y="6332"/>
                    <a:pt x="82" y="6332"/>
                  </a:cubicBezTo>
                  <a:lnTo>
                    <a:pt x="1390" y="5025"/>
                  </a:lnTo>
                  <a:lnTo>
                    <a:pt x="8681" y="5025"/>
                  </a:lnTo>
                  <a:cubicBezTo>
                    <a:pt x="8934" y="5025"/>
                    <a:pt x="9144" y="4819"/>
                    <a:pt x="9144" y="4562"/>
                  </a:cubicBezTo>
                  <a:lnTo>
                    <a:pt x="9144" y="464"/>
                  </a:lnTo>
                  <a:cubicBezTo>
                    <a:pt x="9144" y="211"/>
                    <a:pt x="8934" y="1"/>
                    <a:pt x="86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1719262" y="1750070"/>
              <a:ext cx="10931" cy="10915"/>
            </a:xfrm>
            <a:custGeom>
              <a:rect b="b" l="l" r="r" t="t"/>
              <a:pathLst>
                <a:path extrusionOk="0" h="687" w="688">
                  <a:moveTo>
                    <a:pt x="344" y="0"/>
                  </a:moveTo>
                  <a:cubicBezTo>
                    <a:pt x="153" y="0"/>
                    <a:pt x="1" y="153"/>
                    <a:pt x="1" y="344"/>
                  </a:cubicBezTo>
                  <a:cubicBezTo>
                    <a:pt x="1" y="534"/>
                    <a:pt x="153" y="687"/>
                    <a:pt x="344" y="687"/>
                  </a:cubicBezTo>
                  <a:cubicBezTo>
                    <a:pt x="531" y="687"/>
                    <a:pt x="687" y="534"/>
                    <a:pt x="687" y="344"/>
                  </a:cubicBezTo>
                  <a:cubicBezTo>
                    <a:pt x="687" y="153"/>
                    <a:pt x="531" y="0"/>
                    <a:pt x="34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1737596" y="1750070"/>
              <a:ext cx="10946" cy="10915"/>
            </a:xfrm>
            <a:custGeom>
              <a:rect b="b" l="l" r="r" t="t"/>
              <a:pathLst>
                <a:path extrusionOk="0" h="687" w="689">
                  <a:moveTo>
                    <a:pt x="344" y="0"/>
                  </a:moveTo>
                  <a:cubicBezTo>
                    <a:pt x="154" y="0"/>
                    <a:pt x="0" y="153"/>
                    <a:pt x="0" y="344"/>
                  </a:cubicBezTo>
                  <a:cubicBezTo>
                    <a:pt x="0" y="534"/>
                    <a:pt x="154" y="687"/>
                    <a:pt x="344" y="687"/>
                  </a:cubicBezTo>
                  <a:cubicBezTo>
                    <a:pt x="535" y="687"/>
                    <a:pt x="688" y="534"/>
                    <a:pt x="688" y="344"/>
                  </a:cubicBezTo>
                  <a:cubicBezTo>
                    <a:pt x="688" y="153"/>
                    <a:pt x="535" y="0"/>
                    <a:pt x="34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1755994" y="1750070"/>
              <a:ext cx="10867" cy="10915"/>
            </a:xfrm>
            <a:custGeom>
              <a:rect b="b" l="l" r="r" t="t"/>
              <a:pathLst>
                <a:path extrusionOk="0" h="687" w="684">
                  <a:moveTo>
                    <a:pt x="344" y="0"/>
                  </a:moveTo>
                  <a:cubicBezTo>
                    <a:pt x="154" y="0"/>
                    <a:pt x="1" y="153"/>
                    <a:pt x="1" y="344"/>
                  </a:cubicBezTo>
                  <a:cubicBezTo>
                    <a:pt x="1" y="534"/>
                    <a:pt x="154" y="687"/>
                    <a:pt x="344" y="687"/>
                  </a:cubicBezTo>
                  <a:cubicBezTo>
                    <a:pt x="530" y="687"/>
                    <a:pt x="684" y="534"/>
                    <a:pt x="684" y="344"/>
                  </a:cubicBezTo>
                  <a:cubicBezTo>
                    <a:pt x="684" y="153"/>
                    <a:pt x="530" y="0"/>
                    <a:pt x="34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1322631" y="2295218"/>
              <a:ext cx="395948" cy="403670"/>
            </a:xfrm>
            <a:custGeom>
              <a:rect b="b" l="l" r="r" t="t"/>
              <a:pathLst>
                <a:path extrusionOk="0" h="25408" w="24922">
                  <a:moveTo>
                    <a:pt x="16924" y="2668"/>
                  </a:moveTo>
                  <a:lnTo>
                    <a:pt x="19265" y="11072"/>
                  </a:lnTo>
                  <a:lnTo>
                    <a:pt x="13876" y="11240"/>
                  </a:lnTo>
                  <a:lnTo>
                    <a:pt x="13611" y="11248"/>
                  </a:lnTo>
                  <a:lnTo>
                    <a:pt x="12949" y="11271"/>
                  </a:lnTo>
                  <a:lnTo>
                    <a:pt x="13125" y="2668"/>
                  </a:lnTo>
                  <a:close/>
                  <a:moveTo>
                    <a:pt x="10887" y="2769"/>
                  </a:moveTo>
                  <a:lnTo>
                    <a:pt x="11153" y="11326"/>
                  </a:lnTo>
                  <a:lnTo>
                    <a:pt x="4912" y="11521"/>
                  </a:lnTo>
                  <a:lnTo>
                    <a:pt x="7291" y="3681"/>
                  </a:lnTo>
                  <a:lnTo>
                    <a:pt x="7560" y="2791"/>
                  </a:lnTo>
                  <a:cubicBezTo>
                    <a:pt x="8557" y="2791"/>
                    <a:pt x="9722" y="2769"/>
                    <a:pt x="10887" y="2769"/>
                  </a:cubicBezTo>
                  <a:close/>
                  <a:moveTo>
                    <a:pt x="14010" y="0"/>
                  </a:moveTo>
                  <a:cubicBezTo>
                    <a:pt x="13382" y="0"/>
                    <a:pt x="12711" y="9"/>
                    <a:pt x="11994" y="28"/>
                  </a:cubicBezTo>
                  <a:cubicBezTo>
                    <a:pt x="3328" y="248"/>
                    <a:pt x="2757" y="1529"/>
                    <a:pt x="3197" y="2276"/>
                  </a:cubicBezTo>
                  <a:cubicBezTo>
                    <a:pt x="3389" y="2605"/>
                    <a:pt x="3756" y="2787"/>
                    <a:pt x="4133" y="2787"/>
                  </a:cubicBezTo>
                  <a:cubicBezTo>
                    <a:pt x="4158" y="2787"/>
                    <a:pt x="4184" y="2786"/>
                    <a:pt x="4209" y="2784"/>
                  </a:cubicBezTo>
                  <a:cubicBezTo>
                    <a:pt x="4422" y="2769"/>
                    <a:pt x="4702" y="2765"/>
                    <a:pt x="5035" y="2765"/>
                  </a:cubicBezTo>
                  <a:lnTo>
                    <a:pt x="4826" y="3681"/>
                  </a:lnTo>
                  <a:lnTo>
                    <a:pt x="0" y="25004"/>
                  </a:lnTo>
                  <a:lnTo>
                    <a:pt x="844" y="24929"/>
                  </a:lnTo>
                  <a:lnTo>
                    <a:pt x="4403" y="13190"/>
                  </a:lnTo>
                  <a:lnTo>
                    <a:pt x="11201" y="12929"/>
                  </a:lnTo>
                  <a:lnTo>
                    <a:pt x="11594" y="25407"/>
                  </a:lnTo>
                  <a:lnTo>
                    <a:pt x="12658" y="25407"/>
                  </a:lnTo>
                  <a:lnTo>
                    <a:pt x="12916" y="12862"/>
                  </a:lnTo>
                  <a:lnTo>
                    <a:pt x="12949" y="12862"/>
                  </a:lnTo>
                  <a:lnTo>
                    <a:pt x="13666" y="12835"/>
                  </a:lnTo>
                  <a:lnTo>
                    <a:pt x="19695" y="12604"/>
                  </a:lnTo>
                  <a:lnTo>
                    <a:pt x="23263" y="25407"/>
                  </a:lnTo>
                  <a:lnTo>
                    <a:pt x="24285" y="25407"/>
                  </a:lnTo>
                  <a:lnTo>
                    <a:pt x="19187" y="2668"/>
                  </a:lnTo>
                  <a:lnTo>
                    <a:pt x="21619" y="2668"/>
                  </a:lnTo>
                  <a:cubicBezTo>
                    <a:pt x="22689" y="2668"/>
                    <a:pt x="24921" y="0"/>
                    <a:pt x="1401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1215819" y="2631286"/>
              <a:ext cx="145688" cy="67951"/>
            </a:xfrm>
            <a:custGeom>
              <a:rect b="b" l="l" r="r" t="t"/>
              <a:pathLst>
                <a:path extrusionOk="0" h="4277" w="9170">
                  <a:moveTo>
                    <a:pt x="9128" y="1"/>
                  </a:moveTo>
                  <a:lnTo>
                    <a:pt x="4191" y="34"/>
                  </a:lnTo>
                  <a:lnTo>
                    <a:pt x="4191" y="2790"/>
                  </a:lnTo>
                  <a:cubicBezTo>
                    <a:pt x="4191" y="2790"/>
                    <a:pt x="0" y="3806"/>
                    <a:pt x="1016" y="4120"/>
                  </a:cubicBezTo>
                  <a:cubicBezTo>
                    <a:pt x="1394" y="4237"/>
                    <a:pt x="2565" y="4277"/>
                    <a:pt x="3905" y="4277"/>
                  </a:cubicBezTo>
                  <a:cubicBezTo>
                    <a:pt x="5812" y="4277"/>
                    <a:pt x="8062" y="4197"/>
                    <a:pt x="8863" y="4147"/>
                  </a:cubicBezTo>
                  <a:lnTo>
                    <a:pt x="9170" y="4124"/>
                  </a:lnTo>
                  <a:lnTo>
                    <a:pt x="9128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1230118" y="2691389"/>
              <a:ext cx="131151" cy="2701"/>
            </a:xfrm>
            <a:custGeom>
              <a:rect b="b" l="l" r="r" t="t"/>
              <a:pathLst>
                <a:path extrusionOk="0" h="170" w="8255">
                  <a:moveTo>
                    <a:pt x="4127" y="1"/>
                  </a:moveTo>
                  <a:cubicBezTo>
                    <a:pt x="1848" y="1"/>
                    <a:pt x="0" y="38"/>
                    <a:pt x="0" y="87"/>
                  </a:cubicBezTo>
                  <a:cubicBezTo>
                    <a:pt x="0" y="131"/>
                    <a:pt x="1848" y="169"/>
                    <a:pt x="4127" y="169"/>
                  </a:cubicBezTo>
                  <a:cubicBezTo>
                    <a:pt x="6406" y="169"/>
                    <a:pt x="8254" y="131"/>
                    <a:pt x="8254" y="87"/>
                  </a:cubicBezTo>
                  <a:cubicBezTo>
                    <a:pt x="8254" y="38"/>
                    <a:pt x="6406" y="1"/>
                    <a:pt x="4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1274618" y="2676502"/>
              <a:ext cx="7006" cy="8134"/>
            </a:xfrm>
            <a:custGeom>
              <a:rect b="b" l="l" r="r" t="t"/>
              <a:pathLst>
                <a:path extrusionOk="0" h="512" w="441">
                  <a:moveTo>
                    <a:pt x="56" y="0"/>
                  </a:moveTo>
                  <a:cubicBezTo>
                    <a:pt x="46" y="0"/>
                    <a:pt x="39" y="3"/>
                    <a:pt x="34" y="8"/>
                  </a:cubicBezTo>
                  <a:cubicBezTo>
                    <a:pt x="0" y="41"/>
                    <a:pt x="68" y="165"/>
                    <a:pt x="164" y="296"/>
                  </a:cubicBezTo>
                  <a:cubicBezTo>
                    <a:pt x="256" y="418"/>
                    <a:pt x="341" y="511"/>
                    <a:pt x="387" y="511"/>
                  </a:cubicBezTo>
                  <a:cubicBezTo>
                    <a:pt x="392" y="511"/>
                    <a:pt x="396" y="510"/>
                    <a:pt x="400" y="508"/>
                  </a:cubicBezTo>
                  <a:cubicBezTo>
                    <a:pt x="441" y="486"/>
                    <a:pt x="407" y="341"/>
                    <a:pt x="302" y="198"/>
                  </a:cubicBezTo>
                  <a:cubicBezTo>
                    <a:pt x="211" y="75"/>
                    <a:pt x="107" y="0"/>
                    <a:pt x="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1337279" y="2677074"/>
              <a:ext cx="23100" cy="15427"/>
            </a:xfrm>
            <a:custGeom>
              <a:rect b="b" l="l" r="r" t="t"/>
              <a:pathLst>
                <a:path extrusionOk="0" h="971" w="1454">
                  <a:moveTo>
                    <a:pt x="1148" y="0"/>
                  </a:moveTo>
                  <a:cubicBezTo>
                    <a:pt x="975" y="0"/>
                    <a:pt x="745" y="69"/>
                    <a:pt x="549" y="222"/>
                  </a:cubicBezTo>
                  <a:cubicBezTo>
                    <a:pt x="340" y="383"/>
                    <a:pt x="210" y="577"/>
                    <a:pt x="123" y="719"/>
                  </a:cubicBezTo>
                  <a:cubicBezTo>
                    <a:pt x="37" y="861"/>
                    <a:pt x="1" y="955"/>
                    <a:pt x="19" y="969"/>
                  </a:cubicBezTo>
                  <a:cubicBezTo>
                    <a:pt x="21" y="970"/>
                    <a:pt x="23" y="971"/>
                    <a:pt x="25" y="971"/>
                  </a:cubicBezTo>
                  <a:cubicBezTo>
                    <a:pt x="51" y="971"/>
                    <a:pt x="122" y="899"/>
                    <a:pt x="221" y="790"/>
                  </a:cubicBezTo>
                  <a:cubicBezTo>
                    <a:pt x="325" y="667"/>
                    <a:pt x="468" y="498"/>
                    <a:pt x="654" y="353"/>
                  </a:cubicBezTo>
                  <a:cubicBezTo>
                    <a:pt x="837" y="211"/>
                    <a:pt x="1039" y="140"/>
                    <a:pt x="1188" y="122"/>
                  </a:cubicBezTo>
                  <a:cubicBezTo>
                    <a:pt x="1251" y="114"/>
                    <a:pt x="1304" y="113"/>
                    <a:pt x="1346" y="113"/>
                  </a:cubicBezTo>
                  <a:cubicBezTo>
                    <a:pt x="1354" y="113"/>
                    <a:pt x="1362" y="113"/>
                    <a:pt x="1369" y="113"/>
                  </a:cubicBezTo>
                  <a:cubicBezTo>
                    <a:pt x="1413" y="113"/>
                    <a:pt x="1440" y="112"/>
                    <a:pt x="1446" y="99"/>
                  </a:cubicBezTo>
                  <a:cubicBezTo>
                    <a:pt x="1454" y="84"/>
                    <a:pt x="1360" y="13"/>
                    <a:pt x="1185" y="2"/>
                  </a:cubicBezTo>
                  <a:cubicBezTo>
                    <a:pt x="1173" y="1"/>
                    <a:pt x="1160" y="0"/>
                    <a:pt x="1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1280370" y="2675994"/>
              <a:ext cx="8087" cy="3813"/>
            </a:xfrm>
            <a:custGeom>
              <a:rect b="b" l="l" r="r" t="t"/>
              <a:pathLst>
                <a:path extrusionOk="0" h="240" w="509">
                  <a:moveTo>
                    <a:pt x="79" y="1"/>
                  </a:moveTo>
                  <a:cubicBezTo>
                    <a:pt x="52" y="1"/>
                    <a:pt x="32" y="7"/>
                    <a:pt x="23" y="21"/>
                  </a:cubicBezTo>
                  <a:cubicBezTo>
                    <a:pt x="1" y="59"/>
                    <a:pt x="87" y="156"/>
                    <a:pt x="225" y="208"/>
                  </a:cubicBezTo>
                  <a:cubicBezTo>
                    <a:pt x="285" y="230"/>
                    <a:pt x="343" y="240"/>
                    <a:pt x="390" y="240"/>
                  </a:cubicBezTo>
                  <a:cubicBezTo>
                    <a:pt x="453" y="240"/>
                    <a:pt x="497" y="223"/>
                    <a:pt x="501" y="197"/>
                  </a:cubicBezTo>
                  <a:cubicBezTo>
                    <a:pt x="509" y="148"/>
                    <a:pt x="408" y="96"/>
                    <a:pt x="285" y="51"/>
                  </a:cubicBezTo>
                  <a:cubicBezTo>
                    <a:pt x="204" y="22"/>
                    <a:pt x="129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1281911" y="2670815"/>
              <a:ext cx="9517" cy="2685"/>
            </a:xfrm>
            <a:custGeom>
              <a:rect b="b" l="l" r="r" t="t"/>
              <a:pathLst>
                <a:path extrusionOk="0" h="169" w="599">
                  <a:moveTo>
                    <a:pt x="303" y="0"/>
                  </a:moveTo>
                  <a:cubicBezTo>
                    <a:pt x="143" y="0"/>
                    <a:pt x="8" y="33"/>
                    <a:pt x="4" y="82"/>
                  </a:cubicBezTo>
                  <a:cubicBezTo>
                    <a:pt x="0" y="127"/>
                    <a:pt x="131" y="168"/>
                    <a:pt x="300" y="168"/>
                  </a:cubicBezTo>
                  <a:cubicBezTo>
                    <a:pt x="307" y="168"/>
                    <a:pt x="315" y="168"/>
                    <a:pt x="322" y="168"/>
                  </a:cubicBezTo>
                  <a:cubicBezTo>
                    <a:pt x="479" y="168"/>
                    <a:pt x="598" y="133"/>
                    <a:pt x="595" y="90"/>
                  </a:cubicBezTo>
                  <a:cubicBezTo>
                    <a:pt x="591" y="41"/>
                    <a:pt x="460" y="4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1381430" y="2631286"/>
              <a:ext cx="145704" cy="67951"/>
            </a:xfrm>
            <a:custGeom>
              <a:rect b="b" l="l" r="r" t="t"/>
              <a:pathLst>
                <a:path extrusionOk="0" h="4277" w="9171">
                  <a:moveTo>
                    <a:pt x="9133" y="1"/>
                  </a:moveTo>
                  <a:lnTo>
                    <a:pt x="4191" y="34"/>
                  </a:lnTo>
                  <a:lnTo>
                    <a:pt x="4191" y="2790"/>
                  </a:lnTo>
                  <a:cubicBezTo>
                    <a:pt x="4191" y="2790"/>
                    <a:pt x="1" y="3806"/>
                    <a:pt x="1020" y="4120"/>
                  </a:cubicBezTo>
                  <a:cubicBezTo>
                    <a:pt x="1396" y="4237"/>
                    <a:pt x="2567" y="4277"/>
                    <a:pt x="3908" y="4277"/>
                  </a:cubicBezTo>
                  <a:cubicBezTo>
                    <a:pt x="5815" y="4277"/>
                    <a:pt x="8066" y="4197"/>
                    <a:pt x="8864" y="4147"/>
                  </a:cubicBezTo>
                  <a:lnTo>
                    <a:pt x="9170" y="4124"/>
                  </a:lnTo>
                  <a:lnTo>
                    <a:pt x="913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1395792" y="2691389"/>
              <a:ext cx="131088" cy="2701"/>
            </a:xfrm>
            <a:custGeom>
              <a:rect b="b" l="l" r="r" t="t"/>
              <a:pathLst>
                <a:path extrusionOk="0" h="170" w="8251">
                  <a:moveTo>
                    <a:pt x="4124" y="1"/>
                  </a:moveTo>
                  <a:cubicBezTo>
                    <a:pt x="1845" y="1"/>
                    <a:pt x="0" y="38"/>
                    <a:pt x="0" y="87"/>
                  </a:cubicBezTo>
                  <a:cubicBezTo>
                    <a:pt x="0" y="131"/>
                    <a:pt x="1845" y="169"/>
                    <a:pt x="4124" y="169"/>
                  </a:cubicBezTo>
                  <a:cubicBezTo>
                    <a:pt x="6402" y="169"/>
                    <a:pt x="8251" y="131"/>
                    <a:pt x="8251" y="87"/>
                  </a:cubicBezTo>
                  <a:cubicBezTo>
                    <a:pt x="8251" y="38"/>
                    <a:pt x="6402" y="1"/>
                    <a:pt x="41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1440293" y="2676502"/>
              <a:ext cx="7022" cy="8134"/>
            </a:xfrm>
            <a:custGeom>
              <a:rect b="b" l="l" r="r" t="t"/>
              <a:pathLst>
                <a:path extrusionOk="0" h="512" w="442">
                  <a:moveTo>
                    <a:pt x="55" y="0"/>
                  </a:moveTo>
                  <a:cubicBezTo>
                    <a:pt x="46" y="0"/>
                    <a:pt x="39" y="3"/>
                    <a:pt x="35" y="8"/>
                  </a:cubicBezTo>
                  <a:cubicBezTo>
                    <a:pt x="1" y="41"/>
                    <a:pt x="68" y="165"/>
                    <a:pt x="165" y="296"/>
                  </a:cubicBezTo>
                  <a:cubicBezTo>
                    <a:pt x="253" y="418"/>
                    <a:pt x="341" y="511"/>
                    <a:pt x="387" y="511"/>
                  </a:cubicBezTo>
                  <a:cubicBezTo>
                    <a:pt x="392" y="511"/>
                    <a:pt x="396" y="510"/>
                    <a:pt x="400" y="508"/>
                  </a:cubicBezTo>
                  <a:cubicBezTo>
                    <a:pt x="442" y="486"/>
                    <a:pt x="404" y="341"/>
                    <a:pt x="299" y="198"/>
                  </a:cubicBezTo>
                  <a:cubicBezTo>
                    <a:pt x="211" y="75"/>
                    <a:pt x="104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1435670" y="2677853"/>
              <a:ext cx="6657" cy="9612"/>
            </a:xfrm>
            <a:custGeom>
              <a:rect b="b" l="l" r="r" t="t"/>
              <a:pathLst>
                <a:path extrusionOk="0" h="605" w="419">
                  <a:moveTo>
                    <a:pt x="54" y="0"/>
                  </a:moveTo>
                  <a:cubicBezTo>
                    <a:pt x="48" y="0"/>
                    <a:pt x="42" y="2"/>
                    <a:pt x="38" y="5"/>
                  </a:cubicBezTo>
                  <a:cubicBezTo>
                    <a:pt x="0" y="35"/>
                    <a:pt x="64" y="173"/>
                    <a:pt x="153" y="334"/>
                  </a:cubicBezTo>
                  <a:cubicBezTo>
                    <a:pt x="237" y="483"/>
                    <a:pt x="321" y="604"/>
                    <a:pt x="368" y="604"/>
                  </a:cubicBezTo>
                  <a:cubicBezTo>
                    <a:pt x="371" y="604"/>
                    <a:pt x="375" y="604"/>
                    <a:pt x="378" y="603"/>
                  </a:cubicBezTo>
                  <a:cubicBezTo>
                    <a:pt x="419" y="588"/>
                    <a:pt x="396" y="423"/>
                    <a:pt x="299" y="252"/>
                  </a:cubicBezTo>
                  <a:cubicBezTo>
                    <a:pt x="213" y="100"/>
                    <a:pt x="104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1502954" y="2677074"/>
              <a:ext cx="23053" cy="15427"/>
            </a:xfrm>
            <a:custGeom>
              <a:rect b="b" l="l" r="r" t="t"/>
              <a:pathLst>
                <a:path extrusionOk="0" h="971" w="1451">
                  <a:moveTo>
                    <a:pt x="1144" y="0"/>
                  </a:moveTo>
                  <a:cubicBezTo>
                    <a:pt x="972" y="0"/>
                    <a:pt x="745" y="69"/>
                    <a:pt x="550" y="222"/>
                  </a:cubicBezTo>
                  <a:cubicBezTo>
                    <a:pt x="341" y="383"/>
                    <a:pt x="206" y="577"/>
                    <a:pt x="120" y="719"/>
                  </a:cubicBezTo>
                  <a:cubicBezTo>
                    <a:pt x="38" y="861"/>
                    <a:pt x="1" y="955"/>
                    <a:pt x="20" y="969"/>
                  </a:cubicBezTo>
                  <a:cubicBezTo>
                    <a:pt x="21" y="970"/>
                    <a:pt x="23" y="971"/>
                    <a:pt x="26" y="971"/>
                  </a:cubicBezTo>
                  <a:cubicBezTo>
                    <a:pt x="51" y="971"/>
                    <a:pt x="119" y="899"/>
                    <a:pt x="218" y="790"/>
                  </a:cubicBezTo>
                  <a:cubicBezTo>
                    <a:pt x="326" y="667"/>
                    <a:pt x="468" y="498"/>
                    <a:pt x="651" y="353"/>
                  </a:cubicBezTo>
                  <a:cubicBezTo>
                    <a:pt x="834" y="211"/>
                    <a:pt x="1035" y="140"/>
                    <a:pt x="1185" y="122"/>
                  </a:cubicBezTo>
                  <a:cubicBezTo>
                    <a:pt x="1248" y="114"/>
                    <a:pt x="1302" y="113"/>
                    <a:pt x="1344" y="113"/>
                  </a:cubicBezTo>
                  <a:cubicBezTo>
                    <a:pt x="1352" y="113"/>
                    <a:pt x="1360" y="113"/>
                    <a:pt x="1367" y="113"/>
                  </a:cubicBezTo>
                  <a:cubicBezTo>
                    <a:pt x="1412" y="113"/>
                    <a:pt x="1439" y="112"/>
                    <a:pt x="1442" y="99"/>
                  </a:cubicBezTo>
                  <a:cubicBezTo>
                    <a:pt x="1450" y="84"/>
                    <a:pt x="1361" y="13"/>
                    <a:pt x="1181" y="2"/>
                  </a:cubicBezTo>
                  <a:cubicBezTo>
                    <a:pt x="1169" y="1"/>
                    <a:pt x="1157" y="0"/>
                    <a:pt x="1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1445997" y="2675994"/>
              <a:ext cx="8087" cy="3813"/>
            </a:xfrm>
            <a:custGeom>
              <a:rect b="b" l="l" r="r" t="t"/>
              <a:pathLst>
                <a:path extrusionOk="0" h="240" w="509">
                  <a:moveTo>
                    <a:pt x="79" y="1"/>
                  </a:moveTo>
                  <a:cubicBezTo>
                    <a:pt x="53" y="1"/>
                    <a:pt x="34" y="7"/>
                    <a:pt x="26" y="21"/>
                  </a:cubicBezTo>
                  <a:cubicBezTo>
                    <a:pt x="0" y="59"/>
                    <a:pt x="86" y="156"/>
                    <a:pt x="228" y="208"/>
                  </a:cubicBezTo>
                  <a:cubicBezTo>
                    <a:pt x="289" y="230"/>
                    <a:pt x="346" y="240"/>
                    <a:pt x="392" y="240"/>
                  </a:cubicBezTo>
                  <a:cubicBezTo>
                    <a:pt x="454" y="240"/>
                    <a:pt x="496" y="223"/>
                    <a:pt x="500" y="197"/>
                  </a:cubicBezTo>
                  <a:cubicBezTo>
                    <a:pt x="508" y="148"/>
                    <a:pt x="407" y="96"/>
                    <a:pt x="284" y="51"/>
                  </a:cubicBezTo>
                  <a:cubicBezTo>
                    <a:pt x="204" y="22"/>
                    <a:pt x="129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447522" y="2670815"/>
              <a:ext cx="9517" cy="2685"/>
            </a:xfrm>
            <a:custGeom>
              <a:rect b="b" l="l" r="r" t="t"/>
              <a:pathLst>
                <a:path extrusionOk="0" h="169" w="599">
                  <a:moveTo>
                    <a:pt x="304" y="0"/>
                  </a:moveTo>
                  <a:cubicBezTo>
                    <a:pt x="143" y="0"/>
                    <a:pt x="13" y="33"/>
                    <a:pt x="9" y="82"/>
                  </a:cubicBezTo>
                  <a:cubicBezTo>
                    <a:pt x="1" y="127"/>
                    <a:pt x="135" y="168"/>
                    <a:pt x="300" y="168"/>
                  </a:cubicBezTo>
                  <a:cubicBezTo>
                    <a:pt x="308" y="168"/>
                    <a:pt x="315" y="168"/>
                    <a:pt x="323" y="168"/>
                  </a:cubicBezTo>
                  <a:cubicBezTo>
                    <a:pt x="480" y="168"/>
                    <a:pt x="599" y="133"/>
                    <a:pt x="599" y="90"/>
                  </a:cubicBezTo>
                  <a:cubicBezTo>
                    <a:pt x="595" y="41"/>
                    <a:pt x="464" y="4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1553984" y="1743541"/>
              <a:ext cx="130103" cy="183199"/>
            </a:xfrm>
            <a:custGeom>
              <a:rect b="b" l="l" r="r" t="t"/>
              <a:pathLst>
                <a:path extrusionOk="0" h="11531" w="8189">
                  <a:moveTo>
                    <a:pt x="2218" y="77"/>
                  </a:moveTo>
                  <a:cubicBezTo>
                    <a:pt x="2453" y="77"/>
                    <a:pt x="2717" y="126"/>
                    <a:pt x="2981" y="261"/>
                  </a:cubicBezTo>
                  <a:cubicBezTo>
                    <a:pt x="3516" y="527"/>
                    <a:pt x="3994" y="1151"/>
                    <a:pt x="4136" y="1935"/>
                  </a:cubicBezTo>
                  <a:cubicBezTo>
                    <a:pt x="4214" y="2327"/>
                    <a:pt x="4214" y="2753"/>
                    <a:pt x="4162" y="3186"/>
                  </a:cubicBezTo>
                  <a:cubicBezTo>
                    <a:pt x="4129" y="3507"/>
                    <a:pt x="4039" y="3836"/>
                    <a:pt x="3998" y="4187"/>
                  </a:cubicBezTo>
                  <a:cubicBezTo>
                    <a:pt x="3960" y="3940"/>
                    <a:pt x="3953" y="3690"/>
                    <a:pt x="3941" y="3444"/>
                  </a:cubicBezTo>
                  <a:cubicBezTo>
                    <a:pt x="3915" y="2842"/>
                    <a:pt x="3860" y="2230"/>
                    <a:pt x="3636" y="1670"/>
                  </a:cubicBezTo>
                  <a:cubicBezTo>
                    <a:pt x="3412" y="1110"/>
                    <a:pt x="3004" y="601"/>
                    <a:pt x="2443" y="374"/>
                  </a:cubicBezTo>
                  <a:cubicBezTo>
                    <a:pt x="2266" y="302"/>
                    <a:pt x="2072" y="267"/>
                    <a:pt x="1879" y="267"/>
                  </a:cubicBezTo>
                  <a:cubicBezTo>
                    <a:pt x="1665" y="267"/>
                    <a:pt x="1452" y="310"/>
                    <a:pt x="1260" y="396"/>
                  </a:cubicBezTo>
                  <a:cubicBezTo>
                    <a:pt x="1331" y="339"/>
                    <a:pt x="1443" y="265"/>
                    <a:pt x="1604" y="198"/>
                  </a:cubicBezTo>
                  <a:cubicBezTo>
                    <a:pt x="1758" y="131"/>
                    <a:pt x="1973" y="77"/>
                    <a:pt x="2218" y="77"/>
                  </a:cubicBezTo>
                  <a:close/>
                  <a:moveTo>
                    <a:pt x="2267" y="0"/>
                  </a:moveTo>
                  <a:cubicBezTo>
                    <a:pt x="1990" y="0"/>
                    <a:pt x="1750" y="68"/>
                    <a:pt x="1581" y="149"/>
                  </a:cubicBezTo>
                  <a:cubicBezTo>
                    <a:pt x="1424" y="224"/>
                    <a:pt x="1316" y="306"/>
                    <a:pt x="1249" y="370"/>
                  </a:cubicBezTo>
                  <a:cubicBezTo>
                    <a:pt x="1226" y="392"/>
                    <a:pt x="1211" y="411"/>
                    <a:pt x="1197" y="426"/>
                  </a:cubicBezTo>
                  <a:cubicBezTo>
                    <a:pt x="1043" y="504"/>
                    <a:pt x="909" y="608"/>
                    <a:pt x="800" y="743"/>
                  </a:cubicBezTo>
                  <a:lnTo>
                    <a:pt x="1" y="7948"/>
                  </a:lnTo>
                  <a:lnTo>
                    <a:pt x="5862" y="11530"/>
                  </a:lnTo>
                  <a:cubicBezTo>
                    <a:pt x="6313" y="11486"/>
                    <a:pt x="6777" y="11441"/>
                    <a:pt x="7195" y="11258"/>
                  </a:cubicBezTo>
                  <a:cubicBezTo>
                    <a:pt x="7613" y="11079"/>
                    <a:pt x="7991" y="10734"/>
                    <a:pt x="8087" y="10286"/>
                  </a:cubicBezTo>
                  <a:cubicBezTo>
                    <a:pt x="8189" y="9842"/>
                    <a:pt x="7931" y="9312"/>
                    <a:pt x="7482" y="9214"/>
                  </a:cubicBezTo>
                  <a:cubicBezTo>
                    <a:pt x="7281" y="9169"/>
                    <a:pt x="7027" y="9196"/>
                    <a:pt x="6908" y="9028"/>
                  </a:cubicBezTo>
                  <a:cubicBezTo>
                    <a:pt x="6796" y="8871"/>
                    <a:pt x="6874" y="8662"/>
                    <a:pt x="6937" y="8483"/>
                  </a:cubicBezTo>
                  <a:cubicBezTo>
                    <a:pt x="7143" y="7911"/>
                    <a:pt x="7177" y="7264"/>
                    <a:pt x="6956" y="6697"/>
                  </a:cubicBezTo>
                  <a:cubicBezTo>
                    <a:pt x="6810" y="6320"/>
                    <a:pt x="6545" y="5983"/>
                    <a:pt x="6213" y="5759"/>
                  </a:cubicBezTo>
                  <a:cubicBezTo>
                    <a:pt x="6261" y="5711"/>
                    <a:pt x="6306" y="5659"/>
                    <a:pt x="6339" y="5599"/>
                  </a:cubicBezTo>
                  <a:cubicBezTo>
                    <a:pt x="6441" y="5420"/>
                    <a:pt x="6477" y="5218"/>
                    <a:pt x="6477" y="5031"/>
                  </a:cubicBezTo>
                  <a:cubicBezTo>
                    <a:pt x="6470" y="4661"/>
                    <a:pt x="6355" y="4303"/>
                    <a:pt x="6101" y="4087"/>
                  </a:cubicBezTo>
                  <a:cubicBezTo>
                    <a:pt x="5972" y="3979"/>
                    <a:pt x="5809" y="3924"/>
                    <a:pt x="5656" y="3924"/>
                  </a:cubicBezTo>
                  <a:cubicBezTo>
                    <a:pt x="5511" y="3924"/>
                    <a:pt x="5375" y="3973"/>
                    <a:pt x="5286" y="4075"/>
                  </a:cubicBezTo>
                  <a:cubicBezTo>
                    <a:pt x="5100" y="4266"/>
                    <a:pt x="5115" y="4568"/>
                    <a:pt x="5275" y="4680"/>
                  </a:cubicBezTo>
                  <a:cubicBezTo>
                    <a:pt x="5356" y="4743"/>
                    <a:pt x="5441" y="4765"/>
                    <a:pt x="5516" y="4765"/>
                  </a:cubicBezTo>
                  <a:cubicBezTo>
                    <a:pt x="5578" y="4765"/>
                    <a:pt x="5633" y="4749"/>
                    <a:pt x="5671" y="4728"/>
                  </a:cubicBezTo>
                  <a:cubicBezTo>
                    <a:pt x="5757" y="4684"/>
                    <a:pt x="5768" y="4632"/>
                    <a:pt x="5768" y="4632"/>
                  </a:cubicBezTo>
                  <a:cubicBezTo>
                    <a:pt x="5768" y="4631"/>
                    <a:pt x="5768" y="4631"/>
                    <a:pt x="5767" y="4631"/>
                  </a:cubicBezTo>
                  <a:cubicBezTo>
                    <a:pt x="5761" y="4631"/>
                    <a:pt x="5733" y="4675"/>
                    <a:pt x="5660" y="4706"/>
                  </a:cubicBezTo>
                  <a:cubicBezTo>
                    <a:pt x="5630" y="4718"/>
                    <a:pt x="5590" y="4726"/>
                    <a:pt x="5545" y="4726"/>
                  </a:cubicBezTo>
                  <a:cubicBezTo>
                    <a:pt x="5472" y="4726"/>
                    <a:pt x="5385" y="4704"/>
                    <a:pt x="5308" y="4639"/>
                  </a:cubicBezTo>
                  <a:cubicBezTo>
                    <a:pt x="5182" y="4542"/>
                    <a:pt x="5174" y="4288"/>
                    <a:pt x="5343" y="4127"/>
                  </a:cubicBezTo>
                  <a:cubicBezTo>
                    <a:pt x="5414" y="4048"/>
                    <a:pt x="5524" y="4009"/>
                    <a:pt x="5642" y="4009"/>
                  </a:cubicBezTo>
                  <a:cubicBezTo>
                    <a:pt x="5776" y="4009"/>
                    <a:pt x="5922" y="4060"/>
                    <a:pt x="6037" y="4161"/>
                  </a:cubicBezTo>
                  <a:cubicBezTo>
                    <a:pt x="6258" y="4347"/>
                    <a:pt x="6365" y="4687"/>
                    <a:pt x="6365" y="5031"/>
                  </a:cubicBezTo>
                  <a:cubicBezTo>
                    <a:pt x="6365" y="5203"/>
                    <a:pt x="6329" y="5382"/>
                    <a:pt x="6235" y="5539"/>
                  </a:cubicBezTo>
                  <a:cubicBezTo>
                    <a:pt x="6201" y="5595"/>
                    <a:pt x="6156" y="5647"/>
                    <a:pt x="6108" y="5692"/>
                  </a:cubicBezTo>
                  <a:cubicBezTo>
                    <a:pt x="5970" y="5610"/>
                    <a:pt x="5820" y="5550"/>
                    <a:pt x="5663" y="5509"/>
                  </a:cubicBezTo>
                  <a:cubicBezTo>
                    <a:pt x="5327" y="5431"/>
                    <a:pt x="4965" y="5449"/>
                    <a:pt x="4659" y="5289"/>
                  </a:cubicBezTo>
                  <a:cubicBezTo>
                    <a:pt x="4401" y="5158"/>
                    <a:pt x="4218" y="4908"/>
                    <a:pt x="4114" y="4635"/>
                  </a:cubicBezTo>
                  <a:cubicBezTo>
                    <a:pt x="4110" y="4606"/>
                    <a:pt x="4106" y="4575"/>
                    <a:pt x="4106" y="4546"/>
                  </a:cubicBezTo>
                  <a:cubicBezTo>
                    <a:pt x="4106" y="4090"/>
                    <a:pt x="4248" y="3645"/>
                    <a:pt x="4293" y="3201"/>
                  </a:cubicBezTo>
                  <a:cubicBezTo>
                    <a:pt x="4345" y="2756"/>
                    <a:pt x="4341" y="2320"/>
                    <a:pt x="4259" y="1913"/>
                  </a:cubicBezTo>
                  <a:cubicBezTo>
                    <a:pt x="4102" y="1094"/>
                    <a:pt x="3594" y="444"/>
                    <a:pt x="3023" y="175"/>
                  </a:cubicBezTo>
                  <a:cubicBezTo>
                    <a:pt x="2758" y="48"/>
                    <a:pt x="2500" y="0"/>
                    <a:pt x="2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1466889" y="1696005"/>
              <a:ext cx="118330" cy="251801"/>
            </a:xfrm>
            <a:custGeom>
              <a:rect b="b" l="l" r="r" t="t"/>
              <a:pathLst>
                <a:path extrusionOk="0" h="15849" w="7448">
                  <a:moveTo>
                    <a:pt x="3208" y="0"/>
                  </a:moveTo>
                  <a:lnTo>
                    <a:pt x="1476" y="900"/>
                  </a:lnTo>
                  <a:cubicBezTo>
                    <a:pt x="568" y="1371"/>
                    <a:pt x="0" y="2312"/>
                    <a:pt x="11" y="3331"/>
                  </a:cubicBezTo>
                  <a:cubicBezTo>
                    <a:pt x="23" y="4665"/>
                    <a:pt x="56" y="6473"/>
                    <a:pt x="145" y="7500"/>
                  </a:cubicBezTo>
                  <a:cubicBezTo>
                    <a:pt x="295" y="9263"/>
                    <a:pt x="2081" y="9409"/>
                    <a:pt x="2081" y="9409"/>
                  </a:cubicBezTo>
                  <a:cubicBezTo>
                    <a:pt x="2081" y="9409"/>
                    <a:pt x="2155" y="10044"/>
                    <a:pt x="2211" y="10675"/>
                  </a:cubicBezTo>
                  <a:cubicBezTo>
                    <a:pt x="2211" y="10679"/>
                    <a:pt x="1823" y="15849"/>
                    <a:pt x="3628" y="15849"/>
                  </a:cubicBezTo>
                  <a:cubicBezTo>
                    <a:pt x="3636" y="15849"/>
                    <a:pt x="3645" y="15849"/>
                    <a:pt x="3653" y="15848"/>
                  </a:cubicBezTo>
                  <a:cubicBezTo>
                    <a:pt x="5009" y="15814"/>
                    <a:pt x="5917" y="12968"/>
                    <a:pt x="6305" y="11475"/>
                  </a:cubicBezTo>
                  <a:lnTo>
                    <a:pt x="6506" y="10653"/>
                  </a:lnTo>
                  <a:lnTo>
                    <a:pt x="6506" y="10608"/>
                  </a:lnTo>
                  <a:cubicBezTo>
                    <a:pt x="6510" y="10589"/>
                    <a:pt x="6514" y="10575"/>
                    <a:pt x="6514" y="10575"/>
                  </a:cubicBezTo>
                  <a:lnTo>
                    <a:pt x="6506" y="10575"/>
                  </a:lnTo>
                  <a:lnTo>
                    <a:pt x="6465" y="5622"/>
                  </a:lnTo>
                  <a:lnTo>
                    <a:pt x="6522" y="5677"/>
                  </a:lnTo>
                  <a:cubicBezTo>
                    <a:pt x="6579" y="5743"/>
                    <a:pt x="6663" y="5771"/>
                    <a:pt x="6751" y="5771"/>
                  </a:cubicBezTo>
                  <a:cubicBezTo>
                    <a:pt x="6818" y="5771"/>
                    <a:pt x="6886" y="5755"/>
                    <a:pt x="6947" y="5729"/>
                  </a:cubicBezTo>
                  <a:cubicBezTo>
                    <a:pt x="7146" y="5648"/>
                    <a:pt x="7298" y="5476"/>
                    <a:pt x="7373" y="5278"/>
                  </a:cubicBezTo>
                  <a:cubicBezTo>
                    <a:pt x="7448" y="5080"/>
                    <a:pt x="7444" y="4855"/>
                    <a:pt x="7384" y="4654"/>
                  </a:cubicBezTo>
                  <a:cubicBezTo>
                    <a:pt x="7343" y="4516"/>
                    <a:pt x="7272" y="4385"/>
                    <a:pt x="7156" y="4303"/>
                  </a:cubicBezTo>
                  <a:cubicBezTo>
                    <a:pt x="7066" y="4243"/>
                    <a:pt x="6951" y="4222"/>
                    <a:pt x="6831" y="4222"/>
                  </a:cubicBezTo>
                  <a:cubicBezTo>
                    <a:pt x="6703" y="4222"/>
                    <a:pt x="6570" y="4246"/>
                    <a:pt x="6454" y="4273"/>
                  </a:cubicBezTo>
                  <a:lnTo>
                    <a:pt x="6439" y="2619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1473641" y="1765783"/>
              <a:ext cx="7308" cy="7197"/>
            </a:xfrm>
            <a:custGeom>
              <a:rect b="b" l="l" r="r" t="t"/>
              <a:pathLst>
                <a:path extrusionOk="0" h="453" w="460">
                  <a:moveTo>
                    <a:pt x="232" y="1"/>
                  </a:moveTo>
                  <a:cubicBezTo>
                    <a:pt x="229" y="1"/>
                    <a:pt x="227" y="1"/>
                    <a:pt x="225" y="1"/>
                  </a:cubicBezTo>
                  <a:cubicBezTo>
                    <a:pt x="98" y="1"/>
                    <a:pt x="1" y="105"/>
                    <a:pt x="5" y="232"/>
                  </a:cubicBezTo>
                  <a:cubicBezTo>
                    <a:pt x="8" y="356"/>
                    <a:pt x="109" y="453"/>
                    <a:pt x="236" y="453"/>
                  </a:cubicBezTo>
                  <a:cubicBezTo>
                    <a:pt x="360" y="449"/>
                    <a:pt x="460" y="344"/>
                    <a:pt x="456" y="221"/>
                  </a:cubicBezTo>
                  <a:cubicBezTo>
                    <a:pt x="453" y="96"/>
                    <a:pt x="352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1469908" y="1761080"/>
              <a:ext cx="14553" cy="4607"/>
            </a:xfrm>
            <a:custGeom>
              <a:rect b="b" l="l" r="r" t="t"/>
              <a:pathLst>
                <a:path extrusionOk="0" h="290" w="916">
                  <a:moveTo>
                    <a:pt x="487" y="0"/>
                  </a:moveTo>
                  <a:cubicBezTo>
                    <a:pt x="471" y="0"/>
                    <a:pt x="454" y="1"/>
                    <a:pt x="438" y="2"/>
                  </a:cubicBezTo>
                  <a:cubicBezTo>
                    <a:pt x="288" y="16"/>
                    <a:pt x="161" y="83"/>
                    <a:pt x="93" y="151"/>
                  </a:cubicBezTo>
                  <a:cubicBezTo>
                    <a:pt x="23" y="214"/>
                    <a:pt x="0" y="274"/>
                    <a:pt x="15" y="285"/>
                  </a:cubicBezTo>
                  <a:cubicBezTo>
                    <a:pt x="18" y="288"/>
                    <a:pt x="22" y="289"/>
                    <a:pt x="27" y="289"/>
                  </a:cubicBezTo>
                  <a:cubicBezTo>
                    <a:pt x="76" y="289"/>
                    <a:pt x="228" y="168"/>
                    <a:pt x="448" y="151"/>
                  </a:cubicBezTo>
                  <a:cubicBezTo>
                    <a:pt x="470" y="149"/>
                    <a:pt x="491" y="148"/>
                    <a:pt x="512" y="148"/>
                  </a:cubicBezTo>
                  <a:cubicBezTo>
                    <a:pt x="694" y="148"/>
                    <a:pt x="835" y="217"/>
                    <a:pt x="887" y="217"/>
                  </a:cubicBezTo>
                  <a:cubicBezTo>
                    <a:pt x="895" y="217"/>
                    <a:pt x="901" y="215"/>
                    <a:pt x="905" y="211"/>
                  </a:cubicBezTo>
                  <a:cubicBezTo>
                    <a:pt x="915" y="196"/>
                    <a:pt x="886" y="144"/>
                    <a:pt x="803" y="87"/>
                  </a:cubicBezTo>
                  <a:cubicBezTo>
                    <a:pt x="730" y="41"/>
                    <a:pt x="619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1515314" y="1764528"/>
              <a:ext cx="7245" cy="7197"/>
            </a:xfrm>
            <a:custGeom>
              <a:rect b="b" l="l" r="r" t="t"/>
              <a:pathLst>
                <a:path extrusionOk="0" h="453" w="456">
                  <a:moveTo>
                    <a:pt x="231" y="1"/>
                  </a:moveTo>
                  <a:cubicBezTo>
                    <a:pt x="229" y="1"/>
                    <a:pt x="226" y="1"/>
                    <a:pt x="224" y="1"/>
                  </a:cubicBezTo>
                  <a:cubicBezTo>
                    <a:pt x="97" y="5"/>
                    <a:pt x="0" y="106"/>
                    <a:pt x="4" y="233"/>
                  </a:cubicBezTo>
                  <a:cubicBezTo>
                    <a:pt x="4" y="353"/>
                    <a:pt x="104" y="453"/>
                    <a:pt x="227" y="453"/>
                  </a:cubicBezTo>
                  <a:cubicBezTo>
                    <a:pt x="229" y="453"/>
                    <a:pt x="232" y="453"/>
                    <a:pt x="235" y="453"/>
                  </a:cubicBezTo>
                  <a:cubicBezTo>
                    <a:pt x="359" y="449"/>
                    <a:pt x="455" y="345"/>
                    <a:pt x="455" y="221"/>
                  </a:cubicBezTo>
                  <a:cubicBezTo>
                    <a:pt x="452" y="96"/>
                    <a:pt x="351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1512820" y="1759825"/>
              <a:ext cx="14553" cy="4607"/>
            </a:xfrm>
            <a:custGeom>
              <a:rect b="b" l="l" r="r" t="t"/>
              <a:pathLst>
                <a:path extrusionOk="0" h="290" w="916">
                  <a:moveTo>
                    <a:pt x="482" y="0"/>
                  </a:moveTo>
                  <a:cubicBezTo>
                    <a:pt x="467" y="0"/>
                    <a:pt x="452" y="1"/>
                    <a:pt x="437" y="2"/>
                  </a:cubicBezTo>
                  <a:cubicBezTo>
                    <a:pt x="283" y="14"/>
                    <a:pt x="161" y="85"/>
                    <a:pt x="93" y="148"/>
                  </a:cubicBezTo>
                  <a:cubicBezTo>
                    <a:pt x="19" y="215"/>
                    <a:pt x="0" y="271"/>
                    <a:pt x="11" y="286"/>
                  </a:cubicBezTo>
                  <a:cubicBezTo>
                    <a:pt x="13" y="288"/>
                    <a:pt x="17" y="289"/>
                    <a:pt x="21" y="289"/>
                  </a:cubicBezTo>
                  <a:cubicBezTo>
                    <a:pt x="69" y="289"/>
                    <a:pt x="225" y="165"/>
                    <a:pt x="448" y="148"/>
                  </a:cubicBezTo>
                  <a:cubicBezTo>
                    <a:pt x="470" y="146"/>
                    <a:pt x="491" y="145"/>
                    <a:pt x="512" y="145"/>
                  </a:cubicBezTo>
                  <a:cubicBezTo>
                    <a:pt x="693" y="145"/>
                    <a:pt x="834" y="214"/>
                    <a:pt x="883" y="214"/>
                  </a:cubicBezTo>
                  <a:cubicBezTo>
                    <a:pt x="892" y="214"/>
                    <a:pt x="897" y="212"/>
                    <a:pt x="900" y="207"/>
                  </a:cubicBezTo>
                  <a:cubicBezTo>
                    <a:pt x="915" y="193"/>
                    <a:pt x="881" y="140"/>
                    <a:pt x="803" y="88"/>
                  </a:cubicBezTo>
                  <a:cubicBezTo>
                    <a:pt x="729" y="41"/>
                    <a:pt x="613" y="0"/>
                    <a:pt x="4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1489481" y="1763829"/>
              <a:ext cx="10581" cy="34253"/>
            </a:xfrm>
            <a:custGeom>
              <a:rect b="b" l="l" r="r" t="t"/>
              <a:pathLst>
                <a:path extrusionOk="0" h="2156" w="666">
                  <a:moveTo>
                    <a:pt x="639" y="0"/>
                  </a:moveTo>
                  <a:cubicBezTo>
                    <a:pt x="607" y="0"/>
                    <a:pt x="415" y="576"/>
                    <a:pt x="202" y="1293"/>
                  </a:cubicBezTo>
                  <a:cubicBezTo>
                    <a:pt x="150" y="1472"/>
                    <a:pt x="102" y="1644"/>
                    <a:pt x="54" y="1805"/>
                  </a:cubicBezTo>
                  <a:cubicBezTo>
                    <a:pt x="35" y="1879"/>
                    <a:pt x="1" y="1969"/>
                    <a:pt x="38" y="2062"/>
                  </a:cubicBezTo>
                  <a:cubicBezTo>
                    <a:pt x="57" y="2107"/>
                    <a:pt x="106" y="2141"/>
                    <a:pt x="143" y="2148"/>
                  </a:cubicBezTo>
                  <a:cubicBezTo>
                    <a:pt x="166" y="2155"/>
                    <a:pt x="188" y="2156"/>
                    <a:pt x="208" y="2156"/>
                  </a:cubicBezTo>
                  <a:cubicBezTo>
                    <a:pt x="224" y="2156"/>
                    <a:pt x="238" y="2155"/>
                    <a:pt x="251" y="2155"/>
                  </a:cubicBezTo>
                  <a:cubicBezTo>
                    <a:pt x="497" y="2148"/>
                    <a:pt x="651" y="2137"/>
                    <a:pt x="651" y="2122"/>
                  </a:cubicBezTo>
                  <a:cubicBezTo>
                    <a:pt x="651" y="2107"/>
                    <a:pt x="497" y="2092"/>
                    <a:pt x="251" y="2081"/>
                  </a:cubicBezTo>
                  <a:cubicBezTo>
                    <a:pt x="188" y="2077"/>
                    <a:pt x="132" y="2070"/>
                    <a:pt x="116" y="2029"/>
                  </a:cubicBezTo>
                  <a:cubicBezTo>
                    <a:pt x="99" y="1980"/>
                    <a:pt x="121" y="1909"/>
                    <a:pt x="147" y="1831"/>
                  </a:cubicBezTo>
                  <a:cubicBezTo>
                    <a:pt x="195" y="1670"/>
                    <a:pt x="247" y="1502"/>
                    <a:pt x="304" y="1322"/>
                  </a:cubicBezTo>
                  <a:cubicBezTo>
                    <a:pt x="516" y="602"/>
                    <a:pt x="666" y="8"/>
                    <a:pt x="640" y="0"/>
                  </a:cubicBezTo>
                  <a:cubicBezTo>
                    <a:pt x="640" y="0"/>
                    <a:pt x="640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1494120" y="1800720"/>
              <a:ext cx="21067" cy="11439"/>
            </a:xfrm>
            <a:custGeom>
              <a:rect b="b" l="l" r="r" t="t"/>
              <a:pathLst>
                <a:path extrusionOk="0" h="720" w="1326">
                  <a:moveTo>
                    <a:pt x="1200" y="1"/>
                  </a:moveTo>
                  <a:lnTo>
                    <a:pt x="1200" y="1"/>
                  </a:lnTo>
                  <a:cubicBezTo>
                    <a:pt x="1184" y="1"/>
                    <a:pt x="485" y="435"/>
                    <a:pt x="0" y="446"/>
                  </a:cubicBezTo>
                  <a:cubicBezTo>
                    <a:pt x="0" y="446"/>
                    <a:pt x="200" y="720"/>
                    <a:pt x="532" y="720"/>
                  </a:cubicBezTo>
                  <a:cubicBezTo>
                    <a:pt x="618" y="720"/>
                    <a:pt x="713" y="701"/>
                    <a:pt x="815" y="655"/>
                  </a:cubicBezTo>
                  <a:cubicBezTo>
                    <a:pt x="1326" y="424"/>
                    <a:pt x="1200" y="2"/>
                    <a:pt x="1200" y="2"/>
                  </a:cubicBezTo>
                  <a:cubicBezTo>
                    <a:pt x="1200" y="1"/>
                    <a:pt x="1200" y="1"/>
                    <a:pt x="12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1499935" y="1832018"/>
              <a:ext cx="36859" cy="20320"/>
            </a:xfrm>
            <a:custGeom>
              <a:rect b="b" l="l" r="r" t="t"/>
              <a:pathLst>
                <a:path extrusionOk="0" h="1279" w="2320">
                  <a:moveTo>
                    <a:pt x="2320" y="0"/>
                  </a:moveTo>
                  <a:cubicBezTo>
                    <a:pt x="1189" y="833"/>
                    <a:pt x="1" y="848"/>
                    <a:pt x="1" y="848"/>
                  </a:cubicBezTo>
                  <a:lnTo>
                    <a:pt x="49" y="1278"/>
                  </a:lnTo>
                  <a:cubicBezTo>
                    <a:pt x="71" y="1278"/>
                    <a:pt x="93" y="1278"/>
                    <a:pt x="115" y="1278"/>
                  </a:cubicBezTo>
                  <a:cubicBezTo>
                    <a:pt x="1832" y="1278"/>
                    <a:pt x="2320" y="0"/>
                    <a:pt x="23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1462091" y="1694083"/>
              <a:ext cx="120824" cy="69953"/>
            </a:xfrm>
            <a:custGeom>
              <a:rect b="b" l="l" r="r" t="t"/>
              <a:pathLst>
                <a:path extrusionOk="0" h="4403" w="7605">
                  <a:moveTo>
                    <a:pt x="3713" y="1"/>
                  </a:moveTo>
                  <a:cubicBezTo>
                    <a:pt x="0" y="1"/>
                    <a:pt x="63" y="3666"/>
                    <a:pt x="63" y="3666"/>
                  </a:cubicBezTo>
                  <a:cubicBezTo>
                    <a:pt x="209" y="3686"/>
                    <a:pt x="347" y="3695"/>
                    <a:pt x="481" y="3695"/>
                  </a:cubicBezTo>
                  <a:cubicBezTo>
                    <a:pt x="1054" y="3695"/>
                    <a:pt x="1543" y="3529"/>
                    <a:pt x="2154" y="3374"/>
                  </a:cubicBezTo>
                  <a:cubicBezTo>
                    <a:pt x="2905" y="3184"/>
                    <a:pt x="3619" y="2687"/>
                    <a:pt x="3884" y="1959"/>
                  </a:cubicBezTo>
                  <a:cubicBezTo>
                    <a:pt x="3969" y="2437"/>
                    <a:pt x="4198" y="2892"/>
                    <a:pt x="4526" y="3251"/>
                  </a:cubicBezTo>
                  <a:cubicBezTo>
                    <a:pt x="4574" y="3307"/>
                    <a:pt x="4651" y="3357"/>
                    <a:pt x="4716" y="3357"/>
                  </a:cubicBezTo>
                  <a:cubicBezTo>
                    <a:pt x="4747" y="3357"/>
                    <a:pt x="4775" y="3346"/>
                    <a:pt x="4795" y="3318"/>
                  </a:cubicBezTo>
                  <a:cubicBezTo>
                    <a:pt x="4829" y="3273"/>
                    <a:pt x="4817" y="3210"/>
                    <a:pt x="4803" y="3158"/>
                  </a:cubicBezTo>
                  <a:cubicBezTo>
                    <a:pt x="4754" y="2952"/>
                    <a:pt x="4702" y="2747"/>
                    <a:pt x="4650" y="2542"/>
                  </a:cubicBezTo>
                  <a:lnTo>
                    <a:pt x="4650" y="2542"/>
                  </a:lnTo>
                  <a:cubicBezTo>
                    <a:pt x="4941" y="3009"/>
                    <a:pt x="5243" y="3483"/>
                    <a:pt x="5673" y="3826"/>
                  </a:cubicBezTo>
                  <a:cubicBezTo>
                    <a:pt x="5975" y="4067"/>
                    <a:pt x="6711" y="4402"/>
                    <a:pt x="7054" y="4402"/>
                  </a:cubicBezTo>
                  <a:cubicBezTo>
                    <a:pt x="7200" y="4402"/>
                    <a:pt x="7274" y="4342"/>
                    <a:pt x="7215" y="4188"/>
                  </a:cubicBezTo>
                  <a:cubicBezTo>
                    <a:pt x="7163" y="4062"/>
                    <a:pt x="7604" y="61"/>
                    <a:pt x="3802" y="1"/>
                  </a:cubicBezTo>
                  <a:cubicBezTo>
                    <a:pt x="3772" y="1"/>
                    <a:pt x="3742" y="1"/>
                    <a:pt x="37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1569951" y="1769056"/>
              <a:ext cx="10168" cy="13536"/>
            </a:xfrm>
            <a:custGeom>
              <a:rect b="b" l="l" r="r" t="t"/>
              <a:pathLst>
                <a:path extrusionOk="0" h="852" w="640">
                  <a:moveTo>
                    <a:pt x="233" y="0"/>
                  </a:moveTo>
                  <a:cubicBezTo>
                    <a:pt x="76" y="0"/>
                    <a:pt x="4" y="75"/>
                    <a:pt x="12" y="86"/>
                  </a:cubicBezTo>
                  <a:cubicBezTo>
                    <a:pt x="15" y="90"/>
                    <a:pt x="20" y="92"/>
                    <a:pt x="29" y="92"/>
                  </a:cubicBezTo>
                  <a:cubicBezTo>
                    <a:pt x="49" y="92"/>
                    <a:pt x="83" y="85"/>
                    <a:pt x="129" y="85"/>
                  </a:cubicBezTo>
                  <a:cubicBezTo>
                    <a:pt x="159" y="85"/>
                    <a:pt x="194" y="88"/>
                    <a:pt x="233" y="97"/>
                  </a:cubicBezTo>
                  <a:cubicBezTo>
                    <a:pt x="356" y="116"/>
                    <a:pt x="509" y="235"/>
                    <a:pt x="505" y="426"/>
                  </a:cubicBezTo>
                  <a:cubicBezTo>
                    <a:pt x="509" y="616"/>
                    <a:pt x="356" y="733"/>
                    <a:pt x="228" y="755"/>
                  </a:cubicBezTo>
                  <a:cubicBezTo>
                    <a:pt x="194" y="762"/>
                    <a:pt x="163" y="764"/>
                    <a:pt x="136" y="764"/>
                  </a:cubicBezTo>
                  <a:cubicBezTo>
                    <a:pt x="85" y="764"/>
                    <a:pt x="48" y="757"/>
                    <a:pt x="28" y="757"/>
                  </a:cubicBezTo>
                  <a:cubicBezTo>
                    <a:pt x="19" y="757"/>
                    <a:pt x="14" y="758"/>
                    <a:pt x="12" y="762"/>
                  </a:cubicBezTo>
                  <a:cubicBezTo>
                    <a:pt x="1" y="773"/>
                    <a:pt x="76" y="852"/>
                    <a:pt x="230" y="852"/>
                  </a:cubicBezTo>
                  <a:cubicBezTo>
                    <a:pt x="233" y="852"/>
                    <a:pt x="237" y="852"/>
                    <a:pt x="240" y="852"/>
                  </a:cubicBezTo>
                  <a:cubicBezTo>
                    <a:pt x="318" y="848"/>
                    <a:pt x="419" y="818"/>
                    <a:pt x="502" y="747"/>
                  </a:cubicBezTo>
                  <a:cubicBezTo>
                    <a:pt x="587" y="672"/>
                    <a:pt x="640" y="553"/>
                    <a:pt x="640" y="426"/>
                  </a:cubicBezTo>
                  <a:cubicBezTo>
                    <a:pt x="640" y="299"/>
                    <a:pt x="587" y="179"/>
                    <a:pt x="502" y="105"/>
                  </a:cubicBezTo>
                  <a:cubicBezTo>
                    <a:pt x="419" y="30"/>
                    <a:pt x="322" y="4"/>
                    <a:pt x="244" y="0"/>
                  </a:cubicBezTo>
                  <a:cubicBezTo>
                    <a:pt x="240" y="0"/>
                    <a:pt x="236" y="0"/>
                    <a:pt x="23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1376505" y="1864000"/>
              <a:ext cx="304547" cy="330905"/>
            </a:xfrm>
            <a:custGeom>
              <a:rect b="b" l="l" r="r" t="t"/>
              <a:pathLst>
                <a:path extrusionOk="0" h="20828" w="19169">
                  <a:moveTo>
                    <a:pt x="12199" y="1"/>
                  </a:moveTo>
                  <a:cubicBezTo>
                    <a:pt x="12199" y="4"/>
                    <a:pt x="12199" y="15"/>
                    <a:pt x="12195" y="34"/>
                  </a:cubicBezTo>
                  <a:lnTo>
                    <a:pt x="12195" y="79"/>
                  </a:lnTo>
                  <a:lnTo>
                    <a:pt x="11994" y="901"/>
                  </a:lnTo>
                  <a:cubicBezTo>
                    <a:pt x="11606" y="2394"/>
                    <a:pt x="10698" y="5240"/>
                    <a:pt x="9342" y="5274"/>
                  </a:cubicBezTo>
                  <a:cubicBezTo>
                    <a:pt x="9334" y="5275"/>
                    <a:pt x="9325" y="5275"/>
                    <a:pt x="9317" y="5275"/>
                  </a:cubicBezTo>
                  <a:cubicBezTo>
                    <a:pt x="7633" y="5275"/>
                    <a:pt x="7855" y="782"/>
                    <a:pt x="7893" y="172"/>
                  </a:cubicBezTo>
                  <a:lnTo>
                    <a:pt x="7893" y="172"/>
                  </a:lnTo>
                  <a:cubicBezTo>
                    <a:pt x="7788" y="191"/>
                    <a:pt x="7770" y="206"/>
                    <a:pt x="7770" y="206"/>
                  </a:cubicBezTo>
                  <a:cubicBezTo>
                    <a:pt x="7770" y="206"/>
                    <a:pt x="2387" y="504"/>
                    <a:pt x="0" y="5222"/>
                  </a:cubicBezTo>
                  <a:lnTo>
                    <a:pt x="4146" y="8255"/>
                  </a:lnTo>
                  <a:lnTo>
                    <a:pt x="5162" y="7643"/>
                  </a:lnTo>
                  <a:lnTo>
                    <a:pt x="5162" y="7643"/>
                  </a:lnTo>
                  <a:cubicBezTo>
                    <a:pt x="5162" y="7643"/>
                    <a:pt x="5495" y="14321"/>
                    <a:pt x="4924" y="16136"/>
                  </a:cubicBezTo>
                  <a:cubicBezTo>
                    <a:pt x="4281" y="18190"/>
                    <a:pt x="3283" y="20465"/>
                    <a:pt x="3283" y="20465"/>
                  </a:cubicBezTo>
                  <a:cubicBezTo>
                    <a:pt x="4851" y="20343"/>
                    <a:pt x="6493" y="20287"/>
                    <a:pt x="8197" y="20287"/>
                  </a:cubicBezTo>
                  <a:cubicBezTo>
                    <a:pt x="11453" y="20287"/>
                    <a:pt x="14936" y="20491"/>
                    <a:pt x="18567" y="20827"/>
                  </a:cubicBezTo>
                  <a:lnTo>
                    <a:pt x="14869" y="7272"/>
                  </a:lnTo>
                  <a:cubicBezTo>
                    <a:pt x="16151" y="7194"/>
                    <a:pt x="17335" y="6966"/>
                    <a:pt x="18515" y="6533"/>
                  </a:cubicBezTo>
                  <a:lnTo>
                    <a:pt x="19169" y="6402"/>
                  </a:lnTo>
                  <a:cubicBezTo>
                    <a:pt x="19169" y="6402"/>
                    <a:pt x="17743" y="1"/>
                    <a:pt x="1279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1534284" y="2016250"/>
              <a:ext cx="65727" cy="16745"/>
            </a:xfrm>
            <a:custGeom>
              <a:rect b="b" l="l" r="r" t="t"/>
              <a:pathLst>
                <a:path extrusionOk="0" h="1054" w="4137">
                  <a:moveTo>
                    <a:pt x="10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1" y="9"/>
                    <a:pt x="35" y="65"/>
                    <a:pt x="113" y="155"/>
                  </a:cubicBezTo>
                  <a:cubicBezTo>
                    <a:pt x="187" y="244"/>
                    <a:pt x="311" y="368"/>
                    <a:pt x="479" y="498"/>
                  </a:cubicBezTo>
                  <a:cubicBezTo>
                    <a:pt x="815" y="756"/>
                    <a:pt x="1372" y="1029"/>
                    <a:pt x="2033" y="1051"/>
                  </a:cubicBezTo>
                  <a:cubicBezTo>
                    <a:pt x="2067" y="1052"/>
                    <a:pt x="2101" y="1053"/>
                    <a:pt x="2135" y="1053"/>
                  </a:cubicBezTo>
                  <a:cubicBezTo>
                    <a:pt x="2753" y="1053"/>
                    <a:pt x="3288" y="834"/>
                    <a:pt x="3624" y="610"/>
                  </a:cubicBezTo>
                  <a:cubicBezTo>
                    <a:pt x="3804" y="494"/>
                    <a:pt x="3934" y="382"/>
                    <a:pt x="4016" y="296"/>
                  </a:cubicBezTo>
                  <a:cubicBezTo>
                    <a:pt x="4099" y="211"/>
                    <a:pt x="4136" y="158"/>
                    <a:pt x="4132" y="151"/>
                  </a:cubicBezTo>
                  <a:cubicBezTo>
                    <a:pt x="4131" y="150"/>
                    <a:pt x="4130" y="150"/>
                    <a:pt x="4129" y="150"/>
                  </a:cubicBezTo>
                  <a:cubicBezTo>
                    <a:pt x="4100" y="150"/>
                    <a:pt x="3921" y="334"/>
                    <a:pt x="3576" y="532"/>
                  </a:cubicBezTo>
                  <a:cubicBezTo>
                    <a:pt x="3239" y="727"/>
                    <a:pt x="2724" y="918"/>
                    <a:pt x="2136" y="918"/>
                  </a:cubicBezTo>
                  <a:cubicBezTo>
                    <a:pt x="2105" y="918"/>
                    <a:pt x="2073" y="918"/>
                    <a:pt x="2040" y="917"/>
                  </a:cubicBezTo>
                  <a:cubicBezTo>
                    <a:pt x="1409" y="894"/>
                    <a:pt x="875" y="651"/>
                    <a:pt x="535" y="420"/>
                  </a:cubicBezTo>
                  <a:cubicBezTo>
                    <a:pt x="203" y="196"/>
                    <a:pt x="35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1596658" y="1945105"/>
              <a:ext cx="41498" cy="130166"/>
            </a:xfrm>
            <a:custGeom>
              <a:rect b="b" l="l" r="r" t="t"/>
              <a:pathLst>
                <a:path extrusionOk="0" h="8193" w="2612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5"/>
                    <a:pt x="34" y="121"/>
                    <a:pt x="102" y="326"/>
                  </a:cubicBezTo>
                  <a:cubicBezTo>
                    <a:pt x="176" y="557"/>
                    <a:pt x="277" y="852"/>
                    <a:pt x="393" y="1200"/>
                  </a:cubicBezTo>
                  <a:cubicBezTo>
                    <a:pt x="640" y="1936"/>
                    <a:pt x="979" y="2955"/>
                    <a:pt x="1338" y="4084"/>
                  </a:cubicBezTo>
                  <a:cubicBezTo>
                    <a:pt x="1696" y="5215"/>
                    <a:pt x="2007" y="6243"/>
                    <a:pt x="2227" y="6989"/>
                  </a:cubicBezTo>
                  <a:cubicBezTo>
                    <a:pt x="2331" y="7341"/>
                    <a:pt x="2421" y="7636"/>
                    <a:pt x="2488" y="7871"/>
                  </a:cubicBezTo>
                  <a:cubicBezTo>
                    <a:pt x="2555" y="8080"/>
                    <a:pt x="2593" y="8192"/>
                    <a:pt x="2604" y="8192"/>
                  </a:cubicBezTo>
                  <a:cubicBezTo>
                    <a:pt x="2612" y="8189"/>
                    <a:pt x="2589" y="8069"/>
                    <a:pt x="2541" y="7856"/>
                  </a:cubicBezTo>
                  <a:cubicBezTo>
                    <a:pt x="2492" y="7647"/>
                    <a:pt x="2417" y="7341"/>
                    <a:pt x="2317" y="6963"/>
                  </a:cubicBezTo>
                  <a:cubicBezTo>
                    <a:pt x="2119" y="6213"/>
                    <a:pt x="1827" y="5178"/>
                    <a:pt x="1469" y="4046"/>
                  </a:cubicBezTo>
                  <a:cubicBezTo>
                    <a:pt x="1110" y="2911"/>
                    <a:pt x="755" y="1899"/>
                    <a:pt x="483" y="1166"/>
                  </a:cubicBezTo>
                  <a:cubicBezTo>
                    <a:pt x="345" y="804"/>
                    <a:pt x="233" y="509"/>
                    <a:pt x="150" y="307"/>
                  </a:cubicBezTo>
                  <a:cubicBezTo>
                    <a:pt x="69" y="10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1592321" y="1904020"/>
              <a:ext cx="20368" cy="8754"/>
            </a:xfrm>
            <a:custGeom>
              <a:rect b="b" l="l" r="r" t="t"/>
              <a:pathLst>
                <a:path extrusionOk="0" h="551" w="1282">
                  <a:moveTo>
                    <a:pt x="36" y="0"/>
                  </a:moveTo>
                  <a:cubicBezTo>
                    <a:pt x="27" y="0"/>
                    <a:pt x="22" y="2"/>
                    <a:pt x="20" y="6"/>
                  </a:cubicBezTo>
                  <a:cubicBezTo>
                    <a:pt x="1" y="40"/>
                    <a:pt x="255" y="216"/>
                    <a:pt x="606" y="365"/>
                  </a:cubicBezTo>
                  <a:cubicBezTo>
                    <a:pt x="888" y="486"/>
                    <a:pt x="1143" y="551"/>
                    <a:pt x="1235" y="551"/>
                  </a:cubicBezTo>
                  <a:cubicBezTo>
                    <a:pt x="1256" y="551"/>
                    <a:pt x="1269" y="547"/>
                    <a:pt x="1271" y="540"/>
                  </a:cubicBezTo>
                  <a:cubicBezTo>
                    <a:pt x="1282" y="507"/>
                    <a:pt x="1002" y="387"/>
                    <a:pt x="658" y="238"/>
                  </a:cubicBezTo>
                  <a:cubicBezTo>
                    <a:pt x="354" y="109"/>
                    <a:pt x="102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1632198" y="1924452"/>
              <a:ext cx="8929" cy="23466"/>
            </a:xfrm>
            <a:custGeom>
              <a:rect b="b" l="l" r="r" t="t"/>
              <a:pathLst>
                <a:path extrusionOk="0" h="1477" w="562">
                  <a:moveTo>
                    <a:pt x="522" y="1"/>
                  </a:moveTo>
                  <a:cubicBezTo>
                    <a:pt x="486" y="1"/>
                    <a:pt x="350" y="318"/>
                    <a:pt x="218" y="718"/>
                  </a:cubicBezTo>
                  <a:cubicBezTo>
                    <a:pt x="80" y="1126"/>
                    <a:pt x="1" y="1466"/>
                    <a:pt x="35" y="1476"/>
                  </a:cubicBezTo>
                  <a:cubicBezTo>
                    <a:pt x="36" y="1477"/>
                    <a:pt x="36" y="1477"/>
                    <a:pt x="37" y="1477"/>
                  </a:cubicBezTo>
                  <a:cubicBezTo>
                    <a:pt x="77" y="1477"/>
                    <a:pt x="212" y="1159"/>
                    <a:pt x="344" y="759"/>
                  </a:cubicBezTo>
                  <a:cubicBezTo>
                    <a:pt x="479" y="352"/>
                    <a:pt x="561" y="13"/>
                    <a:pt x="524" y="1"/>
                  </a:cubicBezTo>
                  <a:cubicBezTo>
                    <a:pt x="523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1561642" y="1952414"/>
              <a:ext cx="11169" cy="20860"/>
            </a:xfrm>
            <a:custGeom>
              <a:rect b="b" l="l" r="r" t="t"/>
              <a:pathLst>
                <a:path extrusionOk="0" h="1313" w="703">
                  <a:moveTo>
                    <a:pt x="667" y="0"/>
                  </a:moveTo>
                  <a:cubicBezTo>
                    <a:pt x="626" y="0"/>
                    <a:pt x="483" y="284"/>
                    <a:pt x="311" y="639"/>
                  </a:cubicBezTo>
                  <a:cubicBezTo>
                    <a:pt x="139" y="997"/>
                    <a:pt x="1" y="1293"/>
                    <a:pt x="34" y="1311"/>
                  </a:cubicBezTo>
                  <a:cubicBezTo>
                    <a:pt x="35" y="1312"/>
                    <a:pt x="36" y="1312"/>
                    <a:pt x="38" y="1312"/>
                  </a:cubicBezTo>
                  <a:cubicBezTo>
                    <a:pt x="77" y="1312"/>
                    <a:pt x="264" y="1049"/>
                    <a:pt x="434" y="695"/>
                  </a:cubicBezTo>
                  <a:cubicBezTo>
                    <a:pt x="610" y="333"/>
                    <a:pt x="703" y="16"/>
                    <a:pt x="670" y="1"/>
                  </a:cubicBezTo>
                  <a:cubicBezTo>
                    <a:pt x="669" y="0"/>
                    <a:pt x="668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8"/>
            <p:cNvSpPr/>
            <p:nvPr/>
          </p:nvSpPr>
          <p:spPr>
            <a:xfrm>
              <a:off x="1532631" y="1977484"/>
              <a:ext cx="17174" cy="18175"/>
            </a:xfrm>
            <a:custGeom>
              <a:rect b="b" l="l" r="r" t="t"/>
              <a:pathLst>
                <a:path extrusionOk="0" h="1144" w="1081">
                  <a:moveTo>
                    <a:pt x="35" y="1"/>
                  </a:moveTo>
                  <a:cubicBezTo>
                    <a:pt x="33" y="1"/>
                    <a:pt x="32" y="1"/>
                    <a:pt x="31" y="2"/>
                  </a:cubicBezTo>
                  <a:cubicBezTo>
                    <a:pt x="0" y="25"/>
                    <a:pt x="176" y="324"/>
                    <a:pt x="464" y="641"/>
                  </a:cubicBezTo>
                  <a:cubicBezTo>
                    <a:pt x="735" y="941"/>
                    <a:pt x="1000" y="1144"/>
                    <a:pt x="1047" y="1144"/>
                  </a:cubicBezTo>
                  <a:cubicBezTo>
                    <a:pt x="1050" y="1144"/>
                    <a:pt x="1052" y="1143"/>
                    <a:pt x="1053" y="1142"/>
                  </a:cubicBezTo>
                  <a:cubicBezTo>
                    <a:pt x="1080" y="1112"/>
                    <a:pt x="845" y="862"/>
                    <a:pt x="565" y="552"/>
                  </a:cubicBezTo>
                  <a:cubicBezTo>
                    <a:pt x="295" y="254"/>
                    <a:pt x="78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1578562" y="1992212"/>
              <a:ext cx="22513" cy="22465"/>
            </a:xfrm>
            <a:custGeom>
              <a:rect b="b" l="l" r="r" t="t"/>
              <a:pathLst>
                <a:path extrusionOk="0" h="1414" w="1417">
                  <a:moveTo>
                    <a:pt x="1382" y="1"/>
                  </a:moveTo>
                  <a:cubicBezTo>
                    <a:pt x="1337" y="1"/>
                    <a:pt x="1072" y="298"/>
                    <a:pt x="736" y="648"/>
                  </a:cubicBezTo>
                  <a:cubicBezTo>
                    <a:pt x="475" y="921"/>
                    <a:pt x="247" y="1145"/>
                    <a:pt x="153" y="1257"/>
                  </a:cubicBezTo>
                  <a:lnTo>
                    <a:pt x="154" y="1257"/>
                  </a:lnTo>
                  <a:lnTo>
                    <a:pt x="154" y="1257"/>
                  </a:lnTo>
                  <a:cubicBezTo>
                    <a:pt x="152" y="1258"/>
                    <a:pt x="151" y="1259"/>
                    <a:pt x="150" y="1261"/>
                  </a:cubicBezTo>
                  <a:lnTo>
                    <a:pt x="0" y="1414"/>
                  </a:lnTo>
                  <a:lnTo>
                    <a:pt x="191" y="1298"/>
                  </a:lnTo>
                  <a:cubicBezTo>
                    <a:pt x="314" y="1223"/>
                    <a:pt x="568" y="1018"/>
                    <a:pt x="834" y="745"/>
                  </a:cubicBezTo>
                  <a:cubicBezTo>
                    <a:pt x="1188" y="375"/>
                    <a:pt x="1416" y="24"/>
                    <a:pt x="1386" y="2"/>
                  </a:cubicBezTo>
                  <a:cubicBezTo>
                    <a:pt x="1385" y="1"/>
                    <a:pt x="1384" y="1"/>
                    <a:pt x="13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1590255" y="2053299"/>
              <a:ext cx="21496" cy="12567"/>
            </a:xfrm>
            <a:custGeom>
              <a:rect b="b" l="l" r="r" t="t"/>
              <a:pathLst>
                <a:path extrusionOk="0" h="791" w="1353">
                  <a:moveTo>
                    <a:pt x="31" y="1"/>
                  </a:moveTo>
                  <a:cubicBezTo>
                    <a:pt x="27" y="1"/>
                    <a:pt x="24" y="2"/>
                    <a:pt x="22" y="4"/>
                  </a:cubicBezTo>
                  <a:cubicBezTo>
                    <a:pt x="0" y="34"/>
                    <a:pt x="255" y="269"/>
                    <a:pt x="624" y="489"/>
                  </a:cubicBezTo>
                  <a:cubicBezTo>
                    <a:pt x="950" y="681"/>
                    <a:pt x="1244" y="790"/>
                    <a:pt x="1319" y="790"/>
                  </a:cubicBezTo>
                  <a:cubicBezTo>
                    <a:pt x="1329" y="790"/>
                    <a:pt x="1336" y="788"/>
                    <a:pt x="1337" y="784"/>
                  </a:cubicBezTo>
                  <a:cubicBezTo>
                    <a:pt x="1353" y="751"/>
                    <a:pt x="1053" y="586"/>
                    <a:pt x="691" y="374"/>
                  </a:cubicBezTo>
                  <a:cubicBezTo>
                    <a:pt x="358" y="176"/>
                    <a:pt x="8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1545326" y="2048946"/>
              <a:ext cx="15030" cy="20527"/>
            </a:xfrm>
            <a:custGeom>
              <a:rect b="b" l="l" r="r" t="t"/>
              <a:pathLst>
                <a:path extrusionOk="0" h="1292" w="946">
                  <a:moveTo>
                    <a:pt x="912" y="0"/>
                  </a:moveTo>
                  <a:cubicBezTo>
                    <a:pt x="873" y="0"/>
                    <a:pt x="656" y="265"/>
                    <a:pt x="419" y="607"/>
                  </a:cubicBezTo>
                  <a:cubicBezTo>
                    <a:pt x="173" y="965"/>
                    <a:pt x="1" y="1272"/>
                    <a:pt x="30" y="1291"/>
                  </a:cubicBezTo>
                  <a:cubicBezTo>
                    <a:pt x="31" y="1291"/>
                    <a:pt x="33" y="1291"/>
                    <a:pt x="34" y="1291"/>
                  </a:cubicBezTo>
                  <a:cubicBezTo>
                    <a:pt x="78" y="1291"/>
                    <a:pt x="293" y="1028"/>
                    <a:pt x="531" y="686"/>
                  </a:cubicBezTo>
                  <a:cubicBezTo>
                    <a:pt x="774" y="331"/>
                    <a:pt x="946" y="24"/>
                    <a:pt x="916" y="2"/>
                  </a:cubicBezTo>
                  <a:cubicBezTo>
                    <a:pt x="915" y="1"/>
                    <a:pt x="914" y="0"/>
                    <a:pt x="9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1509722" y="2039763"/>
              <a:ext cx="16698" cy="12599"/>
            </a:xfrm>
            <a:custGeom>
              <a:rect b="b" l="l" r="r" t="t"/>
              <a:pathLst>
                <a:path extrusionOk="0" h="793" w="1051">
                  <a:moveTo>
                    <a:pt x="33" y="0"/>
                  </a:moveTo>
                  <a:cubicBezTo>
                    <a:pt x="28" y="0"/>
                    <a:pt x="25" y="2"/>
                    <a:pt x="23" y="4"/>
                  </a:cubicBezTo>
                  <a:cubicBezTo>
                    <a:pt x="1" y="34"/>
                    <a:pt x="206" y="233"/>
                    <a:pt x="483" y="449"/>
                  </a:cubicBezTo>
                  <a:cubicBezTo>
                    <a:pt x="735" y="647"/>
                    <a:pt x="960" y="792"/>
                    <a:pt x="1014" y="792"/>
                  </a:cubicBezTo>
                  <a:cubicBezTo>
                    <a:pt x="1019" y="792"/>
                    <a:pt x="1022" y="791"/>
                    <a:pt x="1024" y="788"/>
                  </a:cubicBezTo>
                  <a:cubicBezTo>
                    <a:pt x="1050" y="759"/>
                    <a:pt x="845" y="561"/>
                    <a:pt x="568" y="345"/>
                  </a:cubicBezTo>
                  <a:cubicBezTo>
                    <a:pt x="312" y="146"/>
                    <a:pt x="86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1491674" y="2002205"/>
              <a:ext cx="16348" cy="11296"/>
            </a:xfrm>
            <a:custGeom>
              <a:rect b="b" l="l" r="r" t="t"/>
              <a:pathLst>
                <a:path extrusionOk="0" h="711" w="1029">
                  <a:moveTo>
                    <a:pt x="995" y="0"/>
                  </a:moveTo>
                  <a:cubicBezTo>
                    <a:pt x="942" y="0"/>
                    <a:pt x="723" y="127"/>
                    <a:pt x="476" y="303"/>
                  </a:cubicBezTo>
                  <a:cubicBezTo>
                    <a:pt x="203" y="497"/>
                    <a:pt x="1" y="676"/>
                    <a:pt x="23" y="706"/>
                  </a:cubicBezTo>
                  <a:cubicBezTo>
                    <a:pt x="25" y="709"/>
                    <a:pt x="30" y="710"/>
                    <a:pt x="36" y="710"/>
                  </a:cubicBezTo>
                  <a:cubicBezTo>
                    <a:pt x="92" y="710"/>
                    <a:pt x="308" y="587"/>
                    <a:pt x="554" y="411"/>
                  </a:cubicBezTo>
                  <a:cubicBezTo>
                    <a:pt x="826" y="217"/>
                    <a:pt x="1028" y="37"/>
                    <a:pt x="1006" y="4"/>
                  </a:cubicBezTo>
                  <a:cubicBezTo>
                    <a:pt x="1004" y="1"/>
                    <a:pt x="1000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1488607" y="1961342"/>
              <a:ext cx="12583" cy="15379"/>
            </a:xfrm>
            <a:custGeom>
              <a:rect b="b" l="l" r="r" t="t"/>
              <a:pathLst>
                <a:path extrusionOk="0" h="968" w="792">
                  <a:moveTo>
                    <a:pt x="36" y="1"/>
                  </a:moveTo>
                  <a:cubicBezTo>
                    <a:pt x="33" y="1"/>
                    <a:pt x="31" y="1"/>
                    <a:pt x="30" y="2"/>
                  </a:cubicBezTo>
                  <a:cubicBezTo>
                    <a:pt x="0" y="28"/>
                    <a:pt x="142" y="261"/>
                    <a:pt x="340" y="525"/>
                  </a:cubicBezTo>
                  <a:cubicBezTo>
                    <a:pt x="531" y="780"/>
                    <a:pt x="712" y="968"/>
                    <a:pt x="756" y="968"/>
                  </a:cubicBezTo>
                  <a:cubicBezTo>
                    <a:pt x="759" y="968"/>
                    <a:pt x="761" y="967"/>
                    <a:pt x="762" y="966"/>
                  </a:cubicBezTo>
                  <a:cubicBezTo>
                    <a:pt x="792" y="944"/>
                    <a:pt x="650" y="712"/>
                    <a:pt x="448" y="444"/>
                  </a:cubicBezTo>
                  <a:cubicBezTo>
                    <a:pt x="257" y="192"/>
                    <a:pt x="79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1573637" y="1890087"/>
              <a:ext cx="11232" cy="19033"/>
            </a:xfrm>
            <a:custGeom>
              <a:rect b="b" l="l" r="r" t="t"/>
              <a:pathLst>
                <a:path extrusionOk="0" h="1198" w="707">
                  <a:moveTo>
                    <a:pt x="669" y="1"/>
                  </a:moveTo>
                  <a:cubicBezTo>
                    <a:pt x="627" y="1"/>
                    <a:pt x="465" y="248"/>
                    <a:pt x="292" y="566"/>
                  </a:cubicBezTo>
                  <a:cubicBezTo>
                    <a:pt x="116" y="898"/>
                    <a:pt x="1" y="1182"/>
                    <a:pt x="30" y="1197"/>
                  </a:cubicBezTo>
                  <a:cubicBezTo>
                    <a:pt x="32" y="1197"/>
                    <a:pt x="33" y="1198"/>
                    <a:pt x="34" y="1198"/>
                  </a:cubicBezTo>
                  <a:cubicBezTo>
                    <a:pt x="76" y="1198"/>
                    <a:pt x="242" y="950"/>
                    <a:pt x="411" y="629"/>
                  </a:cubicBezTo>
                  <a:cubicBezTo>
                    <a:pt x="591" y="300"/>
                    <a:pt x="706" y="17"/>
                    <a:pt x="673" y="2"/>
                  </a:cubicBezTo>
                  <a:cubicBezTo>
                    <a:pt x="672" y="1"/>
                    <a:pt x="671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1462075" y="1901017"/>
              <a:ext cx="20606" cy="12440"/>
            </a:xfrm>
            <a:custGeom>
              <a:rect b="b" l="l" r="r" t="t"/>
              <a:pathLst>
                <a:path extrusionOk="0" h="783" w="1297">
                  <a:moveTo>
                    <a:pt x="30" y="1"/>
                  </a:moveTo>
                  <a:cubicBezTo>
                    <a:pt x="25" y="1"/>
                    <a:pt x="21" y="2"/>
                    <a:pt x="19" y="5"/>
                  </a:cubicBezTo>
                  <a:cubicBezTo>
                    <a:pt x="0" y="38"/>
                    <a:pt x="266" y="236"/>
                    <a:pt x="613" y="450"/>
                  </a:cubicBezTo>
                  <a:cubicBezTo>
                    <a:pt x="927" y="642"/>
                    <a:pt x="1198" y="782"/>
                    <a:pt x="1261" y="782"/>
                  </a:cubicBezTo>
                  <a:cubicBezTo>
                    <a:pt x="1268" y="782"/>
                    <a:pt x="1272" y="781"/>
                    <a:pt x="1274" y="778"/>
                  </a:cubicBezTo>
                  <a:cubicBezTo>
                    <a:pt x="1296" y="748"/>
                    <a:pt x="1027" y="550"/>
                    <a:pt x="684" y="333"/>
                  </a:cubicBezTo>
                  <a:cubicBezTo>
                    <a:pt x="367" y="139"/>
                    <a:pt x="91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1425105" y="1901065"/>
              <a:ext cx="9691" cy="14664"/>
            </a:xfrm>
            <a:custGeom>
              <a:rect b="b" l="l" r="r" t="t"/>
              <a:pathLst>
                <a:path extrusionOk="0" h="923" w="610">
                  <a:moveTo>
                    <a:pt x="571" y="1"/>
                  </a:moveTo>
                  <a:cubicBezTo>
                    <a:pt x="532" y="1"/>
                    <a:pt x="389" y="185"/>
                    <a:pt x="247" y="428"/>
                  </a:cubicBezTo>
                  <a:cubicBezTo>
                    <a:pt x="98" y="678"/>
                    <a:pt x="0" y="902"/>
                    <a:pt x="31" y="921"/>
                  </a:cubicBezTo>
                  <a:cubicBezTo>
                    <a:pt x="32" y="922"/>
                    <a:pt x="34" y="922"/>
                    <a:pt x="36" y="922"/>
                  </a:cubicBezTo>
                  <a:cubicBezTo>
                    <a:pt x="77" y="922"/>
                    <a:pt x="220" y="737"/>
                    <a:pt x="363" y="495"/>
                  </a:cubicBezTo>
                  <a:cubicBezTo>
                    <a:pt x="512" y="240"/>
                    <a:pt x="610" y="21"/>
                    <a:pt x="576" y="2"/>
                  </a:cubicBezTo>
                  <a:cubicBezTo>
                    <a:pt x="574" y="1"/>
                    <a:pt x="573" y="1"/>
                    <a:pt x="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1465157" y="2166752"/>
              <a:ext cx="19415" cy="12710"/>
            </a:xfrm>
            <a:custGeom>
              <a:rect b="b" l="l" r="r" t="t"/>
              <a:pathLst>
                <a:path extrusionOk="0" h="800" w="1222">
                  <a:moveTo>
                    <a:pt x="30" y="1"/>
                  </a:moveTo>
                  <a:cubicBezTo>
                    <a:pt x="25" y="1"/>
                    <a:pt x="21" y="2"/>
                    <a:pt x="20" y="4"/>
                  </a:cubicBezTo>
                  <a:cubicBezTo>
                    <a:pt x="1" y="39"/>
                    <a:pt x="247" y="240"/>
                    <a:pt x="572" y="456"/>
                  </a:cubicBezTo>
                  <a:cubicBezTo>
                    <a:pt x="872" y="658"/>
                    <a:pt x="1132" y="800"/>
                    <a:pt x="1192" y="800"/>
                  </a:cubicBezTo>
                  <a:cubicBezTo>
                    <a:pt x="1198" y="800"/>
                    <a:pt x="1202" y="799"/>
                    <a:pt x="1204" y="796"/>
                  </a:cubicBezTo>
                  <a:cubicBezTo>
                    <a:pt x="1222" y="766"/>
                    <a:pt x="975" y="561"/>
                    <a:pt x="647" y="344"/>
                  </a:cubicBezTo>
                  <a:cubicBezTo>
                    <a:pt x="349" y="146"/>
                    <a:pt x="89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1606508" y="2164528"/>
              <a:ext cx="15935" cy="16396"/>
            </a:xfrm>
            <a:custGeom>
              <a:rect b="b" l="l" r="r" t="t"/>
              <a:pathLst>
                <a:path extrusionOk="0" h="1032" w="1003">
                  <a:moveTo>
                    <a:pt x="968" y="1"/>
                  </a:moveTo>
                  <a:cubicBezTo>
                    <a:pt x="919" y="1"/>
                    <a:pt x="700" y="202"/>
                    <a:pt x="453" y="470"/>
                  </a:cubicBezTo>
                  <a:cubicBezTo>
                    <a:pt x="191" y="753"/>
                    <a:pt x="1" y="1003"/>
                    <a:pt x="30" y="1030"/>
                  </a:cubicBezTo>
                  <a:cubicBezTo>
                    <a:pt x="32" y="1031"/>
                    <a:pt x="33" y="1032"/>
                    <a:pt x="36" y="1032"/>
                  </a:cubicBezTo>
                  <a:cubicBezTo>
                    <a:pt x="80" y="1032"/>
                    <a:pt x="305" y="829"/>
                    <a:pt x="554" y="560"/>
                  </a:cubicBezTo>
                  <a:cubicBezTo>
                    <a:pt x="811" y="275"/>
                    <a:pt x="1002" y="25"/>
                    <a:pt x="975" y="3"/>
                  </a:cubicBezTo>
                  <a:cubicBezTo>
                    <a:pt x="973" y="1"/>
                    <a:pt x="971" y="1"/>
                    <a:pt x="9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1527818" y="2163495"/>
              <a:ext cx="2621" cy="16507"/>
            </a:xfrm>
            <a:custGeom>
              <a:rect b="b" l="l" r="r" t="t"/>
              <a:pathLst>
                <a:path extrusionOk="0" h="1039" w="165">
                  <a:moveTo>
                    <a:pt x="41" y="0"/>
                  </a:moveTo>
                  <a:cubicBezTo>
                    <a:pt x="40" y="0"/>
                    <a:pt x="39" y="0"/>
                    <a:pt x="39" y="1"/>
                  </a:cubicBezTo>
                  <a:cubicBezTo>
                    <a:pt x="1" y="8"/>
                    <a:pt x="31" y="239"/>
                    <a:pt x="27" y="520"/>
                  </a:cubicBezTo>
                  <a:cubicBezTo>
                    <a:pt x="31" y="799"/>
                    <a:pt x="1" y="1028"/>
                    <a:pt x="39" y="1039"/>
                  </a:cubicBezTo>
                  <a:cubicBezTo>
                    <a:pt x="39" y="1039"/>
                    <a:pt x="40" y="1039"/>
                    <a:pt x="40" y="1039"/>
                  </a:cubicBezTo>
                  <a:cubicBezTo>
                    <a:pt x="75" y="1039"/>
                    <a:pt x="165" y="814"/>
                    <a:pt x="161" y="520"/>
                  </a:cubicBezTo>
                  <a:cubicBezTo>
                    <a:pt x="165" y="224"/>
                    <a:pt x="76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1557797" y="2169167"/>
              <a:ext cx="19589" cy="11693"/>
            </a:xfrm>
            <a:custGeom>
              <a:rect b="b" l="l" r="r" t="t"/>
              <a:pathLst>
                <a:path extrusionOk="0" h="736" w="1233">
                  <a:moveTo>
                    <a:pt x="33" y="1"/>
                  </a:moveTo>
                  <a:cubicBezTo>
                    <a:pt x="25" y="1"/>
                    <a:pt x="21" y="2"/>
                    <a:pt x="19" y="6"/>
                  </a:cubicBezTo>
                  <a:cubicBezTo>
                    <a:pt x="0" y="35"/>
                    <a:pt x="250" y="226"/>
                    <a:pt x="583" y="424"/>
                  </a:cubicBezTo>
                  <a:cubicBezTo>
                    <a:pt x="878" y="605"/>
                    <a:pt x="1137" y="735"/>
                    <a:pt x="1200" y="735"/>
                  </a:cubicBezTo>
                  <a:cubicBezTo>
                    <a:pt x="1207" y="735"/>
                    <a:pt x="1212" y="734"/>
                    <a:pt x="1214" y="730"/>
                  </a:cubicBezTo>
                  <a:cubicBezTo>
                    <a:pt x="1233" y="697"/>
                    <a:pt x="983" y="510"/>
                    <a:pt x="654" y="308"/>
                  </a:cubicBezTo>
                  <a:cubicBezTo>
                    <a:pt x="355" y="131"/>
                    <a:pt x="96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1428664" y="2184419"/>
              <a:ext cx="242840" cy="10518"/>
            </a:xfrm>
            <a:custGeom>
              <a:rect b="b" l="l" r="r" t="t"/>
              <a:pathLst>
                <a:path extrusionOk="0" h="662" w="15285">
                  <a:moveTo>
                    <a:pt x="6391" y="1"/>
                  </a:moveTo>
                  <a:cubicBezTo>
                    <a:pt x="4779" y="1"/>
                    <a:pt x="3339" y="59"/>
                    <a:pt x="2238" y="121"/>
                  </a:cubicBezTo>
                  <a:cubicBezTo>
                    <a:pt x="1543" y="159"/>
                    <a:pt x="986" y="199"/>
                    <a:pt x="598" y="234"/>
                  </a:cubicBezTo>
                  <a:cubicBezTo>
                    <a:pt x="419" y="249"/>
                    <a:pt x="269" y="263"/>
                    <a:pt x="153" y="275"/>
                  </a:cubicBezTo>
                  <a:cubicBezTo>
                    <a:pt x="53" y="286"/>
                    <a:pt x="0" y="294"/>
                    <a:pt x="0" y="297"/>
                  </a:cubicBezTo>
                  <a:cubicBezTo>
                    <a:pt x="0" y="301"/>
                    <a:pt x="20" y="303"/>
                    <a:pt x="56" y="303"/>
                  </a:cubicBezTo>
                  <a:cubicBezTo>
                    <a:pt x="81" y="303"/>
                    <a:pt x="115" y="302"/>
                    <a:pt x="157" y="301"/>
                  </a:cubicBezTo>
                  <a:cubicBezTo>
                    <a:pt x="274" y="297"/>
                    <a:pt x="422" y="294"/>
                    <a:pt x="602" y="286"/>
                  </a:cubicBezTo>
                  <a:cubicBezTo>
                    <a:pt x="1009" y="267"/>
                    <a:pt x="1562" y="244"/>
                    <a:pt x="2241" y="215"/>
                  </a:cubicBezTo>
                  <a:cubicBezTo>
                    <a:pt x="3300" y="175"/>
                    <a:pt x="4666" y="135"/>
                    <a:pt x="6193" y="135"/>
                  </a:cubicBezTo>
                  <a:cubicBezTo>
                    <a:pt x="6665" y="135"/>
                    <a:pt x="7152" y="139"/>
                    <a:pt x="7650" y="147"/>
                  </a:cubicBezTo>
                  <a:cubicBezTo>
                    <a:pt x="9764" y="185"/>
                    <a:pt x="11669" y="353"/>
                    <a:pt x="13051" y="473"/>
                  </a:cubicBezTo>
                  <a:cubicBezTo>
                    <a:pt x="13727" y="536"/>
                    <a:pt x="14280" y="585"/>
                    <a:pt x="14684" y="622"/>
                  </a:cubicBezTo>
                  <a:cubicBezTo>
                    <a:pt x="14867" y="633"/>
                    <a:pt x="15012" y="644"/>
                    <a:pt x="15127" y="656"/>
                  </a:cubicBezTo>
                  <a:cubicBezTo>
                    <a:pt x="15189" y="660"/>
                    <a:pt x="15232" y="662"/>
                    <a:pt x="15257" y="662"/>
                  </a:cubicBezTo>
                  <a:cubicBezTo>
                    <a:pt x="15275" y="662"/>
                    <a:pt x="15284" y="661"/>
                    <a:pt x="15284" y="659"/>
                  </a:cubicBezTo>
                  <a:cubicBezTo>
                    <a:pt x="15284" y="652"/>
                    <a:pt x="15232" y="644"/>
                    <a:pt x="15132" y="630"/>
                  </a:cubicBezTo>
                  <a:cubicBezTo>
                    <a:pt x="15015" y="611"/>
                    <a:pt x="14870" y="592"/>
                    <a:pt x="14691" y="566"/>
                  </a:cubicBezTo>
                  <a:cubicBezTo>
                    <a:pt x="14306" y="518"/>
                    <a:pt x="13750" y="454"/>
                    <a:pt x="13058" y="379"/>
                  </a:cubicBezTo>
                  <a:cubicBezTo>
                    <a:pt x="11681" y="234"/>
                    <a:pt x="9771" y="51"/>
                    <a:pt x="7654" y="13"/>
                  </a:cubicBezTo>
                  <a:cubicBezTo>
                    <a:pt x="7224" y="5"/>
                    <a:pt x="6802" y="1"/>
                    <a:pt x="63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1596785" y="1945105"/>
              <a:ext cx="41371" cy="130166"/>
            </a:xfrm>
            <a:custGeom>
              <a:rect b="b" l="l" r="r" t="t"/>
              <a:pathLst>
                <a:path extrusionOk="0" h="8193" w="2604">
                  <a:moveTo>
                    <a:pt x="0" y="1"/>
                  </a:moveTo>
                  <a:lnTo>
                    <a:pt x="8" y="54"/>
                  </a:lnTo>
                  <a:cubicBezTo>
                    <a:pt x="23" y="106"/>
                    <a:pt x="49" y="199"/>
                    <a:pt x="94" y="326"/>
                  </a:cubicBezTo>
                  <a:cubicBezTo>
                    <a:pt x="168" y="557"/>
                    <a:pt x="269" y="852"/>
                    <a:pt x="385" y="1200"/>
                  </a:cubicBezTo>
                  <a:cubicBezTo>
                    <a:pt x="632" y="1936"/>
                    <a:pt x="971" y="2955"/>
                    <a:pt x="1330" y="4084"/>
                  </a:cubicBezTo>
                  <a:cubicBezTo>
                    <a:pt x="1688" y="5215"/>
                    <a:pt x="1999" y="6243"/>
                    <a:pt x="2219" y="6989"/>
                  </a:cubicBezTo>
                  <a:cubicBezTo>
                    <a:pt x="2323" y="7341"/>
                    <a:pt x="2413" y="7636"/>
                    <a:pt x="2480" y="7871"/>
                  </a:cubicBezTo>
                  <a:cubicBezTo>
                    <a:pt x="2547" y="8077"/>
                    <a:pt x="2585" y="8192"/>
                    <a:pt x="2596" y="8192"/>
                  </a:cubicBezTo>
                  <a:cubicBezTo>
                    <a:pt x="2604" y="8189"/>
                    <a:pt x="2581" y="8069"/>
                    <a:pt x="2533" y="7856"/>
                  </a:cubicBezTo>
                  <a:cubicBezTo>
                    <a:pt x="2499" y="7699"/>
                    <a:pt x="2447" y="7494"/>
                    <a:pt x="2383" y="724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1635408" y="2062673"/>
              <a:ext cx="4591" cy="14489"/>
            </a:xfrm>
            <a:custGeom>
              <a:rect b="b" l="l" r="r" t="t"/>
              <a:pathLst>
                <a:path extrusionOk="0" h="912" w="289">
                  <a:moveTo>
                    <a:pt x="1" y="1"/>
                  </a:moveTo>
                  <a:lnTo>
                    <a:pt x="251" y="912"/>
                  </a:lnTo>
                  <a:cubicBezTo>
                    <a:pt x="266" y="897"/>
                    <a:pt x="277" y="882"/>
                    <a:pt x="288" y="86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1596896" y="1945947"/>
              <a:ext cx="42499" cy="136204"/>
            </a:xfrm>
            <a:custGeom>
              <a:rect b="b" l="l" r="r" t="t"/>
              <a:pathLst>
                <a:path extrusionOk="0" h="8573" w="2675">
                  <a:moveTo>
                    <a:pt x="1" y="1"/>
                  </a:moveTo>
                  <a:lnTo>
                    <a:pt x="1293" y="8572"/>
                  </a:lnTo>
                  <a:cubicBezTo>
                    <a:pt x="1293" y="8572"/>
                    <a:pt x="2383" y="8562"/>
                    <a:pt x="2675" y="8259"/>
                  </a:cubicBezTo>
                  <a:lnTo>
                    <a:pt x="2425" y="7348"/>
                  </a:lnTo>
                  <a:lnTo>
                    <a:pt x="2376" y="7191"/>
                  </a:lnTo>
                  <a:lnTo>
                    <a:pt x="2376" y="7191"/>
                  </a:lnTo>
                  <a:cubicBezTo>
                    <a:pt x="2440" y="7441"/>
                    <a:pt x="2492" y="7646"/>
                    <a:pt x="2526" y="7803"/>
                  </a:cubicBezTo>
                  <a:cubicBezTo>
                    <a:pt x="2574" y="8016"/>
                    <a:pt x="2597" y="8136"/>
                    <a:pt x="2589" y="8139"/>
                  </a:cubicBezTo>
                  <a:cubicBezTo>
                    <a:pt x="2578" y="8139"/>
                    <a:pt x="2540" y="8024"/>
                    <a:pt x="2473" y="7818"/>
                  </a:cubicBezTo>
                  <a:cubicBezTo>
                    <a:pt x="2406" y="7583"/>
                    <a:pt x="2316" y="7288"/>
                    <a:pt x="2212" y="6936"/>
                  </a:cubicBezTo>
                  <a:cubicBezTo>
                    <a:pt x="1992" y="6190"/>
                    <a:pt x="1681" y="5162"/>
                    <a:pt x="1323" y="4031"/>
                  </a:cubicBezTo>
                  <a:cubicBezTo>
                    <a:pt x="964" y="2902"/>
                    <a:pt x="625" y="1883"/>
                    <a:pt x="378" y="1147"/>
                  </a:cubicBezTo>
                  <a:cubicBezTo>
                    <a:pt x="262" y="799"/>
                    <a:pt x="161" y="504"/>
                    <a:pt x="87" y="273"/>
                  </a:cubicBezTo>
                  <a:cubicBezTo>
                    <a:pt x="42" y="146"/>
                    <a:pt x="16" y="53"/>
                    <a:pt x="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1273300" y="2185213"/>
              <a:ext cx="401398" cy="483536"/>
            </a:xfrm>
            <a:custGeom>
              <a:rect b="b" l="l" r="r" t="t"/>
              <a:pathLst>
                <a:path extrusionOk="0" h="30435" w="25265">
                  <a:moveTo>
                    <a:pt x="15504" y="1"/>
                  </a:moveTo>
                  <a:cubicBezTo>
                    <a:pt x="14579" y="1"/>
                    <a:pt x="13673" y="26"/>
                    <a:pt x="12831" y="87"/>
                  </a:cubicBezTo>
                  <a:cubicBezTo>
                    <a:pt x="9779" y="322"/>
                    <a:pt x="8110" y="109"/>
                    <a:pt x="4756" y="426"/>
                  </a:cubicBezTo>
                  <a:cubicBezTo>
                    <a:pt x="2411" y="737"/>
                    <a:pt x="644" y="2704"/>
                    <a:pt x="587" y="5069"/>
                  </a:cubicBezTo>
                  <a:lnTo>
                    <a:pt x="1" y="30434"/>
                  </a:lnTo>
                  <a:lnTo>
                    <a:pt x="6171" y="30434"/>
                  </a:lnTo>
                  <a:lnTo>
                    <a:pt x="7146" y="7691"/>
                  </a:lnTo>
                  <a:lnTo>
                    <a:pt x="8965" y="7922"/>
                  </a:lnTo>
                  <a:cubicBezTo>
                    <a:pt x="8730" y="16438"/>
                    <a:pt x="9619" y="30434"/>
                    <a:pt x="9619" y="30434"/>
                  </a:cubicBezTo>
                  <a:lnTo>
                    <a:pt x="16469" y="30102"/>
                  </a:lnTo>
                  <a:lnTo>
                    <a:pt x="16081" y="8255"/>
                  </a:lnTo>
                  <a:lnTo>
                    <a:pt x="16081" y="8255"/>
                  </a:lnTo>
                  <a:cubicBezTo>
                    <a:pt x="16081" y="8255"/>
                    <a:pt x="16241" y="8266"/>
                    <a:pt x="16518" y="8266"/>
                  </a:cubicBezTo>
                  <a:cubicBezTo>
                    <a:pt x="18344" y="8266"/>
                    <a:pt x="25265" y="7793"/>
                    <a:pt x="25063" y="609"/>
                  </a:cubicBezTo>
                  <a:cubicBezTo>
                    <a:pt x="25063" y="609"/>
                    <a:pt x="20053" y="1"/>
                    <a:pt x="155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1414842" y="2185467"/>
              <a:ext cx="91687" cy="130913"/>
            </a:xfrm>
            <a:custGeom>
              <a:rect b="b" l="l" r="r" t="t"/>
              <a:pathLst>
                <a:path extrusionOk="0" h="8240" w="5771">
                  <a:moveTo>
                    <a:pt x="5736" y="0"/>
                  </a:moveTo>
                  <a:cubicBezTo>
                    <a:pt x="5716" y="0"/>
                    <a:pt x="5685" y="1"/>
                    <a:pt x="5644" y="3"/>
                  </a:cubicBezTo>
                  <a:cubicBezTo>
                    <a:pt x="5566" y="7"/>
                    <a:pt x="5446" y="14"/>
                    <a:pt x="5297" y="29"/>
                  </a:cubicBezTo>
                  <a:cubicBezTo>
                    <a:pt x="4990" y="59"/>
                    <a:pt x="4554" y="111"/>
                    <a:pt x="4016" y="197"/>
                  </a:cubicBezTo>
                  <a:cubicBezTo>
                    <a:pt x="3481" y="295"/>
                    <a:pt x="2824" y="362"/>
                    <a:pt x="2152" y="664"/>
                  </a:cubicBezTo>
                  <a:cubicBezTo>
                    <a:pt x="1816" y="810"/>
                    <a:pt x="1483" y="1007"/>
                    <a:pt x="1180" y="1273"/>
                  </a:cubicBezTo>
                  <a:cubicBezTo>
                    <a:pt x="882" y="1538"/>
                    <a:pt x="624" y="1874"/>
                    <a:pt x="441" y="2255"/>
                  </a:cubicBezTo>
                  <a:cubicBezTo>
                    <a:pt x="75" y="3024"/>
                    <a:pt x="1" y="3846"/>
                    <a:pt x="1" y="4567"/>
                  </a:cubicBezTo>
                  <a:cubicBezTo>
                    <a:pt x="19" y="5281"/>
                    <a:pt x="34" y="5927"/>
                    <a:pt x="49" y="6480"/>
                  </a:cubicBezTo>
                  <a:cubicBezTo>
                    <a:pt x="60" y="7022"/>
                    <a:pt x="53" y="7462"/>
                    <a:pt x="49" y="7768"/>
                  </a:cubicBezTo>
                  <a:cubicBezTo>
                    <a:pt x="45" y="8071"/>
                    <a:pt x="41" y="8239"/>
                    <a:pt x="53" y="8239"/>
                  </a:cubicBezTo>
                  <a:cubicBezTo>
                    <a:pt x="53" y="8239"/>
                    <a:pt x="53" y="8239"/>
                    <a:pt x="53" y="8239"/>
                  </a:cubicBezTo>
                  <a:cubicBezTo>
                    <a:pt x="57" y="8239"/>
                    <a:pt x="64" y="8195"/>
                    <a:pt x="71" y="8120"/>
                  </a:cubicBezTo>
                  <a:cubicBezTo>
                    <a:pt x="79" y="8041"/>
                    <a:pt x="90" y="7922"/>
                    <a:pt x="101" y="7768"/>
                  </a:cubicBezTo>
                  <a:cubicBezTo>
                    <a:pt x="120" y="7466"/>
                    <a:pt x="142" y="7025"/>
                    <a:pt x="146" y="6480"/>
                  </a:cubicBezTo>
                  <a:cubicBezTo>
                    <a:pt x="153" y="5934"/>
                    <a:pt x="131" y="5284"/>
                    <a:pt x="123" y="4567"/>
                  </a:cubicBezTo>
                  <a:cubicBezTo>
                    <a:pt x="131" y="3858"/>
                    <a:pt x="209" y="3055"/>
                    <a:pt x="564" y="2315"/>
                  </a:cubicBezTo>
                  <a:cubicBezTo>
                    <a:pt x="740" y="1949"/>
                    <a:pt x="987" y="1628"/>
                    <a:pt x="1270" y="1371"/>
                  </a:cubicBezTo>
                  <a:cubicBezTo>
                    <a:pt x="1558" y="1116"/>
                    <a:pt x="1879" y="922"/>
                    <a:pt x="2200" y="776"/>
                  </a:cubicBezTo>
                  <a:cubicBezTo>
                    <a:pt x="2847" y="481"/>
                    <a:pt x="3500" y="399"/>
                    <a:pt x="4030" y="290"/>
                  </a:cubicBezTo>
                  <a:cubicBezTo>
                    <a:pt x="4564" y="194"/>
                    <a:pt x="5002" y="126"/>
                    <a:pt x="5300" y="81"/>
                  </a:cubicBezTo>
                  <a:cubicBezTo>
                    <a:pt x="5603" y="37"/>
                    <a:pt x="5771" y="11"/>
                    <a:pt x="5767" y="3"/>
                  </a:cubicBezTo>
                  <a:cubicBezTo>
                    <a:pt x="5767" y="1"/>
                    <a:pt x="5757" y="0"/>
                    <a:pt x="57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1377522" y="2282111"/>
              <a:ext cx="9914" cy="25309"/>
            </a:xfrm>
            <a:custGeom>
              <a:rect b="b" l="l" r="r" t="t"/>
              <a:pathLst>
                <a:path extrusionOk="0" h="1593" w="624">
                  <a:moveTo>
                    <a:pt x="42" y="1"/>
                  </a:moveTo>
                  <a:cubicBezTo>
                    <a:pt x="42" y="1"/>
                    <a:pt x="41" y="1"/>
                    <a:pt x="41" y="1"/>
                  </a:cubicBezTo>
                  <a:cubicBezTo>
                    <a:pt x="0" y="8"/>
                    <a:pt x="71" y="393"/>
                    <a:pt x="250" y="823"/>
                  </a:cubicBezTo>
                  <a:cubicBezTo>
                    <a:pt x="428" y="1248"/>
                    <a:pt x="550" y="1592"/>
                    <a:pt x="585" y="1592"/>
                  </a:cubicBezTo>
                  <a:cubicBezTo>
                    <a:pt x="586" y="1592"/>
                    <a:pt x="586" y="1592"/>
                    <a:pt x="586" y="1592"/>
                  </a:cubicBezTo>
                  <a:cubicBezTo>
                    <a:pt x="624" y="1585"/>
                    <a:pt x="557" y="1204"/>
                    <a:pt x="377" y="774"/>
                  </a:cubicBezTo>
                  <a:cubicBezTo>
                    <a:pt x="199" y="346"/>
                    <a:pt x="7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1385402" y="2274104"/>
              <a:ext cx="4051" cy="33316"/>
            </a:xfrm>
            <a:custGeom>
              <a:rect b="b" l="l" r="r" t="t"/>
              <a:pathLst>
                <a:path extrusionOk="0" h="2097" w="255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1" y="5"/>
                    <a:pt x="56" y="475"/>
                    <a:pt x="90" y="1050"/>
                  </a:cubicBezTo>
                  <a:cubicBezTo>
                    <a:pt x="120" y="1625"/>
                    <a:pt x="49" y="2089"/>
                    <a:pt x="90" y="2096"/>
                  </a:cubicBezTo>
                  <a:cubicBezTo>
                    <a:pt x="91" y="2096"/>
                    <a:pt x="91" y="2096"/>
                    <a:pt x="91" y="2096"/>
                  </a:cubicBezTo>
                  <a:cubicBezTo>
                    <a:pt x="122" y="2096"/>
                    <a:pt x="254" y="1632"/>
                    <a:pt x="225" y="1043"/>
                  </a:cubicBezTo>
                  <a:cubicBezTo>
                    <a:pt x="191" y="459"/>
                    <a:pt x="76" y="0"/>
                    <a:pt x="4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1520811" y="2281698"/>
              <a:ext cx="8516" cy="34682"/>
            </a:xfrm>
            <a:custGeom>
              <a:rect b="b" l="l" r="r" t="t"/>
              <a:pathLst>
                <a:path extrusionOk="0" h="2183" w="536">
                  <a:moveTo>
                    <a:pt x="36" y="1"/>
                  </a:moveTo>
                  <a:cubicBezTo>
                    <a:pt x="36" y="1"/>
                    <a:pt x="35" y="1"/>
                    <a:pt x="35" y="1"/>
                  </a:cubicBezTo>
                  <a:cubicBezTo>
                    <a:pt x="1" y="8"/>
                    <a:pt x="91" y="498"/>
                    <a:pt x="199" y="1103"/>
                  </a:cubicBezTo>
                  <a:cubicBezTo>
                    <a:pt x="310" y="1704"/>
                    <a:pt x="461" y="2182"/>
                    <a:pt x="501" y="2182"/>
                  </a:cubicBezTo>
                  <a:cubicBezTo>
                    <a:pt x="501" y="2182"/>
                    <a:pt x="502" y="2182"/>
                    <a:pt x="502" y="2182"/>
                  </a:cubicBezTo>
                  <a:cubicBezTo>
                    <a:pt x="535" y="2175"/>
                    <a:pt x="442" y="1685"/>
                    <a:pt x="334" y="1080"/>
                  </a:cubicBezTo>
                  <a:cubicBezTo>
                    <a:pt x="226" y="479"/>
                    <a:pt x="75" y="1"/>
                    <a:pt x="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1528644" y="2281650"/>
              <a:ext cx="4417" cy="34730"/>
            </a:xfrm>
            <a:custGeom>
              <a:rect b="b" l="l" r="r" t="t"/>
              <a:pathLst>
                <a:path extrusionOk="0" h="2186" w="278">
                  <a:moveTo>
                    <a:pt x="159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21" y="4"/>
                    <a:pt x="144" y="493"/>
                    <a:pt x="109" y="1094"/>
                  </a:cubicBezTo>
                  <a:cubicBezTo>
                    <a:pt x="76" y="1696"/>
                    <a:pt x="1" y="2178"/>
                    <a:pt x="39" y="2185"/>
                  </a:cubicBezTo>
                  <a:cubicBezTo>
                    <a:pt x="39" y="2185"/>
                    <a:pt x="39" y="2185"/>
                    <a:pt x="40" y="2185"/>
                  </a:cubicBezTo>
                  <a:cubicBezTo>
                    <a:pt x="75" y="2185"/>
                    <a:pt x="211" y="1707"/>
                    <a:pt x="244" y="1102"/>
                  </a:cubicBezTo>
                  <a:cubicBezTo>
                    <a:pt x="278" y="490"/>
                    <a:pt x="193" y="0"/>
                    <a:pt x="1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8"/>
            <p:cNvSpPr/>
            <p:nvPr/>
          </p:nvSpPr>
          <p:spPr>
            <a:xfrm>
              <a:off x="1272887" y="2644108"/>
              <a:ext cx="95913" cy="2145"/>
            </a:xfrm>
            <a:custGeom>
              <a:rect b="b" l="l" r="r" t="t"/>
              <a:pathLst>
                <a:path extrusionOk="0" h="135" w="6037">
                  <a:moveTo>
                    <a:pt x="3019" y="0"/>
                  </a:moveTo>
                  <a:cubicBezTo>
                    <a:pt x="1353" y="0"/>
                    <a:pt x="1" y="30"/>
                    <a:pt x="1" y="68"/>
                  </a:cubicBezTo>
                  <a:cubicBezTo>
                    <a:pt x="1" y="104"/>
                    <a:pt x="1353" y="135"/>
                    <a:pt x="3019" y="135"/>
                  </a:cubicBezTo>
                  <a:cubicBezTo>
                    <a:pt x="4685" y="135"/>
                    <a:pt x="6037" y="104"/>
                    <a:pt x="6037" y="68"/>
                  </a:cubicBezTo>
                  <a:cubicBezTo>
                    <a:pt x="6037" y="30"/>
                    <a:pt x="4685" y="0"/>
                    <a:pt x="30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1424517" y="2642328"/>
              <a:ext cx="109131" cy="2145"/>
            </a:xfrm>
            <a:custGeom>
              <a:rect b="b" l="l" r="r" t="t"/>
              <a:pathLst>
                <a:path extrusionOk="0" h="135" w="6869">
                  <a:moveTo>
                    <a:pt x="3436" y="0"/>
                  </a:moveTo>
                  <a:cubicBezTo>
                    <a:pt x="1539" y="0"/>
                    <a:pt x="0" y="30"/>
                    <a:pt x="0" y="68"/>
                  </a:cubicBezTo>
                  <a:cubicBezTo>
                    <a:pt x="0" y="104"/>
                    <a:pt x="1539" y="135"/>
                    <a:pt x="3436" y="135"/>
                  </a:cubicBezTo>
                  <a:cubicBezTo>
                    <a:pt x="5330" y="135"/>
                    <a:pt x="6869" y="104"/>
                    <a:pt x="6869" y="68"/>
                  </a:cubicBezTo>
                  <a:cubicBezTo>
                    <a:pt x="6869" y="30"/>
                    <a:pt x="5330" y="0"/>
                    <a:pt x="34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1489672" y="2254228"/>
              <a:ext cx="168836" cy="387337"/>
            </a:xfrm>
            <a:custGeom>
              <a:rect b="b" l="l" r="r" t="t"/>
              <a:pathLst>
                <a:path extrusionOk="0" h="24380" w="10627">
                  <a:moveTo>
                    <a:pt x="3164" y="1"/>
                  </a:moveTo>
                  <a:cubicBezTo>
                    <a:pt x="2716" y="8"/>
                    <a:pt x="2242" y="34"/>
                    <a:pt x="1767" y="153"/>
                  </a:cubicBezTo>
                  <a:cubicBezTo>
                    <a:pt x="1300" y="273"/>
                    <a:pt x="818" y="516"/>
                    <a:pt x="501" y="938"/>
                  </a:cubicBezTo>
                  <a:cubicBezTo>
                    <a:pt x="172" y="1356"/>
                    <a:pt x="52" y="1901"/>
                    <a:pt x="26" y="2432"/>
                  </a:cubicBezTo>
                  <a:cubicBezTo>
                    <a:pt x="0" y="2970"/>
                    <a:pt x="56" y="3511"/>
                    <a:pt x="75" y="4057"/>
                  </a:cubicBezTo>
                  <a:cubicBezTo>
                    <a:pt x="104" y="5159"/>
                    <a:pt x="135" y="6298"/>
                    <a:pt x="164" y="7467"/>
                  </a:cubicBezTo>
                  <a:cubicBezTo>
                    <a:pt x="295" y="12136"/>
                    <a:pt x="418" y="16364"/>
                    <a:pt x="482" y="19426"/>
                  </a:cubicBezTo>
                  <a:cubicBezTo>
                    <a:pt x="512" y="20950"/>
                    <a:pt x="535" y="22187"/>
                    <a:pt x="553" y="23050"/>
                  </a:cubicBezTo>
                  <a:cubicBezTo>
                    <a:pt x="561" y="23472"/>
                    <a:pt x="564" y="23805"/>
                    <a:pt x="571" y="24036"/>
                  </a:cubicBezTo>
                  <a:cubicBezTo>
                    <a:pt x="575" y="24144"/>
                    <a:pt x="575" y="24230"/>
                    <a:pt x="580" y="24294"/>
                  </a:cubicBezTo>
                  <a:cubicBezTo>
                    <a:pt x="580" y="24350"/>
                    <a:pt x="583" y="24379"/>
                    <a:pt x="587" y="24379"/>
                  </a:cubicBezTo>
                  <a:cubicBezTo>
                    <a:pt x="587" y="24379"/>
                    <a:pt x="590" y="24350"/>
                    <a:pt x="590" y="24294"/>
                  </a:cubicBezTo>
                  <a:cubicBezTo>
                    <a:pt x="594" y="24230"/>
                    <a:pt x="594" y="24144"/>
                    <a:pt x="597" y="24036"/>
                  </a:cubicBezTo>
                  <a:cubicBezTo>
                    <a:pt x="597" y="23805"/>
                    <a:pt x="602" y="23472"/>
                    <a:pt x="606" y="23050"/>
                  </a:cubicBezTo>
                  <a:cubicBezTo>
                    <a:pt x="606" y="22195"/>
                    <a:pt x="597" y="20955"/>
                    <a:pt x="580" y="19426"/>
                  </a:cubicBezTo>
                  <a:cubicBezTo>
                    <a:pt x="538" y="16364"/>
                    <a:pt x="430" y="12132"/>
                    <a:pt x="299" y="7464"/>
                  </a:cubicBezTo>
                  <a:cubicBezTo>
                    <a:pt x="269" y="6294"/>
                    <a:pt x="235" y="5155"/>
                    <a:pt x="206" y="4053"/>
                  </a:cubicBezTo>
                  <a:cubicBezTo>
                    <a:pt x="187" y="3500"/>
                    <a:pt x="131" y="2963"/>
                    <a:pt x="157" y="2439"/>
                  </a:cubicBezTo>
                  <a:cubicBezTo>
                    <a:pt x="180" y="1920"/>
                    <a:pt x="295" y="1405"/>
                    <a:pt x="597" y="1013"/>
                  </a:cubicBezTo>
                  <a:cubicBezTo>
                    <a:pt x="897" y="620"/>
                    <a:pt x="1345" y="389"/>
                    <a:pt x="1800" y="270"/>
                  </a:cubicBezTo>
                  <a:cubicBezTo>
                    <a:pt x="2256" y="150"/>
                    <a:pt x="2719" y="124"/>
                    <a:pt x="3168" y="113"/>
                  </a:cubicBezTo>
                  <a:cubicBezTo>
                    <a:pt x="4068" y="108"/>
                    <a:pt x="4905" y="105"/>
                    <a:pt x="5670" y="105"/>
                  </a:cubicBezTo>
                  <a:cubicBezTo>
                    <a:pt x="7194" y="98"/>
                    <a:pt x="8430" y="90"/>
                    <a:pt x="9297" y="86"/>
                  </a:cubicBezTo>
                  <a:cubicBezTo>
                    <a:pt x="9719" y="82"/>
                    <a:pt x="10048" y="75"/>
                    <a:pt x="10283" y="75"/>
                  </a:cubicBezTo>
                  <a:cubicBezTo>
                    <a:pt x="10391" y="72"/>
                    <a:pt x="10473" y="68"/>
                    <a:pt x="10541" y="68"/>
                  </a:cubicBezTo>
                  <a:cubicBezTo>
                    <a:pt x="10597" y="64"/>
                    <a:pt x="10627" y="64"/>
                    <a:pt x="10627" y="60"/>
                  </a:cubicBezTo>
                  <a:cubicBezTo>
                    <a:pt x="10627" y="60"/>
                    <a:pt x="10597" y="56"/>
                    <a:pt x="10541" y="53"/>
                  </a:cubicBezTo>
                  <a:cubicBezTo>
                    <a:pt x="10473" y="53"/>
                    <a:pt x="10391" y="49"/>
                    <a:pt x="10283" y="46"/>
                  </a:cubicBezTo>
                  <a:cubicBezTo>
                    <a:pt x="10048" y="46"/>
                    <a:pt x="9719" y="38"/>
                    <a:pt x="9297" y="34"/>
                  </a:cubicBezTo>
                  <a:cubicBezTo>
                    <a:pt x="8430" y="27"/>
                    <a:pt x="7194" y="19"/>
                    <a:pt x="5670" y="8"/>
                  </a:cubicBezTo>
                  <a:cubicBezTo>
                    <a:pt x="4905" y="4"/>
                    <a:pt x="4064" y="4"/>
                    <a:pt x="3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1404086" y="2309596"/>
              <a:ext cx="11487" cy="1430"/>
            </a:xfrm>
            <a:custGeom>
              <a:rect b="b" l="l" r="r" t="t"/>
              <a:pathLst>
                <a:path extrusionOk="0" h="90" w="723">
                  <a:moveTo>
                    <a:pt x="1" y="0"/>
                  </a:moveTo>
                  <a:lnTo>
                    <a:pt x="1" y="0"/>
                  </a:lnTo>
                  <a:lnTo>
                    <a:pt x="722" y="90"/>
                  </a:lnTo>
                  <a:lnTo>
                    <a:pt x="722" y="9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1400527" y="2235116"/>
              <a:ext cx="17826" cy="75910"/>
            </a:xfrm>
            <a:custGeom>
              <a:rect b="b" l="l" r="r" t="t"/>
              <a:pathLst>
                <a:path extrusionOk="0" h="4778" w="1122">
                  <a:moveTo>
                    <a:pt x="1121" y="280"/>
                  </a:moveTo>
                  <a:lnTo>
                    <a:pt x="1121" y="280"/>
                  </a:lnTo>
                  <a:cubicBezTo>
                    <a:pt x="1050" y="677"/>
                    <a:pt x="1028" y="1073"/>
                    <a:pt x="1024" y="1442"/>
                  </a:cubicBezTo>
                  <a:cubicBezTo>
                    <a:pt x="1028" y="1809"/>
                    <a:pt x="1036" y="2156"/>
                    <a:pt x="1043" y="2481"/>
                  </a:cubicBezTo>
                  <a:lnTo>
                    <a:pt x="1121" y="280"/>
                  </a:lnTo>
                  <a:close/>
                  <a:moveTo>
                    <a:pt x="1043" y="1"/>
                  </a:moveTo>
                  <a:cubicBezTo>
                    <a:pt x="1" y="1782"/>
                    <a:pt x="225" y="4677"/>
                    <a:pt x="225" y="4688"/>
                  </a:cubicBezTo>
                  <a:lnTo>
                    <a:pt x="946" y="4778"/>
                  </a:lnTo>
                  <a:cubicBezTo>
                    <a:pt x="946" y="4737"/>
                    <a:pt x="950" y="4692"/>
                    <a:pt x="950" y="4643"/>
                  </a:cubicBezTo>
                  <a:cubicBezTo>
                    <a:pt x="954" y="4337"/>
                    <a:pt x="961" y="3897"/>
                    <a:pt x="950" y="3355"/>
                  </a:cubicBezTo>
                  <a:cubicBezTo>
                    <a:pt x="935" y="2802"/>
                    <a:pt x="920" y="2156"/>
                    <a:pt x="902" y="1442"/>
                  </a:cubicBezTo>
                  <a:cubicBezTo>
                    <a:pt x="902" y="987"/>
                    <a:pt x="931" y="494"/>
                    <a:pt x="1043" y="1"/>
                  </a:cubicBez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1414842" y="2232685"/>
              <a:ext cx="3813" cy="78405"/>
            </a:xfrm>
            <a:custGeom>
              <a:rect b="b" l="l" r="r" t="t"/>
              <a:pathLst>
                <a:path extrusionOk="0" h="4935" w="240">
                  <a:moveTo>
                    <a:pt x="239" y="0"/>
                  </a:moveTo>
                  <a:lnTo>
                    <a:pt x="239" y="0"/>
                  </a:lnTo>
                  <a:cubicBezTo>
                    <a:pt x="206" y="49"/>
                    <a:pt x="172" y="102"/>
                    <a:pt x="142" y="154"/>
                  </a:cubicBezTo>
                  <a:cubicBezTo>
                    <a:pt x="30" y="647"/>
                    <a:pt x="1" y="1140"/>
                    <a:pt x="1" y="1595"/>
                  </a:cubicBezTo>
                  <a:cubicBezTo>
                    <a:pt x="19" y="2309"/>
                    <a:pt x="34" y="2955"/>
                    <a:pt x="49" y="3508"/>
                  </a:cubicBezTo>
                  <a:cubicBezTo>
                    <a:pt x="60" y="4050"/>
                    <a:pt x="53" y="4490"/>
                    <a:pt x="49" y="4796"/>
                  </a:cubicBezTo>
                  <a:cubicBezTo>
                    <a:pt x="49" y="4845"/>
                    <a:pt x="45" y="4890"/>
                    <a:pt x="45" y="4931"/>
                  </a:cubicBezTo>
                  <a:lnTo>
                    <a:pt x="56" y="4934"/>
                  </a:lnTo>
                  <a:lnTo>
                    <a:pt x="142" y="2634"/>
                  </a:lnTo>
                  <a:cubicBezTo>
                    <a:pt x="135" y="2309"/>
                    <a:pt x="127" y="1962"/>
                    <a:pt x="123" y="1595"/>
                  </a:cubicBezTo>
                  <a:cubicBezTo>
                    <a:pt x="127" y="1226"/>
                    <a:pt x="149" y="830"/>
                    <a:pt x="220" y="433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1341425" y="2259058"/>
              <a:ext cx="70588" cy="383921"/>
            </a:xfrm>
            <a:custGeom>
              <a:rect b="b" l="l" r="r" t="t"/>
              <a:pathLst>
                <a:path extrusionOk="0" h="24165" w="4443">
                  <a:moveTo>
                    <a:pt x="2872" y="1"/>
                  </a:moveTo>
                  <a:cubicBezTo>
                    <a:pt x="2649" y="1"/>
                    <a:pt x="2406" y="23"/>
                    <a:pt x="2148" y="88"/>
                  </a:cubicBezTo>
                  <a:cubicBezTo>
                    <a:pt x="1910" y="152"/>
                    <a:pt x="1659" y="249"/>
                    <a:pt x="1431" y="417"/>
                  </a:cubicBezTo>
                  <a:cubicBezTo>
                    <a:pt x="1200" y="578"/>
                    <a:pt x="1002" y="813"/>
                    <a:pt x="864" y="1097"/>
                  </a:cubicBezTo>
                  <a:cubicBezTo>
                    <a:pt x="580" y="1664"/>
                    <a:pt x="550" y="2364"/>
                    <a:pt x="531" y="3076"/>
                  </a:cubicBezTo>
                  <a:cubicBezTo>
                    <a:pt x="509" y="3798"/>
                    <a:pt x="486" y="4563"/>
                    <a:pt x="460" y="5374"/>
                  </a:cubicBezTo>
                  <a:cubicBezTo>
                    <a:pt x="416" y="6991"/>
                    <a:pt x="364" y="8773"/>
                    <a:pt x="311" y="10637"/>
                  </a:cubicBezTo>
                  <a:cubicBezTo>
                    <a:pt x="217" y="14368"/>
                    <a:pt x="131" y="17748"/>
                    <a:pt x="68" y="20206"/>
                  </a:cubicBezTo>
                  <a:cubicBezTo>
                    <a:pt x="42" y="21420"/>
                    <a:pt x="23" y="22410"/>
                    <a:pt x="9" y="23104"/>
                  </a:cubicBezTo>
                  <a:cubicBezTo>
                    <a:pt x="5" y="23437"/>
                    <a:pt x="1" y="23702"/>
                    <a:pt x="1" y="23892"/>
                  </a:cubicBezTo>
                  <a:lnTo>
                    <a:pt x="1" y="24098"/>
                  </a:lnTo>
                  <a:cubicBezTo>
                    <a:pt x="1" y="24142"/>
                    <a:pt x="5" y="24165"/>
                    <a:pt x="5" y="24165"/>
                  </a:cubicBezTo>
                  <a:cubicBezTo>
                    <a:pt x="9" y="24165"/>
                    <a:pt x="12" y="24142"/>
                    <a:pt x="16" y="24098"/>
                  </a:cubicBezTo>
                  <a:cubicBezTo>
                    <a:pt x="19" y="24042"/>
                    <a:pt x="23" y="23975"/>
                    <a:pt x="27" y="23892"/>
                  </a:cubicBezTo>
                  <a:cubicBezTo>
                    <a:pt x="35" y="23702"/>
                    <a:pt x="45" y="23440"/>
                    <a:pt x="61" y="23104"/>
                  </a:cubicBezTo>
                  <a:cubicBezTo>
                    <a:pt x="87" y="22410"/>
                    <a:pt x="121" y="21423"/>
                    <a:pt x="162" y="20206"/>
                  </a:cubicBezTo>
                  <a:cubicBezTo>
                    <a:pt x="236" y="17748"/>
                    <a:pt x="337" y="14371"/>
                    <a:pt x="445" y="10640"/>
                  </a:cubicBezTo>
                  <a:cubicBezTo>
                    <a:pt x="494" y="8777"/>
                    <a:pt x="543" y="6995"/>
                    <a:pt x="588" y="5377"/>
                  </a:cubicBezTo>
                  <a:cubicBezTo>
                    <a:pt x="606" y="4567"/>
                    <a:pt x="624" y="3801"/>
                    <a:pt x="643" y="3081"/>
                  </a:cubicBezTo>
                  <a:cubicBezTo>
                    <a:pt x="659" y="2364"/>
                    <a:pt x="685" y="1683"/>
                    <a:pt x="950" y="1138"/>
                  </a:cubicBezTo>
                  <a:cubicBezTo>
                    <a:pt x="1076" y="869"/>
                    <a:pt x="1264" y="642"/>
                    <a:pt x="1480" y="485"/>
                  </a:cubicBezTo>
                  <a:cubicBezTo>
                    <a:pt x="1700" y="324"/>
                    <a:pt x="1939" y="227"/>
                    <a:pt x="2167" y="163"/>
                  </a:cubicBezTo>
                  <a:cubicBezTo>
                    <a:pt x="2443" y="88"/>
                    <a:pt x="2703" y="65"/>
                    <a:pt x="2940" y="65"/>
                  </a:cubicBezTo>
                  <a:cubicBezTo>
                    <a:pt x="3104" y="65"/>
                    <a:pt x="3257" y="76"/>
                    <a:pt x="3396" y="88"/>
                  </a:cubicBezTo>
                  <a:cubicBezTo>
                    <a:pt x="3732" y="126"/>
                    <a:pt x="3994" y="182"/>
                    <a:pt x="4173" y="212"/>
                  </a:cubicBezTo>
                  <a:cubicBezTo>
                    <a:pt x="4255" y="227"/>
                    <a:pt x="4319" y="238"/>
                    <a:pt x="4375" y="249"/>
                  </a:cubicBezTo>
                  <a:cubicBezTo>
                    <a:pt x="4408" y="255"/>
                    <a:pt x="4429" y="258"/>
                    <a:pt x="4438" y="258"/>
                  </a:cubicBezTo>
                  <a:cubicBezTo>
                    <a:pt x="4441" y="258"/>
                    <a:pt x="4442" y="258"/>
                    <a:pt x="4442" y="257"/>
                  </a:cubicBezTo>
                  <a:cubicBezTo>
                    <a:pt x="4442" y="257"/>
                    <a:pt x="4420" y="249"/>
                    <a:pt x="4375" y="235"/>
                  </a:cubicBezTo>
                  <a:cubicBezTo>
                    <a:pt x="4322" y="223"/>
                    <a:pt x="4259" y="208"/>
                    <a:pt x="4177" y="185"/>
                  </a:cubicBezTo>
                  <a:cubicBezTo>
                    <a:pt x="4001" y="145"/>
                    <a:pt x="3743" y="85"/>
                    <a:pt x="3400" y="36"/>
                  </a:cubicBezTo>
                  <a:cubicBezTo>
                    <a:pt x="3242" y="17"/>
                    <a:pt x="3065" y="1"/>
                    <a:pt x="28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1264355" y="1952366"/>
              <a:ext cx="267339" cy="186265"/>
            </a:xfrm>
            <a:custGeom>
              <a:rect b="b" l="l" r="r" t="t"/>
              <a:pathLst>
                <a:path extrusionOk="0" h="11724" w="16827">
                  <a:moveTo>
                    <a:pt x="8818" y="0"/>
                  </a:moveTo>
                  <a:cubicBezTo>
                    <a:pt x="8818" y="0"/>
                    <a:pt x="2305" y="6529"/>
                    <a:pt x="1061" y="7993"/>
                  </a:cubicBezTo>
                  <a:cubicBezTo>
                    <a:pt x="0" y="9240"/>
                    <a:pt x="691" y="11594"/>
                    <a:pt x="1580" y="11695"/>
                  </a:cubicBezTo>
                  <a:cubicBezTo>
                    <a:pt x="1762" y="11715"/>
                    <a:pt x="2511" y="11724"/>
                    <a:pt x="3587" y="11724"/>
                  </a:cubicBezTo>
                  <a:cubicBezTo>
                    <a:pt x="7755" y="11724"/>
                    <a:pt x="16827" y="11601"/>
                    <a:pt x="16827" y="11601"/>
                  </a:cubicBezTo>
                  <a:lnTo>
                    <a:pt x="16636" y="8661"/>
                  </a:lnTo>
                  <a:cubicBezTo>
                    <a:pt x="16636" y="8661"/>
                    <a:pt x="15625" y="8666"/>
                    <a:pt x="14259" y="8666"/>
                  </a:cubicBezTo>
                  <a:cubicBezTo>
                    <a:pt x="11484" y="8666"/>
                    <a:pt x="7246" y="8647"/>
                    <a:pt x="7063" y="8535"/>
                  </a:cubicBezTo>
                  <a:cubicBezTo>
                    <a:pt x="6790" y="8363"/>
                    <a:pt x="12442" y="2648"/>
                    <a:pt x="12442" y="2648"/>
                  </a:cubicBezTo>
                  <a:lnTo>
                    <a:pt x="881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1448539" y="1965886"/>
              <a:ext cx="288056" cy="171267"/>
            </a:xfrm>
            <a:custGeom>
              <a:rect b="b" l="l" r="r" t="t"/>
              <a:pathLst>
                <a:path extrusionOk="0" h="10780" w="18131">
                  <a:moveTo>
                    <a:pt x="14445" y="1"/>
                  </a:moveTo>
                  <a:lnTo>
                    <a:pt x="10209" y="894"/>
                  </a:lnTo>
                  <a:cubicBezTo>
                    <a:pt x="10209" y="894"/>
                    <a:pt x="11987" y="6312"/>
                    <a:pt x="12050" y="6959"/>
                  </a:cubicBezTo>
                  <a:cubicBezTo>
                    <a:pt x="12110" y="7605"/>
                    <a:pt x="1" y="7635"/>
                    <a:pt x="1" y="7635"/>
                  </a:cubicBezTo>
                  <a:lnTo>
                    <a:pt x="935" y="10668"/>
                  </a:lnTo>
                  <a:cubicBezTo>
                    <a:pt x="935" y="10668"/>
                    <a:pt x="6502" y="10779"/>
                    <a:pt x="10906" y="10779"/>
                  </a:cubicBezTo>
                  <a:cubicBezTo>
                    <a:pt x="13108" y="10779"/>
                    <a:pt x="15018" y="10752"/>
                    <a:pt x="15797" y="10668"/>
                  </a:cubicBezTo>
                  <a:cubicBezTo>
                    <a:pt x="18131" y="10418"/>
                    <a:pt x="16902" y="7419"/>
                    <a:pt x="16663" y="6709"/>
                  </a:cubicBezTo>
                  <a:cubicBezTo>
                    <a:pt x="16424" y="5999"/>
                    <a:pt x="14445" y="1"/>
                    <a:pt x="1444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1258000" y="1933126"/>
              <a:ext cx="400619" cy="201136"/>
            </a:xfrm>
            <a:custGeom>
              <a:rect b="b" l="l" r="r" t="t"/>
              <a:pathLst>
                <a:path extrusionOk="0" h="12660" w="25216">
                  <a:moveTo>
                    <a:pt x="13473" y="1"/>
                  </a:moveTo>
                  <a:lnTo>
                    <a:pt x="0" y="191"/>
                  </a:lnTo>
                  <a:lnTo>
                    <a:pt x="4501" y="12659"/>
                  </a:lnTo>
                  <a:lnTo>
                    <a:pt x="25216" y="12648"/>
                  </a:lnTo>
                  <a:lnTo>
                    <a:pt x="25074" y="12039"/>
                  </a:lnTo>
                  <a:lnTo>
                    <a:pt x="17301" y="11755"/>
                  </a:lnTo>
                  <a:lnTo>
                    <a:pt x="134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1380715" y="2014931"/>
              <a:ext cx="25293" cy="26850"/>
            </a:xfrm>
            <a:custGeom>
              <a:rect b="b" l="l" r="r" t="t"/>
              <a:pathLst>
                <a:path extrusionOk="0" h="1690" w="1592">
                  <a:moveTo>
                    <a:pt x="761" y="0"/>
                  </a:moveTo>
                  <a:cubicBezTo>
                    <a:pt x="724" y="0"/>
                    <a:pt x="687" y="3"/>
                    <a:pt x="651" y="10"/>
                  </a:cubicBezTo>
                  <a:cubicBezTo>
                    <a:pt x="254" y="81"/>
                    <a:pt x="1" y="510"/>
                    <a:pt x="82" y="970"/>
                  </a:cubicBezTo>
                  <a:cubicBezTo>
                    <a:pt x="157" y="1389"/>
                    <a:pt x="482" y="1689"/>
                    <a:pt x="834" y="1689"/>
                  </a:cubicBezTo>
                  <a:cubicBezTo>
                    <a:pt x="871" y="1689"/>
                    <a:pt x="908" y="1686"/>
                    <a:pt x="946" y="1679"/>
                  </a:cubicBezTo>
                  <a:cubicBezTo>
                    <a:pt x="1337" y="1608"/>
                    <a:pt x="1592" y="1179"/>
                    <a:pt x="1509" y="720"/>
                  </a:cubicBezTo>
                  <a:cubicBezTo>
                    <a:pt x="1435" y="300"/>
                    <a:pt x="1112" y="0"/>
                    <a:pt x="7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8" name="Google Shape;1578;p48"/>
          <p:cNvSpPr/>
          <p:nvPr/>
        </p:nvSpPr>
        <p:spPr>
          <a:xfrm>
            <a:off x="5897556" y="3486928"/>
            <a:ext cx="2332173" cy="1226719"/>
          </a:xfrm>
          <a:custGeom>
            <a:rect b="b" l="l" r="r" t="t"/>
            <a:pathLst>
              <a:path extrusionOk="0" h="35814" w="62508">
                <a:moveTo>
                  <a:pt x="1" y="1"/>
                </a:moveTo>
                <a:lnTo>
                  <a:pt x="1" y="35787"/>
                </a:lnTo>
                <a:lnTo>
                  <a:pt x="1066" y="35787"/>
                </a:lnTo>
                <a:lnTo>
                  <a:pt x="1066" y="2108"/>
                </a:lnTo>
                <a:lnTo>
                  <a:pt x="50003" y="2108"/>
                </a:lnTo>
                <a:lnTo>
                  <a:pt x="50003" y="35813"/>
                </a:lnTo>
                <a:lnTo>
                  <a:pt x="62508" y="35813"/>
                </a:lnTo>
                <a:lnTo>
                  <a:pt x="62508" y="2108"/>
                </a:lnTo>
                <a:lnTo>
                  <a:pt x="6250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48"/>
          <p:cNvSpPr/>
          <p:nvPr/>
        </p:nvSpPr>
        <p:spPr>
          <a:xfrm>
            <a:off x="5150494" y="3235040"/>
            <a:ext cx="206847" cy="40486"/>
          </a:xfrm>
          <a:custGeom>
            <a:rect b="b" l="l" r="r" t="t"/>
            <a:pathLst>
              <a:path extrusionOk="0" h="1182" w="5544">
                <a:moveTo>
                  <a:pt x="5513" y="0"/>
                </a:moveTo>
                <a:cubicBezTo>
                  <a:pt x="5351" y="0"/>
                  <a:pt x="4179" y="225"/>
                  <a:pt x="2757" y="528"/>
                </a:cubicBezTo>
                <a:cubicBezTo>
                  <a:pt x="1233" y="849"/>
                  <a:pt x="0" y="1144"/>
                  <a:pt x="8" y="1178"/>
                </a:cubicBezTo>
                <a:cubicBezTo>
                  <a:pt x="8" y="1180"/>
                  <a:pt x="15" y="1181"/>
                  <a:pt x="27" y="1181"/>
                </a:cubicBezTo>
                <a:cubicBezTo>
                  <a:pt x="191" y="1181"/>
                  <a:pt x="1366" y="960"/>
                  <a:pt x="2786" y="659"/>
                </a:cubicBezTo>
                <a:cubicBezTo>
                  <a:pt x="4310" y="333"/>
                  <a:pt x="5543" y="42"/>
                  <a:pt x="5532" y="4"/>
                </a:cubicBezTo>
                <a:cubicBezTo>
                  <a:pt x="5532" y="2"/>
                  <a:pt x="5525" y="0"/>
                  <a:pt x="5513" y="0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48"/>
          <p:cNvSpPr/>
          <p:nvPr/>
        </p:nvSpPr>
        <p:spPr>
          <a:xfrm>
            <a:off x="5785140" y="2219986"/>
            <a:ext cx="31079" cy="64052"/>
          </a:xfrm>
          <a:custGeom>
            <a:rect b="b" l="l" r="r" t="t"/>
            <a:pathLst>
              <a:path extrusionOk="0" h="1870" w="833">
                <a:moveTo>
                  <a:pt x="32" y="1"/>
                </a:moveTo>
                <a:cubicBezTo>
                  <a:pt x="31" y="1"/>
                  <a:pt x="30" y="1"/>
                  <a:pt x="30" y="1"/>
                </a:cubicBezTo>
                <a:cubicBezTo>
                  <a:pt x="0" y="20"/>
                  <a:pt x="164" y="434"/>
                  <a:pt x="351" y="962"/>
                </a:cubicBezTo>
                <a:cubicBezTo>
                  <a:pt x="533" y="1474"/>
                  <a:pt x="754" y="1870"/>
                  <a:pt x="800" y="1870"/>
                </a:cubicBezTo>
                <a:cubicBezTo>
                  <a:pt x="801" y="1870"/>
                  <a:pt x="802" y="1869"/>
                  <a:pt x="803" y="1869"/>
                </a:cubicBezTo>
                <a:cubicBezTo>
                  <a:pt x="833" y="1854"/>
                  <a:pt x="664" y="1439"/>
                  <a:pt x="478" y="913"/>
                </a:cubicBezTo>
                <a:cubicBezTo>
                  <a:pt x="296" y="398"/>
                  <a:pt x="74" y="1"/>
                  <a:pt x="3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1" name="Google Shape;1581;p48"/>
          <p:cNvGrpSpPr/>
          <p:nvPr/>
        </p:nvGrpSpPr>
        <p:grpSpPr>
          <a:xfrm>
            <a:off x="4980697" y="1697914"/>
            <a:ext cx="1196914" cy="3015091"/>
            <a:chOff x="5262046" y="2234728"/>
            <a:chExt cx="1054922" cy="2623643"/>
          </a:xfrm>
        </p:grpSpPr>
        <p:sp>
          <p:nvSpPr>
            <p:cNvPr id="1582" name="Google Shape;1582;p48"/>
            <p:cNvSpPr/>
            <p:nvPr/>
          </p:nvSpPr>
          <p:spPr>
            <a:xfrm>
              <a:off x="6104070" y="2510819"/>
              <a:ext cx="54895" cy="4008"/>
            </a:xfrm>
            <a:custGeom>
              <a:rect b="b" l="l" r="r" t="t"/>
              <a:pathLst>
                <a:path extrusionOk="0" h="102" w="1397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6266871" y="2618410"/>
              <a:ext cx="157" cy="236"/>
            </a:xfrm>
            <a:custGeom>
              <a:rect b="b" l="l" r="r" t="t"/>
              <a:pathLst>
                <a:path extrusionOk="0" h="6" w="4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5977067" y="2638333"/>
              <a:ext cx="3340" cy="49826"/>
            </a:xfrm>
            <a:custGeom>
              <a:rect b="b" l="l" r="r" t="t"/>
              <a:pathLst>
                <a:path extrusionOk="0" h="1268" w="85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5988698" y="2715077"/>
              <a:ext cx="39099" cy="54306"/>
            </a:xfrm>
            <a:custGeom>
              <a:rect b="b" l="l" r="r" t="t"/>
              <a:pathLst>
                <a:path extrusionOk="0" h="1382" w="995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5965592" y="2784355"/>
              <a:ext cx="125548" cy="256714"/>
            </a:xfrm>
            <a:custGeom>
              <a:rect b="b" l="l" r="r" t="t"/>
              <a:pathLst>
                <a:path extrusionOk="0" h="6533" w="3195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5288021" y="2719557"/>
              <a:ext cx="227950" cy="308348"/>
            </a:xfrm>
            <a:custGeom>
              <a:rect b="b" l="l" r="r" t="t"/>
              <a:pathLst>
                <a:path extrusionOk="0" h="7847" w="5801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5297766" y="2639787"/>
              <a:ext cx="193528" cy="199147"/>
            </a:xfrm>
            <a:custGeom>
              <a:rect b="b" l="l" r="r" t="t"/>
              <a:pathLst>
                <a:path extrusionOk="0" h="5068" w="4925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8"/>
            <p:cNvSpPr/>
            <p:nvPr/>
          </p:nvSpPr>
          <p:spPr>
            <a:xfrm>
              <a:off x="5488310" y="2958906"/>
              <a:ext cx="102442" cy="63068"/>
            </a:xfrm>
            <a:custGeom>
              <a:rect b="b" l="l" r="r" t="t"/>
              <a:pathLst>
                <a:path extrusionOk="0" h="1605" w="2607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5548510" y="2958906"/>
              <a:ext cx="95801" cy="96076"/>
            </a:xfrm>
            <a:custGeom>
              <a:rect b="b" l="l" r="r" t="t"/>
              <a:pathLst>
                <a:path extrusionOk="0" h="2445" w="2438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5395494" y="4767365"/>
              <a:ext cx="39099" cy="18940"/>
            </a:xfrm>
            <a:custGeom>
              <a:rect b="b" l="l" r="r" t="t"/>
              <a:pathLst>
                <a:path extrusionOk="0" h="482" w="995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5395612" y="4749799"/>
              <a:ext cx="23341" cy="33990"/>
            </a:xfrm>
            <a:custGeom>
              <a:rect b="b" l="l" r="r" t="t"/>
              <a:pathLst>
                <a:path extrusionOk="0" h="865" w="594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5732413" y="4767404"/>
              <a:ext cx="46722" cy="19058"/>
            </a:xfrm>
            <a:custGeom>
              <a:rect b="b" l="l" r="r" t="t"/>
              <a:pathLst>
                <a:path extrusionOk="0" h="485" w="1189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5732413" y="4749799"/>
              <a:ext cx="29118" cy="33990"/>
            </a:xfrm>
            <a:custGeom>
              <a:rect b="b" l="l" r="r" t="t"/>
              <a:pathLst>
                <a:path extrusionOk="0" h="865" w="741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5530867" y="2460324"/>
              <a:ext cx="185944" cy="209207"/>
            </a:xfrm>
            <a:custGeom>
              <a:rect b="b" l="l" r="r" t="t"/>
              <a:pathLst>
                <a:path extrusionOk="0" h="5324" w="4732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5716066" y="2364954"/>
              <a:ext cx="35444" cy="16268"/>
            </a:xfrm>
            <a:custGeom>
              <a:rect b="b" l="l" r="r" t="t"/>
              <a:pathLst>
                <a:path extrusionOk="0" h="414" w="902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8"/>
            <p:cNvSpPr/>
            <p:nvPr/>
          </p:nvSpPr>
          <p:spPr>
            <a:xfrm>
              <a:off x="5721292" y="2426884"/>
              <a:ext cx="21887" cy="44757"/>
            </a:xfrm>
            <a:custGeom>
              <a:rect b="b" l="l" r="r" t="t"/>
              <a:pathLst>
                <a:path extrusionOk="0" h="1139" w="557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8"/>
            <p:cNvSpPr/>
            <p:nvPr/>
          </p:nvSpPr>
          <p:spPr>
            <a:xfrm>
              <a:off x="5726637" y="2406332"/>
              <a:ext cx="16543" cy="21691"/>
            </a:xfrm>
            <a:custGeom>
              <a:rect b="b" l="l" r="r" t="t"/>
              <a:pathLst>
                <a:path extrusionOk="0" h="552" w="421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5735557" y="2405743"/>
              <a:ext cx="15129" cy="4401"/>
            </a:xfrm>
            <a:custGeom>
              <a:rect b="b" l="l" r="r" t="t"/>
              <a:pathLst>
                <a:path extrusionOk="0" h="112" w="385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5651897" y="4608414"/>
              <a:ext cx="78865" cy="173527"/>
            </a:xfrm>
            <a:custGeom>
              <a:rect b="b" l="l" r="r" t="t"/>
              <a:pathLst>
                <a:path extrusionOk="0" h="4416" w="2007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5311559" y="4608414"/>
              <a:ext cx="97923" cy="173527"/>
            </a:xfrm>
            <a:custGeom>
              <a:rect b="b" l="l" r="r" t="t"/>
              <a:pathLst>
                <a:path extrusionOk="0" h="4416" w="2492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5290811" y="4773298"/>
              <a:ext cx="214001" cy="85074"/>
            </a:xfrm>
            <a:custGeom>
              <a:rect b="b" l="l" r="r" t="t"/>
              <a:pathLst>
                <a:path extrusionOk="0" h="2165" w="5446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5629184" y="4773298"/>
              <a:ext cx="227675" cy="85074"/>
            </a:xfrm>
            <a:custGeom>
              <a:rect b="b" l="l" r="r" t="t"/>
              <a:pathLst>
                <a:path extrusionOk="0" h="2165" w="5794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5653744" y="4608571"/>
              <a:ext cx="77018" cy="89475"/>
            </a:xfrm>
            <a:custGeom>
              <a:rect b="b" l="l" r="r" t="t"/>
              <a:pathLst>
                <a:path extrusionOk="0" h="2277" w="196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5322718" y="4608571"/>
              <a:ext cx="86763" cy="89475"/>
            </a:xfrm>
            <a:custGeom>
              <a:rect b="b" l="l" r="r" t="t"/>
              <a:pathLst>
                <a:path extrusionOk="0" h="2277" w="2208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5401860" y="2621986"/>
              <a:ext cx="429730" cy="473741"/>
            </a:xfrm>
            <a:custGeom>
              <a:rect b="b" l="l" r="r" t="t"/>
              <a:pathLst>
                <a:path extrusionOk="0" h="12056" w="10936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5744595" y="2726905"/>
              <a:ext cx="303515" cy="331846"/>
            </a:xfrm>
            <a:custGeom>
              <a:rect b="b" l="l" r="r" t="t"/>
              <a:pathLst>
                <a:path extrusionOk="0" h="8445" w="7724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5682076" y="2638490"/>
              <a:ext cx="167161" cy="221034"/>
            </a:xfrm>
            <a:custGeom>
              <a:rect b="b" l="l" r="r" t="t"/>
              <a:pathLst>
                <a:path extrusionOk="0" h="5625" w="4254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5997618" y="2884126"/>
              <a:ext cx="87038" cy="62676"/>
            </a:xfrm>
            <a:custGeom>
              <a:rect b="b" l="l" r="r" t="t"/>
              <a:pathLst>
                <a:path extrusionOk="0" h="1595" w="2215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48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1611" name="Google Shape;1611;p48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rect b="b" l="l" r="r" t="t"/>
                <a:pathLst>
                  <a:path extrusionOk="0" h="5163" w="6986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48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rect b="b" l="l" r="r" t="t"/>
                <a:pathLst>
                  <a:path extrusionOk="0" h="1724" w="3429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48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rect b="b" l="l" r="r" t="t"/>
                <a:pathLst>
                  <a:path extrusionOk="0" h="4767" w="3852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48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rect b="b" l="l" r="r" t="t"/>
                <a:pathLst>
                  <a:path extrusionOk="0" h="941" w="2011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48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rect b="b" l="l" r="r" t="t"/>
                <a:pathLst>
                  <a:path extrusionOk="0" h="3442" w="3848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48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rect b="b" l="l" r="r" t="t"/>
                <a:pathLst>
                  <a:path extrusionOk="0" h="2033" w="2378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48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rect b="b" l="l" r="r" t="t"/>
                <a:pathLst>
                  <a:path extrusionOk="0" h="3935" w="6724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48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rect b="b" l="l" r="r" t="t"/>
                <a:pathLst>
                  <a:path extrusionOk="0" h="2951" w="3372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48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rect b="b" l="l" r="r" t="t"/>
                <a:pathLst>
                  <a:path extrusionOk="0" h="8660" w="9775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48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rect b="b" l="l" r="r" t="t"/>
                <a:pathLst>
                  <a:path extrusionOk="0" h="1451" w="2169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1" name="Google Shape;1621;p48"/>
            <p:cNvSpPr/>
            <p:nvPr/>
          </p:nvSpPr>
          <p:spPr>
            <a:xfrm>
              <a:off x="5515934" y="2262864"/>
              <a:ext cx="241782" cy="287011"/>
            </a:xfrm>
            <a:custGeom>
              <a:rect b="b" l="l" r="r" t="t"/>
              <a:pathLst>
                <a:path extrusionOk="0" h="7304" w="6153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5262046" y="2236615"/>
              <a:ext cx="531583" cy="693989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8"/>
            <p:cNvSpPr/>
            <p:nvPr/>
          </p:nvSpPr>
          <p:spPr>
            <a:xfrm>
              <a:off x="5622425" y="2234728"/>
              <a:ext cx="139969" cy="168772"/>
            </a:xfrm>
            <a:custGeom>
              <a:rect b="b" l="l" r="r" t="t"/>
              <a:pathLst>
                <a:path extrusionOk="0" h="4295" w="3562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8"/>
            <p:cNvSpPr/>
            <p:nvPr/>
          </p:nvSpPr>
          <p:spPr>
            <a:xfrm>
              <a:off x="5652761" y="2389278"/>
              <a:ext cx="53756" cy="71281"/>
            </a:xfrm>
            <a:custGeom>
              <a:rect b="b" l="l" r="r" t="t"/>
              <a:pathLst>
                <a:path extrusionOk="0" h="1814" w="1368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5313405" y="3095694"/>
              <a:ext cx="369137" cy="1584964"/>
            </a:xfrm>
            <a:custGeom>
              <a:rect b="b" l="l" r="r" t="t"/>
              <a:pathLst>
                <a:path extrusionOk="0" h="40335" w="9394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5296587" y="4630420"/>
              <a:ext cx="147042" cy="51948"/>
            </a:xfrm>
            <a:custGeom>
              <a:rect b="b" l="l" r="r" t="t"/>
              <a:pathLst>
                <a:path extrusionOk="0" h="1322" w="3742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8"/>
            <p:cNvSpPr/>
            <p:nvPr/>
          </p:nvSpPr>
          <p:spPr>
            <a:xfrm>
              <a:off x="5519157" y="3329738"/>
              <a:ext cx="124329" cy="472955"/>
            </a:xfrm>
            <a:custGeom>
              <a:rect b="b" l="l" r="r" t="t"/>
              <a:pathLst>
                <a:path extrusionOk="0" h="12036" w="3164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8"/>
            <p:cNvSpPr/>
            <p:nvPr/>
          </p:nvSpPr>
          <p:spPr>
            <a:xfrm>
              <a:off x="5540180" y="3095694"/>
              <a:ext cx="271293" cy="1584964"/>
            </a:xfrm>
            <a:custGeom>
              <a:rect b="b" l="l" r="r" t="t"/>
              <a:pathLst>
                <a:path extrusionOk="0" h="40335" w="6904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8"/>
            <p:cNvSpPr/>
            <p:nvPr/>
          </p:nvSpPr>
          <p:spPr>
            <a:xfrm>
              <a:off x="5624115" y="4630420"/>
              <a:ext cx="146885" cy="51948"/>
            </a:xfrm>
            <a:custGeom>
              <a:rect b="b" l="l" r="r" t="t"/>
              <a:pathLst>
                <a:path extrusionOk="0" h="1322" w="3738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8"/>
            <p:cNvSpPr/>
            <p:nvPr/>
          </p:nvSpPr>
          <p:spPr>
            <a:xfrm>
              <a:off x="5439505" y="3075574"/>
              <a:ext cx="333025" cy="33872"/>
            </a:xfrm>
            <a:custGeom>
              <a:rect b="b" l="l" r="r" t="t"/>
              <a:pathLst>
                <a:path extrusionOk="0" h="862" w="8475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8"/>
            <p:cNvSpPr/>
            <p:nvPr/>
          </p:nvSpPr>
          <p:spPr>
            <a:xfrm>
              <a:off x="5484459" y="3073177"/>
              <a:ext cx="18115" cy="39216"/>
            </a:xfrm>
            <a:custGeom>
              <a:rect b="b" l="l" r="r" t="t"/>
              <a:pathLst>
                <a:path extrusionOk="0" h="998" w="461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8"/>
            <p:cNvSpPr/>
            <p:nvPr/>
          </p:nvSpPr>
          <p:spPr>
            <a:xfrm>
              <a:off x="5684512" y="3073177"/>
              <a:ext cx="18076" cy="39216"/>
            </a:xfrm>
            <a:custGeom>
              <a:rect b="b" l="l" r="r" t="t"/>
              <a:pathLst>
                <a:path extrusionOk="0" h="998" w="46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3" name="Google Shape;1633;p48"/>
          <p:cNvSpPr txBox="1"/>
          <p:nvPr/>
        </p:nvSpPr>
        <p:spPr>
          <a:xfrm>
            <a:off x="728300" y="4292563"/>
            <a:ext cx="373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naheim Medium"/>
                <a:ea typeface="Anaheim Medium"/>
                <a:cs typeface="Anaheim Medium"/>
                <a:sym typeface="Anaheim Medium"/>
              </a:rPr>
              <a:t>With the</a:t>
            </a:r>
            <a:r>
              <a:rPr lang="en" sz="1300">
                <a:latin typeface="Anaheim Medium"/>
                <a:ea typeface="Anaheim Medium"/>
                <a:cs typeface="Anaheim Medium"/>
                <a:sym typeface="Anaheim Medium"/>
              </a:rPr>
              <a:t> imdb_dataset.csv Dataset</a:t>
            </a:r>
            <a:endParaRPr sz="1300">
              <a:latin typeface="Anaheim Medium"/>
              <a:ea typeface="Anaheim Medium"/>
              <a:cs typeface="Anaheim Medium"/>
              <a:sym typeface="Anaheim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49"/>
          <p:cNvSpPr txBox="1"/>
          <p:nvPr>
            <p:ph type="ctrTitle"/>
          </p:nvPr>
        </p:nvSpPr>
        <p:spPr>
          <a:xfrm>
            <a:off x="4256875" y="457300"/>
            <a:ext cx="41184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Analysis, ANN and Text Mining Project</a:t>
            </a:r>
            <a:endParaRPr/>
          </a:p>
        </p:txBody>
      </p:sp>
      <p:sp>
        <p:nvSpPr>
          <p:cNvPr id="1639" name="Google Shape;1639;p49"/>
          <p:cNvSpPr txBox="1"/>
          <p:nvPr/>
        </p:nvSpPr>
        <p:spPr>
          <a:xfrm>
            <a:off x="2734825" y="1100100"/>
            <a:ext cx="60258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Cluster Analysis	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The project focused on K-means clustering and hierarchical clustering on the IMDb dataset to discover patterns among movie attributes like runtime, rating, and audience score.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K-Means Clustering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K-Means organizes data into groups where items in the same group are more similar.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rabi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Feature Selection: Selected numeric features ‘runtime,’ ‘imdb_rating,’ and ‘audience_score’ for clustering.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rabi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Non-numeric attributes (‘title’ and ‘genre’) were excluded.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rabi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Applied K-Means with k=2 clusters.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Results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Cluster 0: Movies with higher audience scores and IMDb ratings.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Cluster 1: Movies with lower audience scores and shorter runtimes.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640" name="Google Shape;1640;p49"/>
          <p:cNvGrpSpPr/>
          <p:nvPr/>
        </p:nvGrpSpPr>
        <p:grpSpPr>
          <a:xfrm>
            <a:off x="180737" y="1100081"/>
            <a:ext cx="2931454" cy="3356857"/>
            <a:chOff x="1857085" y="1427612"/>
            <a:chExt cx="1353083" cy="1370314"/>
          </a:xfrm>
        </p:grpSpPr>
        <p:sp>
          <p:nvSpPr>
            <p:cNvPr id="1641" name="Google Shape;1641;p49"/>
            <p:cNvSpPr/>
            <p:nvPr/>
          </p:nvSpPr>
          <p:spPr>
            <a:xfrm>
              <a:off x="2707714" y="1427612"/>
              <a:ext cx="338843" cy="327213"/>
            </a:xfrm>
            <a:custGeom>
              <a:rect b="b" l="l" r="r" t="t"/>
              <a:pathLst>
                <a:path extrusionOk="0" h="16290" w="16869">
                  <a:moveTo>
                    <a:pt x="1738" y="0"/>
                  </a:moveTo>
                  <a:lnTo>
                    <a:pt x="1" y="15255"/>
                  </a:lnTo>
                  <a:lnTo>
                    <a:pt x="15580" y="16289"/>
                  </a:lnTo>
                  <a:cubicBezTo>
                    <a:pt x="16869" y="2212"/>
                    <a:pt x="1738" y="0"/>
                    <a:pt x="17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1967070" y="2294459"/>
              <a:ext cx="62731" cy="69560"/>
            </a:xfrm>
            <a:custGeom>
              <a:rect b="b" l="l" r="r" t="t"/>
              <a:pathLst>
                <a:path extrusionOk="0" h="3463" w="3123">
                  <a:moveTo>
                    <a:pt x="1" y="0"/>
                  </a:moveTo>
                  <a:lnTo>
                    <a:pt x="176" y="848"/>
                  </a:lnTo>
                  <a:lnTo>
                    <a:pt x="352" y="1696"/>
                  </a:lnTo>
                  <a:lnTo>
                    <a:pt x="796" y="1300"/>
                  </a:lnTo>
                  <a:lnTo>
                    <a:pt x="2723" y="3462"/>
                  </a:lnTo>
                  <a:lnTo>
                    <a:pt x="3123" y="3104"/>
                  </a:lnTo>
                  <a:lnTo>
                    <a:pt x="1196" y="942"/>
                  </a:lnTo>
                  <a:lnTo>
                    <a:pt x="1644" y="545"/>
                  </a:lnTo>
                  <a:lnTo>
                    <a:pt x="823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9"/>
            <p:cNvSpPr/>
            <p:nvPr/>
          </p:nvSpPr>
          <p:spPr>
            <a:xfrm>
              <a:off x="2920151" y="2072343"/>
              <a:ext cx="217439" cy="217378"/>
            </a:xfrm>
            <a:custGeom>
              <a:rect b="b" l="l" r="r" t="t"/>
              <a:pathLst>
                <a:path extrusionOk="0" h="10822" w="10825">
                  <a:moveTo>
                    <a:pt x="5289" y="1"/>
                  </a:moveTo>
                  <a:cubicBezTo>
                    <a:pt x="2369" y="68"/>
                    <a:pt x="0" y="2488"/>
                    <a:pt x="0" y="5410"/>
                  </a:cubicBezTo>
                  <a:cubicBezTo>
                    <a:pt x="0" y="8379"/>
                    <a:pt x="2443" y="10822"/>
                    <a:pt x="5412" y="10822"/>
                  </a:cubicBezTo>
                  <a:cubicBezTo>
                    <a:pt x="8382" y="10822"/>
                    <a:pt x="10825" y="8379"/>
                    <a:pt x="10825" y="5410"/>
                  </a:cubicBezTo>
                  <a:lnTo>
                    <a:pt x="5412" y="541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9"/>
            <p:cNvSpPr/>
            <p:nvPr/>
          </p:nvSpPr>
          <p:spPr>
            <a:xfrm>
              <a:off x="3055728" y="2045787"/>
              <a:ext cx="111140" cy="108749"/>
            </a:xfrm>
            <a:custGeom>
              <a:rect b="b" l="l" r="r" t="t"/>
              <a:pathLst>
                <a:path extrusionOk="0" h="5414" w="5533">
                  <a:moveTo>
                    <a:pt x="0" y="1"/>
                  </a:moveTo>
                  <a:lnTo>
                    <a:pt x="124" y="5413"/>
                  </a:lnTo>
                  <a:lnTo>
                    <a:pt x="5532" y="5327"/>
                  </a:lnTo>
                  <a:cubicBezTo>
                    <a:pt x="5495" y="3919"/>
                    <a:pt x="4905" y="2519"/>
                    <a:pt x="3896" y="1536"/>
                  </a:cubicBezTo>
                  <a:cubicBezTo>
                    <a:pt x="2888" y="550"/>
                    <a:pt x="1409" y="1"/>
                    <a:pt x="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2362071" y="1677449"/>
              <a:ext cx="54776" cy="68235"/>
            </a:xfrm>
            <a:custGeom>
              <a:rect b="b" l="l" r="r" t="t"/>
              <a:pathLst>
                <a:path extrusionOk="0" h="3397" w="2727"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lnTo>
                    <a:pt x="56" y="1"/>
                  </a:lnTo>
                  <a:cubicBezTo>
                    <a:pt x="56" y="1"/>
                    <a:pt x="56" y="1"/>
                    <a:pt x="56" y="1"/>
                  </a:cubicBezTo>
                  <a:close/>
                  <a:moveTo>
                    <a:pt x="114" y="40"/>
                  </a:moveTo>
                  <a:cubicBezTo>
                    <a:pt x="114" y="40"/>
                    <a:pt x="110" y="44"/>
                    <a:pt x="104" y="50"/>
                  </a:cubicBezTo>
                  <a:lnTo>
                    <a:pt x="104" y="50"/>
                  </a:lnTo>
                  <a:lnTo>
                    <a:pt x="104" y="50"/>
                  </a:lnTo>
                  <a:cubicBezTo>
                    <a:pt x="111" y="42"/>
                    <a:pt x="114" y="40"/>
                    <a:pt x="114" y="40"/>
                  </a:cubicBezTo>
                  <a:close/>
                  <a:moveTo>
                    <a:pt x="57" y="94"/>
                  </a:moveTo>
                  <a:cubicBezTo>
                    <a:pt x="56" y="95"/>
                    <a:pt x="55" y="95"/>
                    <a:pt x="55" y="95"/>
                  </a:cubicBezTo>
                  <a:cubicBezTo>
                    <a:pt x="55" y="95"/>
                    <a:pt x="55" y="95"/>
                    <a:pt x="56" y="94"/>
                  </a:cubicBezTo>
                  <a:cubicBezTo>
                    <a:pt x="56" y="94"/>
                    <a:pt x="56" y="94"/>
                    <a:pt x="57" y="94"/>
                  </a:cubicBezTo>
                  <a:close/>
                  <a:moveTo>
                    <a:pt x="2640" y="91"/>
                  </a:moveTo>
                  <a:cubicBezTo>
                    <a:pt x="2652" y="1044"/>
                    <a:pt x="2655" y="1847"/>
                    <a:pt x="2662" y="2430"/>
                  </a:cubicBezTo>
                  <a:cubicBezTo>
                    <a:pt x="2666" y="2713"/>
                    <a:pt x="2670" y="2940"/>
                    <a:pt x="2674" y="3109"/>
                  </a:cubicBezTo>
                  <a:cubicBezTo>
                    <a:pt x="2674" y="3183"/>
                    <a:pt x="2678" y="3243"/>
                    <a:pt x="2678" y="3292"/>
                  </a:cubicBezTo>
                  <a:cubicBezTo>
                    <a:pt x="2681" y="3337"/>
                    <a:pt x="2681" y="3359"/>
                    <a:pt x="2681" y="3359"/>
                  </a:cubicBezTo>
                  <a:cubicBezTo>
                    <a:pt x="2681" y="3356"/>
                    <a:pt x="2610" y="3356"/>
                    <a:pt x="2487" y="3352"/>
                  </a:cubicBezTo>
                  <a:cubicBezTo>
                    <a:pt x="2352" y="3348"/>
                    <a:pt x="2173" y="3344"/>
                    <a:pt x="1952" y="3340"/>
                  </a:cubicBezTo>
                  <a:cubicBezTo>
                    <a:pt x="1494" y="3337"/>
                    <a:pt x="859" y="3330"/>
                    <a:pt x="97" y="3322"/>
                  </a:cubicBezTo>
                  <a:lnTo>
                    <a:pt x="97" y="3322"/>
                  </a:lnTo>
                  <a:cubicBezTo>
                    <a:pt x="97" y="2858"/>
                    <a:pt x="100" y="2351"/>
                    <a:pt x="100" y="1809"/>
                  </a:cubicBezTo>
                  <a:cubicBezTo>
                    <a:pt x="100" y="1533"/>
                    <a:pt x="100" y="1245"/>
                    <a:pt x="104" y="950"/>
                  </a:cubicBezTo>
                  <a:lnTo>
                    <a:pt x="104" y="506"/>
                  </a:lnTo>
                  <a:lnTo>
                    <a:pt x="104" y="278"/>
                  </a:lnTo>
                  <a:lnTo>
                    <a:pt x="104" y="162"/>
                  </a:lnTo>
                  <a:lnTo>
                    <a:pt x="104" y="106"/>
                  </a:lnTo>
                  <a:lnTo>
                    <a:pt x="104" y="94"/>
                  </a:lnTo>
                  <a:lnTo>
                    <a:pt x="104" y="94"/>
                  </a:lnTo>
                  <a:cubicBezTo>
                    <a:pt x="1018" y="94"/>
                    <a:pt x="1879" y="91"/>
                    <a:pt x="2640" y="91"/>
                  </a:cubicBezTo>
                  <a:close/>
                  <a:moveTo>
                    <a:pt x="56" y="1"/>
                  </a:moveTo>
                  <a:cubicBezTo>
                    <a:pt x="54" y="6"/>
                    <a:pt x="0" y="60"/>
                    <a:pt x="0" y="60"/>
                  </a:cubicBezTo>
                  <a:cubicBezTo>
                    <a:pt x="0" y="60"/>
                    <a:pt x="3" y="57"/>
                    <a:pt x="11" y="50"/>
                  </a:cubicBezTo>
                  <a:lnTo>
                    <a:pt x="11" y="54"/>
                  </a:lnTo>
                  <a:lnTo>
                    <a:pt x="11" y="58"/>
                  </a:lnTo>
                  <a:lnTo>
                    <a:pt x="11" y="61"/>
                  </a:lnTo>
                  <a:lnTo>
                    <a:pt x="11" y="76"/>
                  </a:lnTo>
                  <a:lnTo>
                    <a:pt x="11" y="106"/>
                  </a:lnTo>
                  <a:lnTo>
                    <a:pt x="11" y="162"/>
                  </a:lnTo>
                  <a:lnTo>
                    <a:pt x="11" y="278"/>
                  </a:lnTo>
                  <a:lnTo>
                    <a:pt x="11" y="506"/>
                  </a:lnTo>
                  <a:lnTo>
                    <a:pt x="11" y="950"/>
                  </a:lnTo>
                  <a:cubicBezTo>
                    <a:pt x="11" y="1245"/>
                    <a:pt x="11" y="1533"/>
                    <a:pt x="14" y="1809"/>
                  </a:cubicBezTo>
                  <a:cubicBezTo>
                    <a:pt x="14" y="2366"/>
                    <a:pt x="18" y="2885"/>
                    <a:pt x="18" y="3359"/>
                  </a:cubicBezTo>
                  <a:lnTo>
                    <a:pt x="18" y="3397"/>
                  </a:lnTo>
                  <a:lnTo>
                    <a:pt x="56" y="3397"/>
                  </a:lnTo>
                  <a:cubicBezTo>
                    <a:pt x="847" y="3389"/>
                    <a:pt x="1504" y="3382"/>
                    <a:pt x="1975" y="3378"/>
                  </a:cubicBezTo>
                  <a:cubicBezTo>
                    <a:pt x="2195" y="3374"/>
                    <a:pt x="2371" y="3371"/>
                    <a:pt x="2502" y="3366"/>
                  </a:cubicBezTo>
                  <a:cubicBezTo>
                    <a:pt x="2621" y="3366"/>
                    <a:pt x="2685" y="3363"/>
                    <a:pt x="2681" y="3359"/>
                  </a:cubicBezTo>
                  <a:lnTo>
                    <a:pt x="2681" y="3359"/>
                  </a:lnTo>
                  <a:cubicBezTo>
                    <a:pt x="2681" y="3359"/>
                    <a:pt x="2682" y="3359"/>
                    <a:pt x="2682" y="3359"/>
                  </a:cubicBezTo>
                  <a:cubicBezTo>
                    <a:pt x="2685" y="3359"/>
                    <a:pt x="2685" y="3338"/>
                    <a:pt x="2688" y="3304"/>
                  </a:cubicBezTo>
                  <a:cubicBezTo>
                    <a:pt x="2688" y="3254"/>
                    <a:pt x="2688" y="3199"/>
                    <a:pt x="2692" y="3128"/>
                  </a:cubicBezTo>
                  <a:cubicBezTo>
                    <a:pt x="2696" y="2963"/>
                    <a:pt x="2700" y="2735"/>
                    <a:pt x="2704" y="2456"/>
                  </a:cubicBezTo>
                  <a:cubicBezTo>
                    <a:pt x="2707" y="1858"/>
                    <a:pt x="2714" y="1028"/>
                    <a:pt x="2722" y="50"/>
                  </a:cubicBezTo>
                  <a:lnTo>
                    <a:pt x="2726" y="9"/>
                  </a:lnTo>
                  <a:lnTo>
                    <a:pt x="2681" y="9"/>
                  </a:lnTo>
                  <a:cubicBezTo>
                    <a:pt x="1897" y="5"/>
                    <a:pt x="1004" y="5"/>
                    <a:pt x="56" y="1"/>
                  </a:cubicBezTo>
                  <a:close/>
                </a:path>
              </a:pathLst>
            </a:custGeom>
            <a:solidFill>
              <a:srgbClr val="26323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2435655" y="1580001"/>
              <a:ext cx="51181" cy="165515"/>
            </a:xfrm>
            <a:custGeom>
              <a:rect b="b" l="l" r="r" t="t"/>
              <a:pathLst>
                <a:path extrusionOk="0" h="8240" w="2548">
                  <a:moveTo>
                    <a:pt x="49" y="1"/>
                  </a:moveTo>
                  <a:cubicBezTo>
                    <a:pt x="19" y="30"/>
                    <a:pt x="6" y="44"/>
                    <a:pt x="1" y="49"/>
                  </a:cubicBezTo>
                  <a:lnTo>
                    <a:pt x="1" y="49"/>
                  </a:lnTo>
                  <a:lnTo>
                    <a:pt x="1" y="53"/>
                  </a:lnTo>
                  <a:lnTo>
                    <a:pt x="1" y="56"/>
                  </a:lnTo>
                  <a:lnTo>
                    <a:pt x="1" y="68"/>
                  </a:lnTo>
                  <a:lnTo>
                    <a:pt x="1" y="87"/>
                  </a:lnTo>
                  <a:lnTo>
                    <a:pt x="1" y="123"/>
                  </a:lnTo>
                  <a:lnTo>
                    <a:pt x="1" y="202"/>
                  </a:lnTo>
                  <a:lnTo>
                    <a:pt x="1" y="356"/>
                  </a:lnTo>
                  <a:lnTo>
                    <a:pt x="1" y="661"/>
                  </a:lnTo>
                  <a:lnTo>
                    <a:pt x="1" y="1266"/>
                  </a:lnTo>
                  <a:lnTo>
                    <a:pt x="1" y="2447"/>
                  </a:lnTo>
                  <a:cubicBezTo>
                    <a:pt x="4" y="3216"/>
                    <a:pt x="4" y="3956"/>
                    <a:pt x="4" y="4650"/>
                  </a:cubicBezTo>
                  <a:cubicBezTo>
                    <a:pt x="11" y="6036"/>
                    <a:pt x="15" y="7254"/>
                    <a:pt x="20" y="8210"/>
                  </a:cubicBezTo>
                  <a:lnTo>
                    <a:pt x="20" y="8240"/>
                  </a:lnTo>
                  <a:lnTo>
                    <a:pt x="46" y="8240"/>
                  </a:lnTo>
                  <a:cubicBezTo>
                    <a:pt x="818" y="8233"/>
                    <a:pt x="1435" y="8229"/>
                    <a:pt x="1864" y="8225"/>
                  </a:cubicBezTo>
                  <a:cubicBezTo>
                    <a:pt x="2066" y="8222"/>
                    <a:pt x="2227" y="8217"/>
                    <a:pt x="2342" y="8217"/>
                  </a:cubicBezTo>
                  <a:cubicBezTo>
                    <a:pt x="2391" y="8214"/>
                    <a:pt x="2432" y="8214"/>
                    <a:pt x="2462" y="8214"/>
                  </a:cubicBezTo>
                  <a:cubicBezTo>
                    <a:pt x="2488" y="8214"/>
                    <a:pt x="2503" y="8210"/>
                    <a:pt x="2503" y="8210"/>
                  </a:cubicBezTo>
                  <a:cubicBezTo>
                    <a:pt x="2499" y="8210"/>
                    <a:pt x="2485" y="8210"/>
                    <a:pt x="2458" y="8207"/>
                  </a:cubicBezTo>
                  <a:cubicBezTo>
                    <a:pt x="2425" y="8207"/>
                    <a:pt x="2383" y="8207"/>
                    <a:pt x="2331" y="8203"/>
                  </a:cubicBezTo>
                  <a:cubicBezTo>
                    <a:pt x="2216" y="8203"/>
                    <a:pt x="2051" y="8199"/>
                    <a:pt x="1846" y="8199"/>
                  </a:cubicBezTo>
                  <a:cubicBezTo>
                    <a:pt x="1425" y="8195"/>
                    <a:pt x="827" y="8188"/>
                    <a:pt x="75" y="8181"/>
                  </a:cubicBezTo>
                  <a:lnTo>
                    <a:pt x="75" y="8181"/>
                  </a:lnTo>
                  <a:cubicBezTo>
                    <a:pt x="79" y="7229"/>
                    <a:pt x="82" y="6022"/>
                    <a:pt x="90" y="4650"/>
                  </a:cubicBezTo>
                  <a:cubicBezTo>
                    <a:pt x="90" y="3956"/>
                    <a:pt x="90" y="3216"/>
                    <a:pt x="94" y="2447"/>
                  </a:cubicBezTo>
                  <a:lnTo>
                    <a:pt x="94" y="1266"/>
                  </a:lnTo>
                  <a:lnTo>
                    <a:pt x="94" y="661"/>
                  </a:lnTo>
                  <a:lnTo>
                    <a:pt x="94" y="356"/>
                  </a:lnTo>
                  <a:lnTo>
                    <a:pt x="94" y="202"/>
                  </a:lnTo>
                  <a:lnTo>
                    <a:pt x="94" y="123"/>
                  </a:lnTo>
                  <a:lnTo>
                    <a:pt x="94" y="94"/>
                  </a:lnTo>
                  <a:lnTo>
                    <a:pt x="2458" y="94"/>
                  </a:lnTo>
                  <a:cubicBezTo>
                    <a:pt x="2466" y="2406"/>
                    <a:pt x="2473" y="4425"/>
                    <a:pt x="2477" y="5872"/>
                  </a:cubicBezTo>
                  <a:cubicBezTo>
                    <a:pt x="2485" y="6597"/>
                    <a:pt x="2488" y="7176"/>
                    <a:pt x="2492" y="7583"/>
                  </a:cubicBezTo>
                  <a:cubicBezTo>
                    <a:pt x="2492" y="7781"/>
                    <a:pt x="2495" y="7934"/>
                    <a:pt x="2495" y="8046"/>
                  </a:cubicBezTo>
                  <a:cubicBezTo>
                    <a:pt x="2495" y="8094"/>
                    <a:pt x="2499" y="8136"/>
                    <a:pt x="2499" y="8169"/>
                  </a:cubicBezTo>
                  <a:cubicBezTo>
                    <a:pt x="2499" y="8195"/>
                    <a:pt x="2499" y="8210"/>
                    <a:pt x="2503" y="8210"/>
                  </a:cubicBezTo>
                  <a:lnTo>
                    <a:pt x="2503" y="8172"/>
                  </a:lnTo>
                  <a:cubicBezTo>
                    <a:pt x="2507" y="8143"/>
                    <a:pt x="2507" y="8105"/>
                    <a:pt x="2507" y="8057"/>
                  </a:cubicBezTo>
                  <a:cubicBezTo>
                    <a:pt x="2511" y="7948"/>
                    <a:pt x="2511" y="7796"/>
                    <a:pt x="2514" y="7605"/>
                  </a:cubicBezTo>
                  <a:cubicBezTo>
                    <a:pt x="2518" y="7202"/>
                    <a:pt x="2521" y="6623"/>
                    <a:pt x="2525" y="5902"/>
                  </a:cubicBezTo>
                  <a:cubicBezTo>
                    <a:pt x="2533" y="4438"/>
                    <a:pt x="2537" y="2395"/>
                    <a:pt x="2547" y="49"/>
                  </a:cubicBezTo>
                  <a:lnTo>
                    <a:pt x="2547" y="4"/>
                  </a:lnTo>
                  <a:lnTo>
                    <a:pt x="2503" y="4"/>
                  </a:lnTo>
                  <a:cubicBezTo>
                    <a:pt x="1723" y="1"/>
                    <a:pt x="897" y="1"/>
                    <a:pt x="49" y="1"/>
                  </a:cubicBezTo>
                  <a:close/>
                </a:path>
              </a:pathLst>
            </a:custGeom>
            <a:solidFill>
              <a:srgbClr val="26323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2506789" y="1644585"/>
              <a:ext cx="51784" cy="101036"/>
            </a:xfrm>
            <a:custGeom>
              <a:rect b="b" l="l" r="r" t="t"/>
              <a:pathLst>
                <a:path extrusionOk="0" h="5030" w="2578">
                  <a:moveTo>
                    <a:pt x="57" y="0"/>
                  </a:moveTo>
                  <a:cubicBezTo>
                    <a:pt x="57" y="0"/>
                    <a:pt x="57" y="1"/>
                    <a:pt x="56" y="1"/>
                  </a:cubicBezTo>
                  <a:lnTo>
                    <a:pt x="56" y="1"/>
                  </a:lnTo>
                  <a:cubicBezTo>
                    <a:pt x="57" y="1"/>
                    <a:pt x="57" y="0"/>
                    <a:pt x="57" y="0"/>
                  </a:cubicBezTo>
                  <a:close/>
                  <a:moveTo>
                    <a:pt x="57" y="94"/>
                  </a:moveTo>
                  <a:cubicBezTo>
                    <a:pt x="56" y="95"/>
                    <a:pt x="55" y="95"/>
                    <a:pt x="55" y="95"/>
                  </a:cubicBezTo>
                  <a:cubicBezTo>
                    <a:pt x="55" y="95"/>
                    <a:pt x="56" y="95"/>
                    <a:pt x="56" y="94"/>
                  </a:cubicBezTo>
                  <a:cubicBezTo>
                    <a:pt x="56" y="94"/>
                    <a:pt x="56" y="94"/>
                    <a:pt x="57" y="94"/>
                  </a:cubicBezTo>
                  <a:close/>
                  <a:moveTo>
                    <a:pt x="2492" y="91"/>
                  </a:moveTo>
                  <a:lnTo>
                    <a:pt x="2492" y="91"/>
                  </a:lnTo>
                  <a:cubicBezTo>
                    <a:pt x="2499" y="1504"/>
                    <a:pt x="2507" y="2718"/>
                    <a:pt x="2511" y="3590"/>
                  </a:cubicBezTo>
                  <a:cubicBezTo>
                    <a:pt x="2518" y="4024"/>
                    <a:pt x="2521" y="4371"/>
                    <a:pt x="2521" y="4618"/>
                  </a:cubicBezTo>
                  <a:cubicBezTo>
                    <a:pt x="2525" y="4733"/>
                    <a:pt x="2529" y="4827"/>
                    <a:pt x="2529" y="4898"/>
                  </a:cubicBezTo>
                  <a:cubicBezTo>
                    <a:pt x="2529" y="4962"/>
                    <a:pt x="2533" y="4995"/>
                    <a:pt x="2533" y="4995"/>
                  </a:cubicBezTo>
                  <a:cubicBezTo>
                    <a:pt x="2533" y="4995"/>
                    <a:pt x="2518" y="4992"/>
                    <a:pt x="2488" y="4992"/>
                  </a:cubicBezTo>
                  <a:cubicBezTo>
                    <a:pt x="2451" y="4992"/>
                    <a:pt x="2409" y="4992"/>
                    <a:pt x="2354" y="4988"/>
                  </a:cubicBezTo>
                  <a:cubicBezTo>
                    <a:pt x="2234" y="4988"/>
                    <a:pt x="2066" y="4984"/>
                    <a:pt x="1857" y="4980"/>
                  </a:cubicBezTo>
                  <a:cubicBezTo>
                    <a:pt x="1430" y="4976"/>
                    <a:pt x="829" y="4969"/>
                    <a:pt x="90" y="4962"/>
                  </a:cubicBezTo>
                  <a:lnTo>
                    <a:pt x="90" y="4962"/>
                  </a:lnTo>
                  <a:cubicBezTo>
                    <a:pt x="94" y="4320"/>
                    <a:pt x="97" y="3573"/>
                    <a:pt x="101" y="2750"/>
                  </a:cubicBezTo>
                  <a:lnTo>
                    <a:pt x="101" y="1443"/>
                  </a:lnTo>
                  <a:lnTo>
                    <a:pt x="101" y="756"/>
                  </a:lnTo>
                  <a:cubicBezTo>
                    <a:pt x="105" y="640"/>
                    <a:pt x="105" y="520"/>
                    <a:pt x="105" y="405"/>
                  </a:cubicBezTo>
                  <a:lnTo>
                    <a:pt x="105" y="225"/>
                  </a:lnTo>
                  <a:lnTo>
                    <a:pt x="105" y="136"/>
                  </a:lnTo>
                  <a:lnTo>
                    <a:pt x="105" y="94"/>
                  </a:lnTo>
                  <a:lnTo>
                    <a:pt x="105" y="94"/>
                  </a:lnTo>
                  <a:cubicBezTo>
                    <a:pt x="946" y="94"/>
                    <a:pt x="1752" y="91"/>
                    <a:pt x="2492" y="91"/>
                  </a:cubicBezTo>
                  <a:close/>
                  <a:moveTo>
                    <a:pt x="56" y="1"/>
                  </a:moveTo>
                  <a:cubicBezTo>
                    <a:pt x="50" y="8"/>
                    <a:pt x="1" y="60"/>
                    <a:pt x="1" y="60"/>
                  </a:cubicBezTo>
                  <a:cubicBezTo>
                    <a:pt x="1" y="60"/>
                    <a:pt x="4" y="57"/>
                    <a:pt x="11" y="50"/>
                  </a:cubicBezTo>
                  <a:lnTo>
                    <a:pt x="11" y="54"/>
                  </a:lnTo>
                  <a:lnTo>
                    <a:pt x="11" y="58"/>
                  </a:lnTo>
                  <a:lnTo>
                    <a:pt x="11" y="68"/>
                  </a:lnTo>
                  <a:lnTo>
                    <a:pt x="11" y="91"/>
                  </a:lnTo>
                  <a:lnTo>
                    <a:pt x="11" y="136"/>
                  </a:lnTo>
                  <a:lnTo>
                    <a:pt x="11" y="225"/>
                  </a:lnTo>
                  <a:lnTo>
                    <a:pt x="11" y="405"/>
                  </a:lnTo>
                  <a:lnTo>
                    <a:pt x="11" y="756"/>
                  </a:lnTo>
                  <a:lnTo>
                    <a:pt x="11" y="1443"/>
                  </a:lnTo>
                  <a:cubicBezTo>
                    <a:pt x="11" y="1895"/>
                    <a:pt x="11" y="2332"/>
                    <a:pt x="15" y="2750"/>
                  </a:cubicBezTo>
                  <a:cubicBezTo>
                    <a:pt x="19" y="3587"/>
                    <a:pt x="19" y="4345"/>
                    <a:pt x="23" y="4995"/>
                  </a:cubicBezTo>
                  <a:lnTo>
                    <a:pt x="23" y="5029"/>
                  </a:lnTo>
                  <a:lnTo>
                    <a:pt x="56" y="5029"/>
                  </a:lnTo>
                  <a:cubicBezTo>
                    <a:pt x="818" y="5021"/>
                    <a:pt x="1438" y="5018"/>
                    <a:pt x="1879" y="5010"/>
                  </a:cubicBezTo>
                  <a:cubicBezTo>
                    <a:pt x="2085" y="5007"/>
                    <a:pt x="2249" y="5007"/>
                    <a:pt x="2368" y="5002"/>
                  </a:cubicBezTo>
                  <a:cubicBezTo>
                    <a:pt x="2480" y="4999"/>
                    <a:pt x="2537" y="4999"/>
                    <a:pt x="2533" y="4995"/>
                  </a:cubicBezTo>
                  <a:lnTo>
                    <a:pt x="2533" y="4995"/>
                  </a:lnTo>
                  <a:cubicBezTo>
                    <a:pt x="2533" y="4995"/>
                    <a:pt x="2533" y="4995"/>
                    <a:pt x="2533" y="4995"/>
                  </a:cubicBezTo>
                  <a:cubicBezTo>
                    <a:pt x="2537" y="4995"/>
                    <a:pt x="2537" y="4963"/>
                    <a:pt x="2540" y="4905"/>
                  </a:cubicBezTo>
                  <a:cubicBezTo>
                    <a:pt x="2540" y="4838"/>
                    <a:pt x="2544" y="4749"/>
                    <a:pt x="2544" y="4637"/>
                  </a:cubicBezTo>
                  <a:cubicBezTo>
                    <a:pt x="2547" y="4394"/>
                    <a:pt x="2552" y="4050"/>
                    <a:pt x="2555" y="3621"/>
                  </a:cubicBezTo>
                  <a:cubicBezTo>
                    <a:pt x="2563" y="2732"/>
                    <a:pt x="2570" y="1492"/>
                    <a:pt x="2578" y="50"/>
                  </a:cubicBezTo>
                  <a:lnTo>
                    <a:pt x="2578" y="5"/>
                  </a:lnTo>
                  <a:lnTo>
                    <a:pt x="2533" y="5"/>
                  </a:lnTo>
                  <a:cubicBezTo>
                    <a:pt x="1767" y="5"/>
                    <a:pt x="930" y="1"/>
                    <a:pt x="56" y="1"/>
                  </a:cubicBezTo>
                  <a:close/>
                </a:path>
              </a:pathLst>
            </a:custGeom>
            <a:solidFill>
              <a:srgbClr val="26323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2578003" y="1601998"/>
              <a:ext cx="53792" cy="143620"/>
            </a:xfrm>
            <a:custGeom>
              <a:rect b="b" l="l" r="r" t="t"/>
              <a:pathLst>
                <a:path extrusionOk="0" h="7150" w="2678">
                  <a:moveTo>
                    <a:pt x="100" y="43"/>
                  </a:moveTo>
                  <a:cubicBezTo>
                    <a:pt x="100" y="43"/>
                    <a:pt x="99" y="45"/>
                    <a:pt x="93" y="51"/>
                  </a:cubicBezTo>
                  <a:lnTo>
                    <a:pt x="93" y="51"/>
                  </a:lnTo>
                  <a:cubicBezTo>
                    <a:pt x="95" y="48"/>
                    <a:pt x="100" y="43"/>
                    <a:pt x="100" y="43"/>
                  </a:cubicBezTo>
                  <a:close/>
                  <a:moveTo>
                    <a:pt x="52" y="0"/>
                  </a:moveTo>
                  <a:cubicBezTo>
                    <a:pt x="10" y="41"/>
                    <a:pt x="1" y="50"/>
                    <a:pt x="1" y="50"/>
                  </a:cubicBezTo>
                  <a:cubicBezTo>
                    <a:pt x="1" y="50"/>
                    <a:pt x="8" y="43"/>
                    <a:pt x="9" y="43"/>
                  </a:cubicBezTo>
                  <a:lnTo>
                    <a:pt x="9" y="43"/>
                  </a:lnTo>
                  <a:cubicBezTo>
                    <a:pt x="9" y="43"/>
                    <a:pt x="7" y="45"/>
                    <a:pt x="4" y="49"/>
                  </a:cubicBezTo>
                  <a:lnTo>
                    <a:pt x="4" y="52"/>
                  </a:lnTo>
                  <a:lnTo>
                    <a:pt x="4" y="59"/>
                  </a:lnTo>
                  <a:lnTo>
                    <a:pt x="4" y="78"/>
                  </a:lnTo>
                  <a:lnTo>
                    <a:pt x="4" y="112"/>
                  </a:lnTo>
                  <a:lnTo>
                    <a:pt x="4" y="175"/>
                  </a:lnTo>
                  <a:lnTo>
                    <a:pt x="4" y="306"/>
                  </a:lnTo>
                  <a:lnTo>
                    <a:pt x="4" y="568"/>
                  </a:lnTo>
                  <a:lnTo>
                    <a:pt x="4" y="1083"/>
                  </a:lnTo>
                  <a:lnTo>
                    <a:pt x="4" y="2088"/>
                  </a:lnTo>
                  <a:cubicBezTo>
                    <a:pt x="7" y="2745"/>
                    <a:pt x="7" y="3380"/>
                    <a:pt x="7" y="3978"/>
                  </a:cubicBezTo>
                  <a:cubicBezTo>
                    <a:pt x="11" y="5177"/>
                    <a:pt x="15" y="6241"/>
                    <a:pt x="19" y="7115"/>
                  </a:cubicBezTo>
                  <a:lnTo>
                    <a:pt x="19" y="7149"/>
                  </a:lnTo>
                  <a:lnTo>
                    <a:pt x="48" y="7145"/>
                  </a:lnTo>
                  <a:cubicBezTo>
                    <a:pt x="855" y="7141"/>
                    <a:pt x="1502" y="7134"/>
                    <a:pt x="1957" y="7130"/>
                  </a:cubicBezTo>
                  <a:cubicBezTo>
                    <a:pt x="2170" y="7127"/>
                    <a:pt x="2342" y="7122"/>
                    <a:pt x="2462" y="7122"/>
                  </a:cubicBezTo>
                  <a:cubicBezTo>
                    <a:pt x="2514" y="7119"/>
                    <a:pt x="2558" y="7119"/>
                    <a:pt x="2593" y="7119"/>
                  </a:cubicBezTo>
                  <a:cubicBezTo>
                    <a:pt x="2622" y="7119"/>
                    <a:pt x="2633" y="7115"/>
                    <a:pt x="2633" y="7115"/>
                  </a:cubicBezTo>
                  <a:cubicBezTo>
                    <a:pt x="2633" y="7115"/>
                    <a:pt x="2615" y="7115"/>
                    <a:pt x="2584" y="7112"/>
                  </a:cubicBezTo>
                  <a:cubicBezTo>
                    <a:pt x="2551" y="7112"/>
                    <a:pt x="2506" y="7112"/>
                    <a:pt x="2450" y="7108"/>
                  </a:cubicBezTo>
                  <a:cubicBezTo>
                    <a:pt x="2327" y="7108"/>
                    <a:pt x="2155" y="7104"/>
                    <a:pt x="1938" y="7100"/>
                  </a:cubicBezTo>
                  <a:cubicBezTo>
                    <a:pt x="1493" y="7096"/>
                    <a:pt x="866" y="7093"/>
                    <a:pt x="83" y="7086"/>
                  </a:cubicBezTo>
                  <a:lnTo>
                    <a:pt x="83" y="7086"/>
                  </a:lnTo>
                  <a:cubicBezTo>
                    <a:pt x="86" y="6217"/>
                    <a:pt x="90" y="5164"/>
                    <a:pt x="93" y="3978"/>
                  </a:cubicBezTo>
                  <a:cubicBezTo>
                    <a:pt x="93" y="3380"/>
                    <a:pt x="93" y="2745"/>
                    <a:pt x="97" y="2088"/>
                  </a:cubicBezTo>
                  <a:lnTo>
                    <a:pt x="97" y="1083"/>
                  </a:lnTo>
                  <a:lnTo>
                    <a:pt x="97" y="568"/>
                  </a:lnTo>
                  <a:lnTo>
                    <a:pt x="97" y="306"/>
                  </a:lnTo>
                  <a:lnTo>
                    <a:pt x="97" y="175"/>
                  </a:lnTo>
                  <a:lnTo>
                    <a:pt x="97" y="112"/>
                  </a:lnTo>
                  <a:lnTo>
                    <a:pt x="97" y="93"/>
                  </a:lnTo>
                  <a:lnTo>
                    <a:pt x="97" y="93"/>
                  </a:lnTo>
                  <a:cubicBezTo>
                    <a:pt x="964" y="90"/>
                    <a:pt x="1804" y="90"/>
                    <a:pt x="2588" y="90"/>
                  </a:cubicBezTo>
                  <a:lnTo>
                    <a:pt x="2588" y="90"/>
                  </a:lnTo>
                  <a:cubicBezTo>
                    <a:pt x="2596" y="2102"/>
                    <a:pt x="2603" y="3845"/>
                    <a:pt x="2610" y="5098"/>
                  </a:cubicBezTo>
                  <a:cubicBezTo>
                    <a:pt x="2615" y="5722"/>
                    <a:pt x="2619" y="6222"/>
                    <a:pt x="2622" y="6574"/>
                  </a:cubicBezTo>
                  <a:cubicBezTo>
                    <a:pt x="2626" y="6746"/>
                    <a:pt x="2626" y="6876"/>
                    <a:pt x="2629" y="6973"/>
                  </a:cubicBezTo>
                  <a:lnTo>
                    <a:pt x="2629" y="7077"/>
                  </a:lnTo>
                  <a:cubicBezTo>
                    <a:pt x="2633" y="7100"/>
                    <a:pt x="2633" y="7115"/>
                    <a:pt x="2633" y="7115"/>
                  </a:cubicBezTo>
                  <a:cubicBezTo>
                    <a:pt x="2633" y="7115"/>
                    <a:pt x="2633" y="7115"/>
                    <a:pt x="2633" y="7115"/>
                  </a:cubicBezTo>
                  <a:cubicBezTo>
                    <a:pt x="2637" y="7115"/>
                    <a:pt x="2637" y="7071"/>
                    <a:pt x="2641" y="6984"/>
                  </a:cubicBezTo>
                  <a:cubicBezTo>
                    <a:pt x="2641" y="6891"/>
                    <a:pt x="2641" y="6760"/>
                    <a:pt x="2645" y="6596"/>
                  </a:cubicBezTo>
                  <a:cubicBezTo>
                    <a:pt x="2648" y="6245"/>
                    <a:pt x="2652" y="5748"/>
                    <a:pt x="2655" y="5128"/>
                  </a:cubicBezTo>
                  <a:cubicBezTo>
                    <a:pt x="2663" y="3862"/>
                    <a:pt x="2671" y="2092"/>
                    <a:pt x="2678" y="45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rgbClr val="26323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2271853" y="2501086"/>
              <a:ext cx="208219" cy="194399"/>
            </a:xfrm>
            <a:custGeom>
              <a:rect b="b" l="l" r="r" t="t"/>
              <a:pathLst>
                <a:path extrusionOk="0" h="9678" w="10366">
                  <a:moveTo>
                    <a:pt x="5186" y="0"/>
                  </a:moveTo>
                  <a:cubicBezTo>
                    <a:pt x="4941" y="0"/>
                    <a:pt x="4696" y="20"/>
                    <a:pt x="4453" y="57"/>
                  </a:cubicBezTo>
                  <a:cubicBezTo>
                    <a:pt x="1827" y="456"/>
                    <a:pt x="1" y="2944"/>
                    <a:pt x="401" y="5570"/>
                  </a:cubicBezTo>
                  <a:cubicBezTo>
                    <a:pt x="763" y="7949"/>
                    <a:pt x="2849" y="9677"/>
                    <a:pt x="5192" y="9677"/>
                  </a:cubicBezTo>
                  <a:cubicBezTo>
                    <a:pt x="5430" y="9677"/>
                    <a:pt x="5671" y="9659"/>
                    <a:pt x="5914" y="9622"/>
                  </a:cubicBezTo>
                  <a:cubicBezTo>
                    <a:pt x="8539" y="9219"/>
                    <a:pt x="10365" y="6731"/>
                    <a:pt x="9966" y="4109"/>
                  </a:cubicBezTo>
                  <a:lnTo>
                    <a:pt x="9966" y="4109"/>
                  </a:lnTo>
                  <a:lnTo>
                    <a:pt x="5181" y="4838"/>
                  </a:lnTo>
                  <a:lnTo>
                    <a:pt x="5716" y="31"/>
                  </a:lnTo>
                  <a:cubicBezTo>
                    <a:pt x="5539" y="10"/>
                    <a:pt x="5362" y="0"/>
                    <a:pt x="5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2395438" y="2501990"/>
              <a:ext cx="73176" cy="74441"/>
            </a:xfrm>
            <a:custGeom>
              <a:rect b="b" l="l" r="r" t="t"/>
              <a:pathLst>
                <a:path extrusionOk="0" h="3706" w="3643">
                  <a:moveTo>
                    <a:pt x="583" y="1"/>
                  </a:moveTo>
                  <a:lnTo>
                    <a:pt x="0" y="3706"/>
                  </a:lnTo>
                  <a:lnTo>
                    <a:pt x="3642" y="3023"/>
                  </a:lnTo>
                  <a:cubicBezTo>
                    <a:pt x="3642" y="3023"/>
                    <a:pt x="3104" y="946"/>
                    <a:pt x="5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1857085" y="1632974"/>
              <a:ext cx="584764" cy="628734"/>
            </a:xfrm>
            <a:custGeom>
              <a:rect b="b" l="l" r="r" t="t"/>
              <a:pathLst>
                <a:path extrusionOk="0" h="31301" w="29112">
                  <a:moveTo>
                    <a:pt x="15419" y="0"/>
                  </a:moveTo>
                  <a:cubicBezTo>
                    <a:pt x="6921" y="124"/>
                    <a:pt x="0" y="7149"/>
                    <a:pt x="0" y="15647"/>
                  </a:cubicBezTo>
                  <a:cubicBezTo>
                    <a:pt x="0" y="24234"/>
                    <a:pt x="7067" y="31301"/>
                    <a:pt x="15650" y="31301"/>
                  </a:cubicBezTo>
                  <a:cubicBezTo>
                    <a:pt x="21170" y="31301"/>
                    <a:pt x="26299" y="28380"/>
                    <a:pt x="29112" y="23629"/>
                  </a:cubicBezTo>
                  <a:lnTo>
                    <a:pt x="15650" y="15647"/>
                  </a:lnTo>
                  <a:lnTo>
                    <a:pt x="15419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1878761" y="1683917"/>
              <a:ext cx="157962" cy="149325"/>
            </a:xfrm>
            <a:custGeom>
              <a:rect b="b" l="l" r="r" t="t"/>
              <a:pathLst>
                <a:path extrusionOk="0" h="7434" w="7864">
                  <a:moveTo>
                    <a:pt x="6070" y="1"/>
                  </a:moveTo>
                  <a:cubicBezTo>
                    <a:pt x="6070" y="1"/>
                    <a:pt x="1969" y="2720"/>
                    <a:pt x="1" y="7433"/>
                  </a:cubicBezTo>
                  <a:lnTo>
                    <a:pt x="7863" y="6747"/>
                  </a:lnTo>
                  <a:lnTo>
                    <a:pt x="6070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3163021" y="2421939"/>
              <a:ext cx="46842" cy="96597"/>
            </a:xfrm>
            <a:custGeom>
              <a:rect b="b" l="l" r="r" t="t"/>
              <a:pathLst>
                <a:path extrusionOk="0" h="4809" w="2332">
                  <a:moveTo>
                    <a:pt x="131" y="0"/>
                  </a:moveTo>
                  <a:lnTo>
                    <a:pt x="0" y="2805"/>
                  </a:lnTo>
                  <a:lnTo>
                    <a:pt x="1495" y="2884"/>
                  </a:lnTo>
                  <a:cubicBezTo>
                    <a:pt x="1495" y="2884"/>
                    <a:pt x="1835" y="4808"/>
                    <a:pt x="2052" y="4808"/>
                  </a:cubicBezTo>
                  <a:cubicBezTo>
                    <a:pt x="2077" y="4808"/>
                    <a:pt x="2101" y="4782"/>
                    <a:pt x="2122" y="4722"/>
                  </a:cubicBezTo>
                  <a:cubicBezTo>
                    <a:pt x="2301" y="4210"/>
                    <a:pt x="2331" y="1046"/>
                    <a:pt x="2324" y="269"/>
                  </a:cubicBezTo>
                  <a:lnTo>
                    <a:pt x="2320" y="9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3192451" y="2423144"/>
              <a:ext cx="16371" cy="20930"/>
            </a:xfrm>
            <a:custGeom>
              <a:rect b="b" l="l" r="r" t="t"/>
              <a:pathLst>
                <a:path extrusionOk="0" h="1042" w="815">
                  <a:moveTo>
                    <a:pt x="33" y="0"/>
                  </a:moveTo>
                  <a:lnTo>
                    <a:pt x="33" y="0"/>
                  </a:lnTo>
                  <a:cubicBezTo>
                    <a:pt x="0" y="235"/>
                    <a:pt x="67" y="471"/>
                    <a:pt x="205" y="665"/>
                  </a:cubicBezTo>
                  <a:cubicBezTo>
                    <a:pt x="336" y="852"/>
                    <a:pt x="534" y="986"/>
                    <a:pt x="754" y="1042"/>
                  </a:cubicBezTo>
                  <a:lnTo>
                    <a:pt x="792" y="37"/>
                  </a:lnTo>
                  <a:lnTo>
                    <a:pt x="814" y="3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3198056" y="2423807"/>
              <a:ext cx="12112" cy="94930"/>
            </a:xfrm>
            <a:custGeom>
              <a:rect b="b" l="l" r="r" t="t"/>
              <a:pathLst>
                <a:path extrusionOk="0" h="4726" w="603">
                  <a:moveTo>
                    <a:pt x="576" y="0"/>
                  </a:moveTo>
                  <a:lnTo>
                    <a:pt x="580" y="176"/>
                  </a:lnTo>
                  <a:cubicBezTo>
                    <a:pt x="583" y="590"/>
                    <a:pt x="576" y="1688"/>
                    <a:pt x="542" y="2697"/>
                  </a:cubicBezTo>
                  <a:cubicBezTo>
                    <a:pt x="583" y="1745"/>
                    <a:pt x="602" y="673"/>
                    <a:pt x="576" y="0"/>
                  </a:cubicBezTo>
                  <a:close/>
                  <a:moveTo>
                    <a:pt x="1" y="3967"/>
                  </a:moveTo>
                  <a:cubicBezTo>
                    <a:pt x="1" y="3974"/>
                    <a:pt x="20" y="4057"/>
                    <a:pt x="54" y="4165"/>
                  </a:cubicBezTo>
                  <a:cubicBezTo>
                    <a:pt x="35" y="4102"/>
                    <a:pt x="16" y="4034"/>
                    <a:pt x="1" y="3967"/>
                  </a:cubicBezTo>
                  <a:close/>
                  <a:moveTo>
                    <a:pt x="385" y="4602"/>
                  </a:moveTo>
                  <a:lnTo>
                    <a:pt x="385" y="4602"/>
                  </a:lnTo>
                  <a:cubicBezTo>
                    <a:pt x="382" y="4614"/>
                    <a:pt x="378" y="4621"/>
                    <a:pt x="378" y="4629"/>
                  </a:cubicBezTo>
                  <a:cubicBezTo>
                    <a:pt x="356" y="4688"/>
                    <a:pt x="333" y="4714"/>
                    <a:pt x="307" y="4714"/>
                  </a:cubicBezTo>
                  <a:cubicBezTo>
                    <a:pt x="300" y="4714"/>
                    <a:pt x="289" y="4710"/>
                    <a:pt x="281" y="4707"/>
                  </a:cubicBezTo>
                  <a:lnTo>
                    <a:pt x="281" y="4707"/>
                  </a:lnTo>
                  <a:cubicBezTo>
                    <a:pt x="296" y="4718"/>
                    <a:pt x="307" y="4726"/>
                    <a:pt x="318" y="4726"/>
                  </a:cubicBezTo>
                  <a:cubicBezTo>
                    <a:pt x="330" y="4726"/>
                    <a:pt x="337" y="4722"/>
                    <a:pt x="345" y="4714"/>
                  </a:cubicBezTo>
                  <a:cubicBezTo>
                    <a:pt x="356" y="4707"/>
                    <a:pt x="371" y="4665"/>
                    <a:pt x="385" y="46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9"/>
            <p:cNvSpPr/>
            <p:nvPr/>
          </p:nvSpPr>
          <p:spPr>
            <a:xfrm>
              <a:off x="3198056" y="2423807"/>
              <a:ext cx="11731" cy="94689"/>
            </a:xfrm>
            <a:custGeom>
              <a:rect b="b" l="l" r="r" t="t"/>
              <a:pathLst>
                <a:path extrusionOk="0" h="4714" w="584">
                  <a:moveTo>
                    <a:pt x="576" y="0"/>
                  </a:moveTo>
                  <a:lnTo>
                    <a:pt x="535" y="4"/>
                  </a:lnTo>
                  <a:lnTo>
                    <a:pt x="505" y="1016"/>
                  </a:lnTo>
                  <a:cubicBezTo>
                    <a:pt x="497" y="1013"/>
                    <a:pt x="487" y="1013"/>
                    <a:pt x="475" y="1009"/>
                  </a:cubicBezTo>
                  <a:lnTo>
                    <a:pt x="371" y="3736"/>
                  </a:lnTo>
                  <a:cubicBezTo>
                    <a:pt x="371" y="3736"/>
                    <a:pt x="16" y="3807"/>
                    <a:pt x="1" y="3967"/>
                  </a:cubicBezTo>
                  <a:cubicBezTo>
                    <a:pt x="16" y="4034"/>
                    <a:pt x="35" y="4102"/>
                    <a:pt x="54" y="4165"/>
                  </a:cubicBezTo>
                  <a:cubicBezTo>
                    <a:pt x="106" y="4360"/>
                    <a:pt x="199" y="4636"/>
                    <a:pt x="281" y="4707"/>
                  </a:cubicBezTo>
                  <a:cubicBezTo>
                    <a:pt x="289" y="4710"/>
                    <a:pt x="300" y="4714"/>
                    <a:pt x="307" y="4714"/>
                  </a:cubicBezTo>
                  <a:cubicBezTo>
                    <a:pt x="333" y="4714"/>
                    <a:pt x="356" y="4688"/>
                    <a:pt x="378" y="4629"/>
                  </a:cubicBezTo>
                  <a:cubicBezTo>
                    <a:pt x="378" y="4621"/>
                    <a:pt x="382" y="4614"/>
                    <a:pt x="385" y="4602"/>
                  </a:cubicBezTo>
                  <a:cubicBezTo>
                    <a:pt x="445" y="4322"/>
                    <a:pt x="505" y="3560"/>
                    <a:pt x="542" y="2697"/>
                  </a:cubicBezTo>
                  <a:cubicBezTo>
                    <a:pt x="576" y="1688"/>
                    <a:pt x="583" y="590"/>
                    <a:pt x="580" y="176"/>
                  </a:cubicBezTo>
                  <a:lnTo>
                    <a:pt x="576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9"/>
            <p:cNvSpPr/>
            <p:nvPr/>
          </p:nvSpPr>
          <p:spPr>
            <a:xfrm>
              <a:off x="3207578" y="2423887"/>
              <a:ext cx="1245" cy="20348"/>
            </a:xfrm>
            <a:custGeom>
              <a:rect b="b" l="l" r="r" t="t"/>
              <a:pathLst>
                <a:path extrusionOk="0" h="1013" w="62">
                  <a:moveTo>
                    <a:pt x="39" y="0"/>
                  </a:moveTo>
                  <a:lnTo>
                    <a:pt x="1" y="1005"/>
                  </a:lnTo>
                  <a:cubicBezTo>
                    <a:pt x="13" y="1009"/>
                    <a:pt x="23" y="1009"/>
                    <a:pt x="31" y="1012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F8CB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3203982" y="2422983"/>
              <a:ext cx="4520" cy="95512"/>
            </a:xfrm>
            <a:custGeom>
              <a:rect b="b" l="l" r="r" t="t"/>
              <a:pathLst>
                <a:path extrusionOk="0" h="4755" w="225">
                  <a:moveTo>
                    <a:pt x="218" y="0"/>
                  </a:moveTo>
                  <a:cubicBezTo>
                    <a:pt x="218" y="0"/>
                    <a:pt x="218" y="15"/>
                    <a:pt x="214" y="49"/>
                  </a:cubicBezTo>
                  <a:cubicBezTo>
                    <a:pt x="214" y="90"/>
                    <a:pt x="210" y="135"/>
                    <a:pt x="210" y="188"/>
                  </a:cubicBezTo>
                  <a:cubicBezTo>
                    <a:pt x="207" y="326"/>
                    <a:pt x="202" y="497"/>
                    <a:pt x="199" y="699"/>
                  </a:cubicBezTo>
                  <a:cubicBezTo>
                    <a:pt x="188" y="1129"/>
                    <a:pt x="169" y="1722"/>
                    <a:pt x="140" y="2379"/>
                  </a:cubicBezTo>
                  <a:cubicBezTo>
                    <a:pt x="109" y="3037"/>
                    <a:pt x="72" y="3631"/>
                    <a:pt x="46" y="4060"/>
                  </a:cubicBezTo>
                  <a:cubicBezTo>
                    <a:pt x="31" y="4262"/>
                    <a:pt x="20" y="4430"/>
                    <a:pt x="12" y="4568"/>
                  </a:cubicBezTo>
                  <a:cubicBezTo>
                    <a:pt x="9" y="4620"/>
                    <a:pt x="5" y="4665"/>
                    <a:pt x="1" y="4706"/>
                  </a:cubicBezTo>
                  <a:lnTo>
                    <a:pt x="1" y="4755"/>
                  </a:lnTo>
                  <a:cubicBezTo>
                    <a:pt x="5" y="4755"/>
                    <a:pt x="5" y="4741"/>
                    <a:pt x="9" y="4706"/>
                  </a:cubicBezTo>
                  <a:cubicBezTo>
                    <a:pt x="12" y="4665"/>
                    <a:pt x="20" y="4620"/>
                    <a:pt x="23" y="4568"/>
                  </a:cubicBezTo>
                  <a:cubicBezTo>
                    <a:pt x="35" y="4430"/>
                    <a:pt x="50" y="4262"/>
                    <a:pt x="68" y="4060"/>
                  </a:cubicBezTo>
                  <a:cubicBezTo>
                    <a:pt x="102" y="3631"/>
                    <a:pt x="143" y="3037"/>
                    <a:pt x="173" y="2379"/>
                  </a:cubicBezTo>
                  <a:cubicBezTo>
                    <a:pt x="202" y="1722"/>
                    <a:pt x="218" y="1129"/>
                    <a:pt x="221" y="699"/>
                  </a:cubicBezTo>
                  <a:cubicBezTo>
                    <a:pt x="221" y="497"/>
                    <a:pt x="221" y="326"/>
                    <a:pt x="225" y="188"/>
                  </a:cubicBezTo>
                  <a:cubicBezTo>
                    <a:pt x="221" y="135"/>
                    <a:pt x="221" y="90"/>
                    <a:pt x="221" y="49"/>
                  </a:cubicBezTo>
                  <a:cubicBezTo>
                    <a:pt x="221" y="15"/>
                    <a:pt x="221" y="0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3197152" y="2498756"/>
              <a:ext cx="9300" cy="5142"/>
            </a:xfrm>
            <a:custGeom>
              <a:rect b="b" l="l" r="r" t="t"/>
              <a:pathLst>
                <a:path extrusionOk="0" h="256" w="463">
                  <a:moveTo>
                    <a:pt x="418" y="0"/>
                  </a:moveTo>
                  <a:cubicBezTo>
                    <a:pt x="369" y="0"/>
                    <a:pt x="284" y="13"/>
                    <a:pt x="195" y="60"/>
                  </a:cubicBezTo>
                  <a:cubicBezTo>
                    <a:pt x="61" y="136"/>
                    <a:pt x="1" y="255"/>
                    <a:pt x="9" y="255"/>
                  </a:cubicBezTo>
                  <a:cubicBezTo>
                    <a:pt x="9" y="255"/>
                    <a:pt x="10" y="255"/>
                    <a:pt x="10" y="255"/>
                  </a:cubicBezTo>
                  <a:cubicBezTo>
                    <a:pt x="24" y="255"/>
                    <a:pt x="91" y="159"/>
                    <a:pt x="214" y="91"/>
                  </a:cubicBezTo>
                  <a:cubicBezTo>
                    <a:pt x="341" y="19"/>
                    <a:pt x="461" y="16"/>
                    <a:pt x="461" y="8"/>
                  </a:cubicBezTo>
                  <a:cubicBezTo>
                    <a:pt x="462" y="4"/>
                    <a:pt x="446" y="0"/>
                    <a:pt x="4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3193797" y="2481862"/>
              <a:ext cx="5042" cy="2852"/>
            </a:xfrm>
            <a:custGeom>
              <a:rect b="b" l="l" r="r" t="t"/>
              <a:pathLst>
                <a:path extrusionOk="0" h="142" w="251">
                  <a:moveTo>
                    <a:pt x="243" y="0"/>
                  </a:moveTo>
                  <a:cubicBezTo>
                    <a:pt x="228" y="0"/>
                    <a:pt x="175" y="22"/>
                    <a:pt x="120" y="58"/>
                  </a:cubicBezTo>
                  <a:cubicBezTo>
                    <a:pt x="52" y="95"/>
                    <a:pt x="0" y="132"/>
                    <a:pt x="7" y="140"/>
                  </a:cubicBezTo>
                  <a:cubicBezTo>
                    <a:pt x="8" y="141"/>
                    <a:pt x="9" y="141"/>
                    <a:pt x="12" y="141"/>
                  </a:cubicBezTo>
                  <a:cubicBezTo>
                    <a:pt x="27" y="141"/>
                    <a:pt x="77" y="120"/>
                    <a:pt x="135" y="84"/>
                  </a:cubicBezTo>
                  <a:cubicBezTo>
                    <a:pt x="202" y="46"/>
                    <a:pt x="250" y="9"/>
                    <a:pt x="247" y="1"/>
                  </a:cubicBezTo>
                  <a:cubicBezTo>
                    <a:pt x="246" y="1"/>
                    <a:pt x="245" y="0"/>
                    <a:pt x="2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3193114" y="2477201"/>
              <a:ext cx="3535" cy="3435"/>
            </a:xfrm>
            <a:custGeom>
              <a:rect b="b" l="l" r="r" t="t"/>
              <a:pathLst>
                <a:path extrusionOk="0" h="171" w="176">
                  <a:moveTo>
                    <a:pt x="169" y="1"/>
                  </a:moveTo>
                  <a:cubicBezTo>
                    <a:pt x="157" y="1"/>
                    <a:pt x="119" y="33"/>
                    <a:pt x="76" y="73"/>
                  </a:cubicBezTo>
                  <a:cubicBezTo>
                    <a:pt x="31" y="118"/>
                    <a:pt x="0" y="163"/>
                    <a:pt x="4" y="170"/>
                  </a:cubicBezTo>
                  <a:cubicBezTo>
                    <a:pt x="4" y="170"/>
                    <a:pt x="5" y="170"/>
                    <a:pt x="5" y="170"/>
                  </a:cubicBezTo>
                  <a:cubicBezTo>
                    <a:pt x="17" y="170"/>
                    <a:pt x="59" y="141"/>
                    <a:pt x="102" y="95"/>
                  </a:cubicBezTo>
                  <a:cubicBezTo>
                    <a:pt x="146" y="51"/>
                    <a:pt x="176" y="9"/>
                    <a:pt x="172" y="2"/>
                  </a:cubicBezTo>
                  <a:cubicBezTo>
                    <a:pt x="172" y="1"/>
                    <a:pt x="171" y="1"/>
                    <a:pt x="1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3190864" y="2474088"/>
              <a:ext cx="844" cy="5946"/>
            </a:xfrm>
            <a:custGeom>
              <a:rect b="b" l="l" r="r" t="t"/>
              <a:pathLst>
                <a:path extrusionOk="0" h="296" w="42">
                  <a:moveTo>
                    <a:pt x="26" y="0"/>
                  </a:moveTo>
                  <a:cubicBezTo>
                    <a:pt x="15" y="0"/>
                    <a:pt x="4" y="68"/>
                    <a:pt x="4" y="146"/>
                  </a:cubicBezTo>
                  <a:cubicBezTo>
                    <a:pt x="0" y="228"/>
                    <a:pt x="4" y="295"/>
                    <a:pt x="15" y="295"/>
                  </a:cubicBezTo>
                  <a:cubicBezTo>
                    <a:pt x="23" y="295"/>
                    <a:pt x="34" y="228"/>
                    <a:pt x="38" y="149"/>
                  </a:cubicBezTo>
                  <a:cubicBezTo>
                    <a:pt x="41" y="68"/>
                    <a:pt x="34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3187489" y="2472943"/>
              <a:ext cx="1065" cy="6709"/>
            </a:xfrm>
            <a:custGeom>
              <a:rect b="b" l="l" r="r" t="t"/>
              <a:pathLst>
                <a:path extrusionOk="0" h="334" w="53">
                  <a:moveTo>
                    <a:pt x="9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1" y="1"/>
                    <a:pt x="11" y="76"/>
                    <a:pt x="15" y="166"/>
                  </a:cubicBezTo>
                  <a:cubicBezTo>
                    <a:pt x="19" y="255"/>
                    <a:pt x="8" y="330"/>
                    <a:pt x="19" y="333"/>
                  </a:cubicBezTo>
                  <a:cubicBezTo>
                    <a:pt x="27" y="333"/>
                    <a:pt x="53" y="259"/>
                    <a:pt x="49" y="166"/>
                  </a:cubicBezTo>
                  <a:cubicBezTo>
                    <a:pt x="45" y="70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3187248" y="2483609"/>
              <a:ext cx="7492" cy="10465"/>
            </a:xfrm>
            <a:custGeom>
              <a:rect b="b" l="l" r="r" t="t"/>
              <a:pathLst>
                <a:path extrusionOk="0" h="521" w="373">
                  <a:moveTo>
                    <a:pt x="314" y="47"/>
                  </a:moveTo>
                  <a:cubicBezTo>
                    <a:pt x="310" y="78"/>
                    <a:pt x="303" y="121"/>
                    <a:pt x="292" y="173"/>
                  </a:cubicBezTo>
                  <a:cubicBezTo>
                    <a:pt x="278" y="228"/>
                    <a:pt x="259" y="292"/>
                    <a:pt x="233" y="356"/>
                  </a:cubicBezTo>
                  <a:cubicBezTo>
                    <a:pt x="221" y="389"/>
                    <a:pt x="206" y="426"/>
                    <a:pt x="184" y="456"/>
                  </a:cubicBezTo>
                  <a:cubicBezTo>
                    <a:pt x="173" y="474"/>
                    <a:pt x="157" y="485"/>
                    <a:pt x="142" y="485"/>
                  </a:cubicBezTo>
                  <a:cubicBezTo>
                    <a:pt x="131" y="485"/>
                    <a:pt x="121" y="480"/>
                    <a:pt x="113" y="468"/>
                  </a:cubicBezTo>
                  <a:cubicBezTo>
                    <a:pt x="76" y="404"/>
                    <a:pt x="83" y="314"/>
                    <a:pt x="106" y="251"/>
                  </a:cubicBezTo>
                  <a:cubicBezTo>
                    <a:pt x="128" y="187"/>
                    <a:pt x="173" y="135"/>
                    <a:pt x="214" y="101"/>
                  </a:cubicBezTo>
                  <a:cubicBezTo>
                    <a:pt x="251" y="74"/>
                    <a:pt x="287" y="58"/>
                    <a:pt x="314" y="47"/>
                  </a:cubicBezTo>
                  <a:close/>
                  <a:moveTo>
                    <a:pt x="322" y="0"/>
                  </a:moveTo>
                  <a:cubicBezTo>
                    <a:pt x="321" y="0"/>
                    <a:pt x="319" y="12"/>
                    <a:pt x="316" y="32"/>
                  </a:cubicBezTo>
                  <a:lnTo>
                    <a:pt x="316" y="32"/>
                  </a:lnTo>
                  <a:cubicBezTo>
                    <a:pt x="286" y="40"/>
                    <a:pt x="244" y="51"/>
                    <a:pt x="199" y="83"/>
                  </a:cubicBezTo>
                  <a:cubicBezTo>
                    <a:pt x="109" y="142"/>
                    <a:pt x="1" y="311"/>
                    <a:pt x="83" y="486"/>
                  </a:cubicBezTo>
                  <a:cubicBezTo>
                    <a:pt x="97" y="506"/>
                    <a:pt x="122" y="520"/>
                    <a:pt x="146" y="520"/>
                  </a:cubicBezTo>
                  <a:cubicBezTo>
                    <a:pt x="149" y="520"/>
                    <a:pt x="152" y="520"/>
                    <a:pt x="154" y="520"/>
                  </a:cubicBezTo>
                  <a:cubicBezTo>
                    <a:pt x="184" y="512"/>
                    <a:pt x="199" y="494"/>
                    <a:pt x="214" y="475"/>
                  </a:cubicBezTo>
                  <a:cubicBezTo>
                    <a:pt x="237" y="437"/>
                    <a:pt x="247" y="404"/>
                    <a:pt x="263" y="370"/>
                  </a:cubicBezTo>
                  <a:cubicBezTo>
                    <a:pt x="289" y="299"/>
                    <a:pt x="304" y="232"/>
                    <a:pt x="315" y="180"/>
                  </a:cubicBezTo>
                  <a:cubicBezTo>
                    <a:pt x="325" y="121"/>
                    <a:pt x="327" y="74"/>
                    <a:pt x="327" y="43"/>
                  </a:cubicBezTo>
                  <a:lnTo>
                    <a:pt x="327" y="43"/>
                  </a:lnTo>
                  <a:cubicBezTo>
                    <a:pt x="356" y="33"/>
                    <a:pt x="373" y="30"/>
                    <a:pt x="371" y="27"/>
                  </a:cubicBezTo>
                  <a:cubicBezTo>
                    <a:pt x="371" y="27"/>
                    <a:pt x="366" y="26"/>
                    <a:pt x="358" y="26"/>
                  </a:cubicBezTo>
                  <a:cubicBezTo>
                    <a:pt x="350" y="26"/>
                    <a:pt x="340" y="26"/>
                    <a:pt x="327" y="29"/>
                  </a:cubicBezTo>
                  <a:lnTo>
                    <a:pt x="327" y="29"/>
                  </a:lnTo>
                  <a:cubicBezTo>
                    <a:pt x="326" y="11"/>
                    <a:pt x="324" y="0"/>
                    <a:pt x="323" y="0"/>
                  </a:cubicBezTo>
                  <a:lnTo>
                    <a:pt x="323" y="0"/>
                  </a:lnTo>
                  <a:cubicBezTo>
                    <a:pt x="323" y="0"/>
                    <a:pt x="323" y="0"/>
                    <a:pt x="323" y="1"/>
                  </a:cubicBezTo>
                  <a:cubicBezTo>
                    <a:pt x="323" y="0"/>
                    <a:pt x="323" y="0"/>
                    <a:pt x="3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3186886" y="2479531"/>
              <a:ext cx="7071" cy="5363"/>
            </a:xfrm>
            <a:custGeom>
              <a:rect b="b" l="l" r="r" t="t"/>
              <a:pathLst>
                <a:path extrusionOk="0" h="267" w="352">
                  <a:moveTo>
                    <a:pt x="80" y="0"/>
                  </a:moveTo>
                  <a:cubicBezTo>
                    <a:pt x="51" y="0"/>
                    <a:pt x="14" y="19"/>
                    <a:pt x="8" y="54"/>
                  </a:cubicBezTo>
                  <a:cubicBezTo>
                    <a:pt x="0" y="133"/>
                    <a:pt x="57" y="174"/>
                    <a:pt x="94" y="207"/>
                  </a:cubicBezTo>
                  <a:cubicBezTo>
                    <a:pt x="135" y="241"/>
                    <a:pt x="184" y="256"/>
                    <a:pt x="221" y="264"/>
                  </a:cubicBezTo>
                  <a:cubicBezTo>
                    <a:pt x="236" y="266"/>
                    <a:pt x="251" y="266"/>
                    <a:pt x="264" y="266"/>
                  </a:cubicBezTo>
                  <a:cubicBezTo>
                    <a:pt x="320" y="266"/>
                    <a:pt x="351" y="251"/>
                    <a:pt x="348" y="248"/>
                  </a:cubicBezTo>
                  <a:cubicBezTo>
                    <a:pt x="348" y="247"/>
                    <a:pt x="345" y="246"/>
                    <a:pt x="341" y="246"/>
                  </a:cubicBezTo>
                  <a:cubicBezTo>
                    <a:pt x="332" y="246"/>
                    <a:pt x="317" y="248"/>
                    <a:pt x="297" y="248"/>
                  </a:cubicBezTo>
                  <a:cubicBezTo>
                    <a:pt x="278" y="248"/>
                    <a:pt x="255" y="246"/>
                    <a:pt x="229" y="241"/>
                  </a:cubicBezTo>
                  <a:cubicBezTo>
                    <a:pt x="191" y="233"/>
                    <a:pt x="150" y="214"/>
                    <a:pt x="112" y="185"/>
                  </a:cubicBezTo>
                  <a:cubicBezTo>
                    <a:pt x="79" y="155"/>
                    <a:pt x="34" y="107"/>
                    <a:pt x="41" y="62"/>
                  </a:cubicBezTo>
                  <a:cubicBezTo>
                    <a:pt x="46" y="42"/>
                    <a:pt x="62" y="35"/>
                    <a:pt x="82" y="35"/>
                  </a:cubicBezTo>
                  <a:cubicBezTo>
                    <a:pt x="106" y="35"/>
                    <a:pt x="136" y="47"/>
                    <a:pt x="157" y="62"/>
                  </a:cubicBezTo>
                  <a:cubicBezTo>
                    <a:pt x="198" y="88"/>
                    <a:pt x="232" y="117"/>
                    <a:pt x="262" y="143"/>
                  </a:cubicBezTo>
                  <a:cubicBezTo>
                    <a:pt x="312" y="194"/>
                    <a:pt x="338" y="233"/>
                    <a:pt x="347" y="233"/>
                  </a:cubicBezTo>
                  <a:cubicBezTo>
                    <a:pt x="347" y="233"/>
                    <a:pt x="348" y="233"/>
                    <a:pt x="348" y="233"/>
                  </a:cubicBezTo>
                  <a:cubicBezTo>
                    <a:pt x="351" y="233"/>
                    <a:pt x="329" y="185"/>
                    <a:pt x="277" y="129"/>
                  </a:cubicBezTo>
                  <a:cubicBezTo>
                    <a:pt x="251" y="99"/>
                    <a:pt x="217" y="65"/>
                    <a:pt x="172" y="35"/>
                  </a:cubicBezTo>
                  <a:cubicBezTo>
                    <a:pt x="153" y="24"/>
                    <a:pt x="124" y="5"/>
                    <a:pt x="94" y="2"/>
                  </a:cubicBezTo>
                  <a:cubicBezTo>
                    <a:pt x="90" y="1"/>
                    <a:pt x="85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3192371" y="2423425"/>
              <a:ext cx="15547" cy="20729"/>
            </a:xfrm>
            <a:custGeom>
              <a:rect b="b" l="l" r="r" t="t"/>
              <a:pathLst>
                <a:path extrusionOk="0" h="1032" w="774">
                  <a:moveTo>
                    <a:pt x="26" y="1"/>
                  </a:moveTo>
                  <a:cubicBezTo>
                    <a:pt x="26" y="1"/>
                    <a:pt x="18" y="19"/>
                    <a:pt x="11" y="54"/>
                  </a:cubicBezTo>
                  <a:cubicBezTo>
                    <a:pt x="4" y="90"/>
                    <a:pt x="0" y="143"/>
                    <a:pt x="0" y="210"/>
                  </a:cubicBezTo>
                  <a:cubicBezTo>
                    <a:pt x="4" y="337"/>
                    <a:pt x="45" y="524"/>
                    <a:pt x="161" y="688"/>
                  </a:cubicBezTo>
                  <a:cubicBezTo>
                    <a:pt x="280" y="852"/>
                    <a:pt x="444" y="950"/>
                    <a:pt x="568" y="990"/>
                  </a:cubicBezTo>
                  <a:cubicBezTo>
                    <a:pt x="628" y="1013"/>
                    <a:pt x="680" y="1024"/>
                    <a:pt x="718" y="1028"/>
                  </a:cubicBezTo>
                  <a:cubicBezTo>
                    <a:pt x="754" y="1032"/>
                    <a:pt x="773" y="1032"/>
                    <a:pt x="773" y="1032"/>
                  </a:cubicBezTo>
                  <a:cubicBezTo>
                    <a:pt x="773" y="1024"/>
                    <a:pt x="695" y="1017"/>
                    <a:pt x="575" y="968"/>
                  </a:cubicBezTo>
                  <a:cubicBezTo>
                    <a:pt x="459" y="919"/>
                    <a:pt x="303" y="826"/>
                    <a:pt x="191" y="669"/>
                  </a:cubicBezTo>
                  <a:cubicBezTo>
                    <a:pt x="75" y="509"/>
                    <a:pt x="34" y="333"/>
                    <a:pt x="26" y="206"/>
                  </a:cubicBezTo>
                  <a:cubicBezTo>
                    <a:pt x="15" y="80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3169168" y="2428045"/>
              <a:ext cx="23220" cy="1045"/>
            </a:xfrm>
            <a:custGeom>
              <a:rect b="b" l="l" r="r" t="t"/>
              <a:pathLst>
                <a:path extrusionOk="0" h="52" w="1156">
                  <a:moveTo>
                    <a:pt x="145" y="1"/>
                  </a:moveTo>
                  <a:cubicBezTo>
                    <a:pt x="57" y="1"/>
                    <a:pt x="3" y="3"/>
                    <a:pt x="1" y="6"/>
                  </a:cubicBezTo>
                  <a:cubicBezTo>
                    <a:pt x="1" y="17"/>
                    <a:pt x="259" y="32"/>
                    <a:pt x="580" y="43"/>
                  </a:cubicBezTo>
                  <a:cubicBezTo>
                    <a:pt x="739" y="49"/>
                    <a:pt x="883" y="52"/>
                    <a:pt x="987" y="52"/>
                  </a:cubicBezTo>
                  <a:cubicBezTo>
                    <a:pt x="1091" y="52"/>
                    <a:pt x="1155" y="49"/>
                    <a:pt x="1155" y="43"/>
                  </a:cubicBezTo>
                  <a:cubicBezTo>
                    <a:pt x="1155" y="36"/>
                    <a:pt x="897" y="21"/>
                    <a:pt x="580" y="10"/>
                  </a:cubicBezTo>
                  <a:cubicBezTo>
                    <a:pt x="407" y="4"/>
                    <a:pt x="251" y="1"/>
                    <a:pt x="1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3201591" y="2451046"/>
              <a:ext cx="1446" cy="16451"/>
            </a:xfrm>
            <a:custGeom>
              <a:rect b="b" l="l" r="r" t="t"/>
              <a:pathLst>
                <a:path extrusionOk="0" h="819" w="72">
                  <a:moveTo>
                    <a:pt x="42" y="1"/>
                  </a:moveTo>
                  <a:cubicBezTo>
                    <a:pt x="30" y="1"/>
                    <a:pt x="38" y="184"/>
                    <a:pt x="26" y="411"/>
                  </a:cubicBezTo>
                  <a:cubicBezTo>
                    <a:pt x="19" y="635"/>
                    <a:pt x="0" y="818"/>
                    <a:pt x="12" y="818"/>
                  </a:cubicBezTo>
                  <a:cubicBezTo>
                    <a:pt x="12" y="818"/>
                    <a:pt x="12" y="818"/>
                    <a:pt x="12" y="818"/>
                  </a:cubicBezTo>
                  <a:cubicBezTo>
                    <a:pt x="20" y="818"/>
                    <a:pt x="53" y="637"/>
                    <a:pt x="64" y="411"/>
                  </a:cubicBezTo>
                  <a:cubicBezTo>
                    <a:pt x="71" y="184"/>
                    <a:pt x="49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9"/>
            <p:cNvSpPr/>
            <p:nvPr/>
          </p:nvSpPr>
          <p:spPr>
            <a:xfrm>
              <a:off x="3202716" y="2439998"/>
              <a:ext cx="3314" cy="1788"/>
            </a:xfrm>
            <a:custGeom>
              <a:rect b="b" l="l" r="r" t="t"/>
              <a:pathLst>
                <a:path extrusionOk="0" h="89" w="165">
                  <a:moveTo>
                    <a:pt x="12" y="0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8"/>
                    <a:pt x="27" y="46"/>
                    <a:pt x="72" y="68"/>
                  </a:cubicBezTo>
                  <a:cubicBezTo>
                    <a:pt x="99" y="83"/>
                    <a:pt x="125" y="88"/>
                    <a:pt x="142" y="88"/>
                  </a:cubicBezTo>
                  <a:cubicBezTo>
                    <a:pt x="156" y="88"/>
                    <a:pt x="165" y="85"/>
                    <a:pt x="165" y="80"/>
                  </a:cubicBezTo>
                  <a:cubicBezTo>
                    <a:pt x="165" y="72"/>
                    <a:pt x="131" y="61"/>
                    <a:pt x="91" y="39"/>
                  </a:cubicBezTo>
                  <a:cubicBezTo>
                    <a:pt x="54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9"/>
            <p:cNvSpPr/>
            <p:nvPr/>
          </p:nvSpPr>
          <p:spPr>
            <a:xfrm>
              <a:off x="3197774" y="2435578"/>
              <a:ext cx="2350" cy="2310"/>
            </a:xfrm>
            <a:custGeom>
              <a:rect b="b" l="l" r="r" t="t"/>
              <a:pathLst>
                <a:path extrusionOk="0" h="115" w="117">
                  <a:moveTo>
                    <a:pt x="10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0" y="9"/>
                    <a:pt x="18" y="38"/>
                    <a:pt x="45" y="68"/>
                  </a:cubicBezTo>
                  <a:cubicBezTo>
                    <a:pt x="71" y="94"/>
                    <a:pt x="94" y="114"/>
                    <a:pt x="104" y="114"/>
                  </a:cubicBezTo>
                  <a:cubicBezTo>
                    <a:pt x="106" y="114"/>
                    <a:pt x="107" y="114"/>
                    <a:pt x="108" y="113"/>
                  </a:cubicBezTo>
                  <a:cubicBezTo>
                    <a:pt x="116" y="106"/>
                    <a:pt x="97" y="76"/>
                    <a:pt x="71" y="46"/>
                  </a:cubicBezTo>
                  <a:cubicBezTo>
                    <a:pt x="43" y="18"/>
                    <a:pt x="19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3195304" y="2429592"/>
              <a:ext cx="1587" cy="3254"/>
            </a:xfrm>
            <a:custGeom>
              <a:rect b="b" l="l" r="r" t="t"/>
              <a:pathLst>
                <a:path extrusionOk="0" h="162" w="79">
                  <a:moveTo>
                    <a:pt x="25" y="0"/>
                  </a:moveTo>
                  <a:cubicBezTo>
                    <a:pt x="17" y="0"/>
                    <a:pt x="0" y="40"/>
                    <a:pt x="15" y="90"/>
                  </a:cubicBezTo>
                  <a:cubicBezTo>
                    <a:pt x="28" y="136"/>
                    <a:pt x="59" y="162"/>
                    <a:pt x="71" y="162"/>
                  </a:cubicBezTo>
                  <a:cubicBezTo>
                    <a:pt x="72" y="162"/>
                    <a:pt x="73" y="161"/>
                    <a:pt x="74" y="161"/>
                  </a:cubicBezTo>
                  <a:cubicBezTo>
                    <a:pt x="79" y="154"/>
                    <a:pt x="60" y="123"/>
                    <a:pt x="45" y="83"/>
                  </a:cubicBezTo>
                  <a:cubicBezTo>
                    <a:pt x="34" y="38"/>
                    <a:pt x="37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3194701" y="2425293"/>
              <a:ext cx="984" cy="1748"/>
            </a:xfrm>
            <a:custGeom>
              <a:rect b="b" l="l" r="r" t="t"/>
              <a:pathLst>
                <a:path extrusionOk="0" h="87" w="49">
                  <a:moveTo>
                    <a:pt x="13" y="0"/>
                  </a:moveTo>
                  <a:cubicBezTo>
                    <a:pt x="13" y="0"/>
                    <a:pt x="12" y="1"/>
                    <a:pt x="11" y="1"/>
                  </a:cubicBezTo>
                  <a:cubicBezTo>
                    <a:pt x="4" y="1"/>
                    <a:pt x="0" y="23"/>
                    <a:pt x="7" y="46"/>
                  </a:cubicBezTo>
                  <a:cubicBezTo>
                    <a:pt x="19" y="73"/>
                    <a:pt x="30" y="87"/>
                    <a:pt x="41" y="87"/>
                  </a:cubicBezTo>
                  <a:cubicBezTo>
                    <a:pt x="49" y="83"/>
                    <a:pt x="49" y="61"/>
                    <a:pt x="41" y="39"/>
                  </a:cubicBezTo>
                  <a:cubicBezTo>
                    <a:pt x="34" y="15"/>
                    <a:pt x="22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2955949" y="2705484"/>
              <a:ext cx="81472" cy="92178"/>
            </a:xfrm>
            <a:custGeom>
              <a:rect b="b" l="l" r="r" t="t"/>
              <a:pathLst>
                <a:path extrusionOk="0" h="4589" w="4056">
                  <a:moveTo>
                    <a:pt x="2711" y="0"/>
                  </a:moveTo>
                  <a:lnTo>
                    <a:pt x="489" y="1711"/>
                  </a:lnTo>
                  <a:lnTo>
                    <a:pt x="1397" y="2902"/>
                  </a:lnTo>
                  <a:cubicBezTo>
                    <a:pt x="1397" y="2902"/>
                    <a:pt x="1" y="4589"/>
                    <a:pt x="327" y="4589"/>
                  </a:cubicBezTo>
                  <a:cubicBezTo>
                    <a:pt x="345" y="4589"/>
                    <a:pt x="369" y="4584"/>
                    <a:pt x="399" y="4572"/>
                  </a:cubicBezTo>
                  <a:cubicBezTo>
                    <a:pt x="907" y="4378"/>
                    <a:pt x="3339" y="2350"/>
                    <a:pt x="3926" y="1845"/>
                  </a:cubicBezTo>
                  <a:lnTo>
                    <a:pt x="4056" y="1730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3018223" y="2727159"/>
              <a:ext cx="18681" cy="24646"/>
            </a:xfrm>
            <a:custGeom>
              <a:rect b="b" l="l" r="r" t="t"/>
              <a:pathLst>
                <a:path extrusionOk="0" h="1227" w="930">
                  <a:moveTo>
                    <a:pt x="915" y="602"/>
                  </a:moveTo>
                  <a:lnTo>
                    <a:pt x="915" y="602"/>
                  </a:lnTo>
                  <a:lnTo>
                    <a:pt x="915" y="602"/>
                  </a:lnTo>
                  <a:lnTo>
                    <a:pt x="930" y="621"/>
                  </a:lnTo>
                  <a:lnTo>
                    <a:pt x="915" y="602"/>
                  </a:lnTo>
                  <a:close/>
                  <a:moveTo>
                    <a:pt x="452" y="1"/>
                  </a:moveTo>
                  <a:cubicBezTo>
                    <a:pt x="250" y="128"/>
                    <a:pt x="116" y="330"/>
                    <a:pt x="56" y="561"/>
                  </a:cubicBezTo>
                  <a:cubicBezTo>
                    <a:pt x="0" y="782"/>
                    <a:pt x="23" y="1020"/>
                    <a:pt x="123" y="1226"/>
                  </a:cubicBezTo>
                  <a:lnTo>
                    <a:pt x="915" y="602"/>
                  </a:lnTo>
                  <a:lnTo>
                    <a:pt x="915" y="602"/>
                  </a:lnTo>
                  <a:lnTo>
                    <a:pt x="456" y="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2961553" y="2740216"/>
              <a:ext cx="75868" cy="57709"/>
            </a:xfrm>
            <a:custGeom>
              <a:rect b="b" l="l" r="r" t="t"/>
              <a:pathLst>
                <a:path extrusionOk="0" h="2873" w="3777">
                  <a:moveTo>
                    <a:pt x="3777" y="1"/>
                  </a:moveTo>
                  <a:lnTo>
                    <a:pt x="3647" y="116"/>
                  </a:lnTo>
                  <a:cubicBezTo>
                    <a:pt x="3333" y="385"/>
                    <a:pt x="2492" y="1092"/>
                    <a:pt x="1701" y="1719"/>
                  </a:cubicBezTo>
                  <a:cubicBezTo>
                    <a:pt x="2454" y="1136"/>
                    <a:pt x="3284" y="456"/>
                    <a:pt x="3777" y="1"/>
                  </a:cubicBezTo>
                  <a:close/>
                  <a:moveTo>
                    <a:pt x="378" y="2130"/>
                  </a:moveTo>
                  <a:cubicBezTo>
                    <a:pt x="370" y="2140"/>
                    <a:pt x="325" y="2204"/>
                    <a:pt x="266" y="2290"/>
                  </a:cubicBezTo>
                  <a:cubicBezTo>
                    <a:pt x="303" y="2238"/>
                    <a:pt x="341" y="2182"/>
                    <a:pt x="378" y="2130"/>
                  </a:cubicBezTo>
                  <a:close/>
                  <a:moveTo>
                    <a:pt x="146" y="2832"/>
                  </a:moveTo>
                  <a:cubicBezTo>
                    <a:pt x="140" y="2834"/>
                    <a:pt x="135" y="2837"/>
                    <a:pt x="130" y="2840"/>
                  </a:cubicBezTo>
                  <a:lnTo>
                    <a:pt x="130" y="2840"/>
                  </a:lnTo>
                  <a:cubicBezTo>
                    <a:pt x="136" y="2837"/>
                    <a:pt x="141" y="2834"/>
                    <a:pt x="146" y="2832"/>
                  </a:cubicBezTo>
                  <a:close/>
                  <a:moveTo>
                    <a:pt x="1" y="2821"/>
                  </a:moveTo>
                  <a:cubicBezTo>
                    <a:pt x="1" y="2847"/>
                    <a:pt x="12" y="2866"/>
                    <a:pt x="34" y="2873"/>
                  </a:cubicBezTo>
                  <a:lnTo>
                    <a:pt x="39" y="2873"/>
                  </a:lnTo>
                  <a:cubicBezTo>
                    <a:pt x="59" y="2873"/>
                    <a:pt x="87" y="2861"/>
                    <a:pt x="130" y="2840"/>
                  </a:cubicBezTo>
                  <a:lnTo>
                    <a:pt x="130" y="2840"/>
                  </a:lnTo>
                  <a:cubicBezTo>
                    <a:pt x="127" y="2841"/>
                    <a:pt x="124" y="2842"/>
                    <a:pt x="120" y="2843"/>
                  </a:cubicBezTo>
                  <a:cubicBezTo>
                    <a:pt x="91" y="2854"/>
                    <a:pt x="68" y="2858"/>
                    <a:pt x="49" y="2858"/>
                  </a:cubicBezTo>
                  <a:cubicBezTo>
                    <a:pt x="20" y="2858"/>
                    <a:pt x="5" y="2843"/>
                    <a:pt x="1" y="28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9"/>
            <p:cNvSpPr/>
            <p:nvPr/>
          </p:nvSpPr>
          <p:spPr>
            <a:xfrm>
              <a:off x="2961553" y="2739634"/>
              <a:ext cx="75868" cy="57990"/>
            </a:xfrm>
            <a:custGeom>
              <a:rect b="b" l="l" r="r" t="t"/>
              <a:pathLst>
                <a:path extrusionOk="0" h="2887" w="3777">
                  <a:moveTo>
                    <a:pt x="3751" y="0"/>
                  </a:moveTo>
                  <a:lnTo>
                    <a:pt x="2959" y="631"/>
                  </a:lnTo>
                  <a:cubicBezTo>
                    <a:pt x="2956" y="623"/>
                    <a:pt x="2948" y="612"/>
                    <a:pt x="2944" y="605"/>
                  </a:cubicBezTo>
                  <a:lnTo>
                    <a:pt x="801" y="2290"/>
                  </a:lnTo>
                  <a:cubicBezTo>
                    <a:pt x="801" y="2290"/>
                    <a:pt x="602" y="2133"/>
                    <a:pt x="460" y="2133"/>
                  </a:cubicBezTo>
                  <a:cubicBezTo>
                    <a:pt x="430" y="2133"/>
                    <a:pt x="404" y="2140"/>
                    <a:pt x="382" y="2155"/>
                  </a:cubicBezTo>
                  <a:lnTo>
                    <a:pt x="378" y="2159"/>
                  </a:lnTo>
                  <a:cubicBezTo>
                    <a:pt x="341" y="2211"/>
                    <a:pt x="303" y="2267"/>
                    <a:pt x="266" y="2319"/>
                  </a:cubicBezTo>
                  <a:cubicBezTo>
                    <a:pt x="154" y="2488"/>
                    <a:pt x="1" y="2738"/>
                    <a:pt x="1" y="2850"/>
                  </a:cubicBezTo>
                  <a:cubicBezTo>
                    <a:pt x="5" y="2872"/>
                    <a:pt x="20" y="2887"/>
                    <a:pt x="49" y="2887"/>
                  </a:cubicBezTo>
                  <a:cubicBezTo>
                    <a:pt x="68" y="2887"/>
                    <a:pt x="91" y="2883"/>
                    <a:pt x="120" y="2872"/>
                  </a:cubicBezTo>
                  <a:cubicBezTo>
                    <a:pt x="132" y="2869"/>
                    <a:pt x="139" y="2864"/>
                    <a:pt x="146" y="2861"/>
                  </a:cubicBezTo>
                  <a:cubicBezTo>
                    <a:pt x="401" y="2726"/>
                    <a:pt x="1020" y="2274"/>
                    <a:pt x="1701" y="1748"/>
                  </a:cubicBezTo>
                  <a:cubicBezTo>
                    <a:pt x="2492" y="1121"/>
                    <a:pt x="3333" y="414"/>
                    <a:pt x="3647" y="145"/>
                  </a:cubicBezTo>
                  <a:lnTo>
                    <a:pt x="3777" y="30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9"/>
            <p:cNvSpPr/>
            <p:nvPr/>
          </p:nvSpPr>
          <p:spPr>
            <a:xfrm>
              <a:off x="3020674" y="2739252"/>
              <a:ext cx="16230" cy="13076"/>
            </a:xfrm>
            <a:custGeom>
              <a:rect b="b" l="l" r="r" t="t"/>
              <a:pathLst>
                <a:path extrusionOk="0" h="651" w="808">
                  <a:moveTo>
                    <a:pt x="793" y="0"/>
                  </a:moveTo>
                  <a:lnTo>
                    <a:pt x="1" y="624"/>
                  </a:lnTo>
                  <a:cubicBezTo>
                    <a:pt x="5" y="631"/>
                    <a:pt x="13" y="642"/>
                    <a:pt x="16" y="650"/>
                  </a:cubicBezTo>
                  <a:lnTo>
                    <a:pt x="808" y="19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F8CB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2961634" y="2738710"/>
              <a:ext cx="75647" cy="58472"/>
            </a:xfrm>
            <a:custGeom>
              <a:rect b="b" l="l" r="r" t="t"/>
              <a:pathLst>
                <a:path extrusionOk="0" h="2911" w="3766">
                  <a:moveTo>
                    <a:pt x="3765" y="0"/>
                  </a:moveTo>
                  <a:cubicBezTo>
                    <a:pt x="3761" y="0"/>
                    <a:pt x="3747" y="11"/>
                    <a:pt x="3728" y="27"/>
                  </a:cubicBezTo>
                  <a:cubicBezTo>
                    <a:pt x="3695" y="53"/>
                    <a:pt x="3657" y="83"/>
                    <a:pt x="3616" y="113"/>
                  </a:cubicBezTo>
                  <a:cubicBezTo>
                    <a:pt x="3512" y="203"/>
                    <a:pt x="3377" y="307"/>
                    <a:pt x="3221" y="434"/>
                  </a:cubicBezTo>
                  <a:cubicBezTo>
                    <a:pt x="2884" y="707"/>
                    <a:pt x="2421" y="1077"/>
                    <a:pt x="1902" y="1480"/>
                  </a:cubicBezTo>
                  <a:cubicBezTo>
                    <a:pt x="1383" y="1879"/>
                    <a:pt x="904" y="2238"/>
                    <a:pt x="557" y="2492"/>
                  </a:cubicBezTo>
                  <a:cubicBezTo>
                    <a:pt x="397" y="2612"/>
                    <a:pt x="259" y="2717"/>
                    <a:pt x="150" y="2798"/>
                  </a:cubicBezTo>
                  <a:cubicBezTo>
                    <a:pt x="109" y="2829"/>
                    <a:pt x="71" y="2855"/>
                    <a:pt x="38" y="2881"/>
                  </a:cubicBezTo>
                  <a:cubicBezTo>
                    <a:pt x="12" y="2899"/>
                    <a:pt x="1" y="2910"/>
                    <a:pt x="1" y="2910"/>
                  </a:cubicBezTo>
                  <a:cubicBezTo>
                    <a:pt x="1" y="2910"/>
                    <a:pt x="16" y="2903"/>
                    <a:pt x="42" y="2884"/>
                  </a:cubicBezTo>
                  <a:cubicBezTo>
                    <a:pt x="75" y="2862"/>
                    <a:pt x="113" y="2836"/>
                    <a:pt x="157" y="2806"/>
                  </a:cubicBezTo>
                  <a:cubicBezTo>
                    <a:pt x="269" y="2727"/>
                    <a:pt x="408" y="2630"/>
                    <a:pt x="572" y="2515"/>
                  </a:cubicBezTo>
                  <a:cubicBezTo>
                    <a:pt x="923" y="2260"/>
                    <a:pt x="1402" y="1910"/>
                    <a:pt x="1921" y="1506"/>
                  </a:cubicBezTo>
                  <a:cubicBezTo>
                    <a:pt x="2443" y="1103"/>
                    <a:pt x="2907" y="729"/>
                    <a:pt x="3235" y="453"/>
                  </a:cubicBezTo>
                  <a:cubicBezTo>
                    <a:pt x="3388" y="322"/>
                    <a:pt x="3519" y="214"/>
                    <a:pt x="3628" y="124"/>
                  </a:cubicBezTo>
                  <a:cubicBezTo>
                    <a:pt x="3665" y="91"/>
                    <a:pt x="3698" y="60"/>
                    <a:pt x="3732" y="34"/>
                  </a:cubicBezTo>
                  <a:lnTo>
                    <a:pt x="3766" y="1"/>
                  </a:lnTo>
                  <a:cubicBezTo>
                    <a:pt x="3766" y="1"/>
                    <a:pt x="3765" y="0"/>
                    <a:pt x="3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2968424" y="2782321"/>
              <a:ext cx="9883" cy="3997"/>
            </a:xfrm>
            <a:custGeom>
              <a:rect b="b" l="l" r="r" t="t"/>
              <a:pathLst>
                <a:path extrusionOk="0" h="199" w="492">
                  <a:moveTo>
                    <a:pt x="94" y="0"/>
                  </a:moveTo>
                  <a:cubicBezTo>
                    <a:pt x="37" y="0"/>
                    <a:pt x="0" y="11"/>
                    <a:pt x="2" y="15"/>
                  </a:cubicBezTo>
                  <a:cubicBezTo>
                    <a:pt x="2" y="26"/>
                    <a:pt x="126" y="11"/>
                    <a:pt x="260" y="63"/>
                  </a:cubicBezTo>
                  <a:cubicBezTo>
                    <a:pt x="389" y="114"/>
                    <a:pt x="469" y="198"/>
                    <a:pt x="483" y="198"/>
                  </a:cubicBezTo>
                  <a:cubicBezTo>
                    <a:pt x="484" y="198"/>
                    <a:pt x="484" y="198"/>
                    <a:pt x="485" y="198"/>
                  </a:cubicBezTo>
                  <a:cubicBezTo>
                    <a:pt x="492" y="194"/>
                    <a:pt x="417" y="86"/>
                    <a:pt x="271" y="34"/>
                  </a:cubicBezTo>
                  <a:cubicBezTo>
                    <a:pt x="205" y="8"/>
                    <a:pt x="142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2980858" y="2767536"/>
              <a:ext cx="5343" cy="2009"/>
            </a:xfrm>
            <a:custGeom>
              <a:rect b="b" l="l" r="r" t="t"/>
              <a:pathLst>
                <a:path extrusionOk="0" h="100" w="266">
                  <a:moveTo>
                    <a:pt x="15" y="0"/>
                  </a:moveTo>
                  <a:cubicBezTo>
                    <a:pt x="8" y="0"/>
                    <a:pt x="4" y="1"/>
                    <a:pt x="4" y="4"/>
                  </a:cubicBezTo>
                  <a:cubicBezTo>
                    <a:pt x="0" y="11"/>
                    <a:pt x="56" y="41"/>
                    <a:pt x="126" y="68"/>
                  </a:cubicBezTo>
                  <a:cubicBezTo>
                    <a:pt x="184" y="88"/>
                    <a:pt x="235" y="99"/>
                    <a:pt x="256" y="99"/>
                  </a:cubicBezTo>
                  <a:cubicBezTo>
                    <a:pt x="261" y="99"/>
                    <a:pt x="264" y="99"/>
                    <a:pt x="265" y="97"/>
                  </a:cubicBezTo>
                  <a:cubicBezTo>
                    <a:pt x="265" y="90"/>
                    <a:pt x="209" y="60"/>
                    <a:pt x="138" y="34"/>
                  </a:cubicBezTo>
                  <a:cubicBezTo>
                    <a:pt x="84" y="14"/>
                    <a:pt x="36" y="0"/>
                    <a:pt x="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2983550" y="2764202"/>
              <a:ext cx="4740" cy="803"/>
            </a:xfrm>
            <a:custGeom>
              <a:rect b="b" l="l" r="r" t="t"/>
              <a:pathLst>
                <a:path extrusionOk="0" h="40" w="236">
                  <a:moveTo>
                    <a:pt x="75" y="0"/>
                  </a:moveTo>
                  <a:cubicBezTo>
                    <a:pt x="32" y="0"/>
                    <a:pt x="1" y="4"/>
                    <a:pt x="1" y="13"/>
                  </a:cubicBezTo>
                  <a:cubicBezTo>
                    <a:pt x="1" y="20"/>
                    <a:pt x="53" y="32"/>
                    <a:pt x="116" y="36"/>
                  </a:cubicBezTo>
                  <a:cubicBezTo>
                    <a:pt x="140" y="38"/>
                    <a:pt x="161" y="39"/>
                    <a:pt x="179" y="39"/>
                  </a:cubicBezTo>
                  <a:cubicBezTo>
                    <a:pt x="213" y="39"/>
                    <a:pt x="235" y="35"/>
                    <a:pt x="235" y="28"/>
                  </a:cubicBezTo>
                  <a:cubicBezTo>
                    <a:pt x="235" y="20"/>
                    <a:pt x="183" y="10"/>
                    <a:pt x="120" y="2"/>
                  </a:cubicBezTo>
                  <a:cubicBezTo>
                    <a:pt x="104" y="1"/>
                    <a:pt x="89" y="0"/>
                    <a:pt x="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2982586" y="2758798"/>
              <a:ext cx="4881" cy="3676"/>
            </a:xfrm>
            <a:custGeom>
              <a:rect b="b" l="l" r="r" t="t"/>
              <a:pathLst>
                <a:path extrusionOk="0" h="183" w="243">
                  <a:moveTo>
                    <a:pt x="233" y="1"/>
                  </a:moveTo>
                  <a:cubicBezTo>
                    <a:pt x="220" y="1"/>
                    <a:pt x="166" y="32"/>
                    <a:pt x="108" y="77"/>
                  </a:cubicBezTo>
                  <a:cubicBezTo>
                    <a:pt x="45" y="129"/>
                    <a:pt x="0" y="174"/>
                    <a:pt x="7" y="181"/>
                  </a:cubicBezTo>
                  <a:cubicBezTo>
                    <a:pt x="8" y="182"/>
                    <a:pt x="9" y="182"/>
                    <a:pt x="10" y="182"/>
                  </a:cubicBezTo>
                  <a:cubicBezTo>
                    <a:pt x="22" y="182"/>
                    <a:pt x="74" y="150"/>
                    <a:pt x="130" y="107"/>
                  </a:cubicBezTo>
                  <a:cubicBezTo>
                    <a:pt x="194" y="55"/>
                    <a:pt x="242" y="10"/>
                    <a:pt x="235" y="2"/>
                  </a:cubicBezTo>
                  <a:cubicBezTo>
                    <a:pt x="235" y="1"/>
                    <a:pt x="234" y="1"/>
                    <a:pt x="2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2980678" y="2755222"/>
              <a:ext cx="5283" cy="4540"/>
            </a:xfrm>
            <a:custGeom>
              <a:rect b="b" l="l" r="r" t="t"/>
              <a:pathLst>
                <a:path extrusionOk="0" h="226" w="263">
                  <a:moveTo>
                    <a:pt x="255" y="0"/>
                  </a:moveTo>
                  <a:cubicBezTo>
                    <a:pt x="245" y="0"/>
                    <a:pt x="197" y="55"/>
                    <a:pt x="132" y="112"/>
                  </a:cubicBezTo>
                  <a:cubicBezTo>
                    <a:pt x="65" y="172"/>
                    <a:pt x="1" y="214"/>
                    <a:pt x="9" y="224"/>
                  </a:cubicBezTo>
                  <a:cubicBezTo>
                    <a:pt x="9" y="225"/>
                    <a:pt x="11" y="226"/>
                    <a:pt x="12" y="226"/>
                  </a:cubicBezTo>
                  <a:cubicBezTo>
                    <a:pt x="28" y="226"/>
                    <a:pt x="91" y="195"/>
                    <a:pt x="154" y="138"/>
                  </a:cubicBezTo>
                  <a:cubicBezTo>
                    <a:pt x="225" y="76"/>
                    <a:pt x="263" y="4"/>
                    <a:pt x="256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2970874" y="2765748"/>
              <a:ext cx="10967" cy="5544"/>
            </a:xfrm>
            <a:custGeom>
              <a:rect b="b" l="l" r="r" t="t"/>
              <a:pathLst>
                <a:path extrusionOk="0" h="276" w="546">
                  <a:moveTo>
                    <a:pt x="319" y="26"/>
                  </a:moveTo>
                  <a:cubicBezTo>
                    <a:pt x="342" y="26"/>
                    <a:pt x="364" y="29"/>
                    <a:pt x="385" y="33"/>
                  </a:cubicBezTo>
                  <a:cubicBezTo>
                    <a:pt x="431" y="43"/>
                    <a:pt x="467" y="59"/>
                    <a:pt x="493" y="74"/>
                  </a:cubicBezTo>
                  <a:lnTo>
                    <a:pt x="493" y="74"/>
                  </a:lnTo>
                  <a:cubicBezTo>
                    <a:pt x="467" y="90"/>
                    <a:pt x="430" y="114"/>
                    <a:pt x="381" y="138"/>
                  </a:cubicBezTo>
                  <a:cubicBezTo>
                    <a:pt x="332" y="164"/>
                    <a:pt x="273" y="190"/>
                    <a:pt x="206" y="212"/>
                  </a:cubicBezTo>
                  <a:cubicBezTo>
                    <a:pt x="168" y="224"/>
                    <a:pt x="130" y="238"/>
                    <a:pt x="97" y="242"/>
                  </a:cubicBezTo>
                  <a:cubicBezTo>
                    <a:pt x="94" y="242"/>
                    <a:pt x="90" y="243"/>
                    <a:pt x="87" y="243"/>
                  </a:cubicBezTo>
                  <a:cubicBezTo>
                    <a:pt x="54" y="243"/>
                    <a:pt x="31" y="224"/>
                    <a:pt x="41" y="190"/>
                  </a:cubicBezTo>
                  <a:cubicBezTo>
                    <a:pt x="63" y="123"/>
                    <a:pt x="138" y="74"/>
                    <a:pt x="202" y="48"/>
                  </a:cubicBezTo>
                  <a:cubicBezTo>
                    <a:pt x="243" y="32"/>
                    <a:pt x="282" y="26"/>
                    <a:pt x="319" y="26"/>
                  </a:cubicBezTo>
                  <a:close/>
                  <a:moveTo>
                    <a:pt x="307" y="0"/>
                  </a:moveTo>
                  <a:cubicBezTo>
                    <a:pt x="203" y="0"/>
                    <a:pt x="72" y="46"/>
                    <a:pt x="8" y="183"/>
                  </a:cubicBezTo>
                  <a:cubicBezTo>
                    <a:pt x="0" y="209"/>
                    <a:pt x="8" y="242"/>
                    <a:pt x="30" y="257"/>
                  </a:cubicBezTo>
                  <a:cubicBezTo>
                    <a:pt x="52" y="276"/>
                    <a:pt x="78" y="276"/>
                    <a:pt x="101" y="276"/>
                  </a:cubicBezTo>
                  <a:cubicBezTo>
                    <a:pt x="146" y="269"/>
                    <a:pt x="180" y="254"/>
                    <a:pt x="213" y="242"/>
                  </a:cubicBezTo>
                  <a:cubicBezTo>
                    <a:pt x="284" y="216"/>
                    <a:pt x="344" y="190"/>
                    <a:pt x="392" y="160"/>
                  </a:cubicBezTo>
                  <a:cubicBezTo>
                    <a:pt x="443" y="129"/>
                    <a:pt x="481" y="101"/>
                    <a:pt x="504" y="81"/>
                  </a:cubicBezTo>
                  <a:lnTo>
                    <a:pt x="504" y="81"/>
                  </a:lnTo>
                  <a:cubicBezTo>
                    <a:pt x="527" y="94"/>
                    <a:pt x="540" y="105"/>
                    <a:pt x="544" y="105"/>
                  </a:cubicBezTo>
                  <a:cubicBezTo>
                    <a:pt x="545" y="105"/>
                    <a:pt x="545" y="104"/>
                    <a:pt x="545" y="104"/>
                  </a:cubicBezTo>
                  <a:cubicBezTo>
                    <a:pt x="545" y="104"/>
                    <a:pt x="535" y="91"/>
                    <a:pt x="514" y="73"/>
                  </a:cubicBezTo>
                  <a:lnTo>
                    <a:pt x="514" y="73"/>
                  </a:lnTo>
                  <a:cubicBezTo>
                    <a:pt x="529" y="60"/>
                    <a:pt x="536" y="52"/>
                    <a:pt x="534" y="52"/>
                  </a:cubicBezTo>
                  <a:cubicBezTo>
                    <a:pt x="534" y="51"/>
                    <a:pt x="533" y="51"/>
                    <a:pt x="532" y="51"/>
                  </a:cubicBezTo>
                  <a:cubicBezTo>
                    <a:pt x="529" y="51"/>
                    <a:pt x="520" y="57"/>
                    <a:pt x="505" y="66"/>
                  </a:cubicBezTo>
                  <a:lnTo>
                    <a:pt x="505" y="66"/>
                  </a:lnTo>
                  <a:cubicBezTo>
                    <a:pt x="479" y="48"/>
                    <a:pt x="440" y="25"/>
                    <a:pt x="389" y="11"/>
                  </a:cubicBezTo>
                  <a:cubicBezTo>
                    <a:pt x="365" y="4"/>
                    <a:pt x="33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2978287" y="2759561"/>
              <a:ext cx="3776" cy="7914"/>
            </a:xfrm>
            <a:custGeom>
              <a:rect b="b" l="l" r="r" t="t"/>
              <a:pathLst>
                <a:path extrusionOk="0" h="394" w="188">
                  <a:moveTo>
                    <a:pt x="92" y="0"/>
                  </a:moveTo>
                  <a:cubicBezTo>
                    <a:pt x="83" y="0"/>
                    <a:pt x="73" y="3"/>
                    <a:pt x="64" y="8"/>
                  </a:cubicBezTo>
                  <a:cubicBezTo>
                    <a:pt x="1" y="53"/>
                    <a:pt x="1" y="121"/>
                    <a:pt x="1" y="173"/>
                  </a:cubicBezTo>
                  <a:cubicBezTo>
                    <a:pt x="4" y="225"/>
                    <a:pt x="20" y="274"/>
                    <a:pt x="42" y="308"/>
                  </a:cubicBezTo>
                  <a:cubicBezTo>
                    <a:pt x="79" y="372"/>
                    <a:pt x="126" y="394"/>
                    <a:pt x="134" y="394"/>
                  </a:cubicBezTo>
                  <a:cubicBezTo>
                    <a:pt x="135" y="394"/>
                    <a:pt x="135" y="393"/>
                    <a:pt x="135" y="393"/>
                  </a:cubicBezTo>
                  <a:cubicBezTo>
                    <a:pt x="139" y="389"/>
                    <a:pt x="98" y="363"/>
                    <a:pt x="64" y="296"/>
                  </a:cubicBezTo>
                  <a:cubicBezTo>
                    <a:pt x="46" y="263"/>
                    <a:pt x="35" y="222"/>
                    <a:pt x="30" y="173"/>
                  </a:cubicBezTo>
                  <a:cubicBezTo>
                    <a:pt x="30" y="129"/>
                    <a:pt x="42" y="65"/>
                    <a:pt x="80" y="39"/>
                  </a:cubicBezTo>
                  <a:cubicBezTo>
                    <a:pt x="85" y="36"/>
                    <a:pt x="90" y="34"/>
                    <a:pt x="95" y="34"/>
                  </a:cubicBezTo>
                  <a:cubicBezTo>
                    <a:pt x="127" y="34"/>
                    <a:pt x="147" y="90"/>
                    <a:pt x="150" y="129"/>
                  </a:cubicBezTo>
                  <a:cubicBezTo>
                    <a:pt x="158" y="177"/>
                    <a:pt x="161" y="222"/>
                    <a:pt x="158" y="259"/>
                  </a:cubicBezTo>
                  <a:cubicBezTo>
                    <a:pt x="154" y="334"/>
                    <a:pt x="139" y="382"/>
                    <a:pt x="147" y="382"/>
                  </a:cubicBezTo>
                  <a:cubicBezTo>
                    <a:pt x="150" y="382"/>
                    <a:pt x="173" y="341"/>
                    <a:pt x="184" y="263"/>
                  </a:cubicBezTo>
                  <a:cubicBezTo>
                    <a:pt x="187" y="222"/>
                    <a:pt x="187" y="177"/>
                    <a:pt x="184" y="124"/>
                  </a:cubicBezTo>
                  <a:cubicBezTo>
                    <a:pt x="180" y="98"/>
                    <a:pt x="173" y="69"/>
                    <a:pt x="158" y="43"/>
                  </a:cubicBezTo>
                  <a:cubicBezTo>
                    <a:pt x="146" y="20"/>
                    <a:pt x="119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3017239" y="2727159"/>
              <a:ext cx="9762" cy="24867"/>
            </a:xfrm>
            <a:custGeom>
              <a:rect b="b" l="l" r="r" t="t"/>
              <a:pathLst>
                <a:path extrusionOk="0" h="1238" w="486">
                  <a:moveTo>
                    <a:pt x="482" y="1"/>
                  </a:moveTo>
                  <a:cubicBezTo>
                    <a:pt x="482" y="1"/>
                    <a:pt x="463" y="8"/>
                    <a:pt x="434" y="27"/>
                  </a:cubicBezTo>
                  <a:cubicBezTo>
                    <a:pt x="400" y="42"/>
                    <a:pt x="355" y="72"/>
                    <a:pt x="306" y="116"/>
                  </a:cubicBezTo>
                  <a:cubicBezTo>
                    <a:pt x="210" y="202"/>
                    <a:pt x="94" y="352"/>
                    <a:pt x="46" y="549"/>
                  </a:cubicBezTo>
                  <a:cubicBezTo>
                    <a:pt x="1" y="747"/>
                    <a:pt x="30" y="935"/>
                    <a:pt x="79" y="1054"/>
                  </a:cubicBezTo>
                  <a:cubicBezTo>
                    <a:pt x="101" y="1118"/>
                    <a:pt x="127" y="1162"/>
                    <a:pt x="146" y="1192"/>
                  </a:cubicBezTo>
                  <a:cubicBezTo>
                    <a:pt x="163" y="1219"/>
                    <a:pt x="178" y="1237"/>
                    <a:pt x="180" y="1237"/>
                  </a:cubicBezTo>
                  <a:cubicBezTo>
                    <a:pt x="180" y="1237"/>
                    <a:pt x="180" y="1237"/>
                    <a:pt x="180" y="1237"/>
                  </a:cubicBezTo>
                  <a:cubicBezTo>
                    <a:pt x="187" y="1233"/>
                    <a:pt x="139" y="1170"/>
                    <a:pt x="101" y="1047"/>
                  </a:cubicBezTo>
                  <a:cubicBezTo>
                    <a:pt x="60" y="927"/>
                    <a:pt x="34" y="747"/>
                    <a:pt x="79" y="557"/>
                  </a:cubicBezTo>
                  <a:cubicBezTo>
                    <a:pt x="127" y="370"/>
                    <a:pt x="232" y="221"/>
                    <a:pt x="325" y="135"/>
                  </a:cubicBezTo>
                  <a:cubicBezTo>
                    <a:pt x="415" y="46"/>
                    <a:pt x="486" y="8"/>
                    <a:pt x="4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3007857" y="2712233"/>
              <a:ext cx="14643" cy="18098"/>
            </a:xfrm>
            <a:custGeom>
              <a:rect b="b" l="l" r="r" t="t"/>
              <a:pathLst>
                <a:path extrusionOk="0" h="901" w="729"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1" y="4"/>
                    <a:pt x="154" y="209"/>
                    <a:pt x="351" y="460"/>
                  </a:cubicBezTo>
                  <a:cubicBezTo>
                    <a:pt x="546" y="705"/>
                    <a:pt x="708" y="901"/>
                    <a:pt x="721" y="901"/>
                  </a:cubicBezTo>
                  <a:cubicBezTo>
                    <a:pt x="721" y="901"/>
                    <a:pt x="721" y="901"/>
                    <a:pt x="721" y="901"/>
                  </a:cubicBezTo>
                  <a:cubicBezTo>
                    <a:pt x="729" y="897"/>
                    <a:pt x="575" y="687"/>
                    <a:pt x="378" y="441"/>
                  </a:cubicBezTo>
                  <a:cubicBezTo>
                    <a:pt x="184" y="196"/>
                    <a:pt x="22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2998998" y="2752289"/>
              <a:ext cx="13157" cy="10224"/>
            </a:xfrm>
            <a:custGeom>
              <a:rect b="b" l="l" r="r" t="t"/>
              <a:pathLst>
                <a:path extrusionOk="0" h="509" w="655">
                  <a:moveTo>
                    <a:pt x="646" y="1"/>
                  </a:moveTo>
                  <a:cubicBezTo>
                    <a:pt x="635" y="1"/>
                    <a:pt x="500" y="121"/>
                    <a:pt x="330" y="258"/>
                  </a:cubicBezTo>
                  <a:cubicBezTo>
                    <a:pt x="150" y="396"/>
                    <a:pt x="1" y="501"/>
                    <a:pt x="4" y="509"/>
                  </a:cubicBezTo>
                  <a:cubicBezTo>
                    <a:pt x="4" y="509"/>
                    <a:pt x="5" y="509"/>
                    <a:pt x="5" y="509"/>
                  </a:cubicBezTo>
                  <a:cubicBezTo>
                    <a:pt x="21" y="509"/>
                    <a:pt x="177" y="421"/>
                    <a:pt x="348" y="284"/>
                  </a:cubicBezTo>
                  <a:cubicBezTo>
                    <a:pt x="528" y="143"/>
                    <a:pt x="654" y="8"/>
                    <a:pt x="647" y="1"/>
                  </a:cubicBezTo>
                  <a:cubicBezTo>
                    <a:pt x="647" y="1"/>
                    <a:pt x="647" y="1"/>
                    <a:pt x="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3020312" y="2745540"/>
              <a:ext cx="1446" cy="3475"/>
            </a:xfrm>
            <a:custGeom>
              <a:rect b="b" l="l" r="r" t="t"/>
              <a:pathLst>
                <a:path extrusionOk="0" h="173" w="72">
                  <a:moveTo>
                    <a:pt x="23" y="1"/>
                  </a:moveTo>
                  <a:cubicBezTo>
                    <a:pt x="12" y="1"/>
                    <a:pt x="0" y="42"/>
                    <a:pt x="12" y="94"/>
                  </a:cubicBezTo>
                  <a:cubicBezTo>
                    <a:pt x="22" y="143"/>
                    <a:pt x="52" y="173"/>
                    <a:pt x="62" y="173"/>
                  </a:cubicBezTo>
                  <a:cubicBezTo>
                    <a:pt x="63" y="173"/>
                    <a:pt x="63" y="172"/>
                    <a:pt x="64" y="172"/>
                  </a:cubicBezTo>
                  <a:cubicBezTo>
                    <a:pt x="72" y="165"/>
                    <a:pt x="57" y="132"/>
                    <a:pt x="45" y="87"/>
                  </a:cubicBezTo>
                  <a:cubicBezTo>
                    <a:pt x="34" y="42"/>
                    <a:pt x="31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3020232" y="2738870"/>
              <a:ext cx="924" cy="3033"/>
            </a:xfrm>
            <a:custGeom>
              <a:rect b="b" l="l" r="r" t="t"/>
              <a:pathLst>
                <a:path extrusionOk="0" h="151" w="46">
                  <a:moveTo>
                    <a:pt x="35" y="0"/>
                  </a:moveTo>
                  <a:cubicBezTo>
                    <a:pt x="23" y="0"/>
                    <a:pt x="12" y="34"/>
                    <a:pt x="9" y="75"/>
                  </a:cubicBezTo>
                  <a:cubicBezTo>
                    <a:pt x="1" y="116"/>
                    <a:pt x="4" y="150"/>
                    <a:pt x="16" y="150"/>
                  </a:cubicBezTo>
                  <a:cubicBezTo>
                    <a:pt x="16" y="150"/>
                    <a:pt x="16" y="150"/>
                    <a:pt x="17" y="150"/>
                  </a:cubicBezTo>
                  <a:cubicBezTo>
                    <a:pt x="24" y="150"/>
                    <a:pt x="35" y="118"/>
                    <a:pt x="42" y="78"/>
                  </a:cubicBezTo>
                  <a:cubicBezTo>
                    <a:pt x="45" y="38"/>
                    <a:pt x="42" y="4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3021980" y="2733346"/>
              <a:ext cx="2250" cy="2852"/>
            </a:xfrm>
            <a:custGeom>
              <a:rect b="b" l="l" r="r" t="t"/>
              <a:pathLst>
                <a:path extrusionOk="0" h="142" w="112">
                  <a:moveTo>
                    <a:pt x="102" y="1"/>
                  </a:moveTo>
                  <a:cubicBezTo>
                    <a:pt x="88" y="1"/>
                    <a:pt x="54" y="15"/>
                    <a:pt x="29" y="51"/>
                  </a:cubicBezTo>
                  <a:cubicBezTo>
                    <a:pt x="1" y="95"/>
                    <a:pt x="6" y="141"/>
                    <a:pt x="14" y="141"/>
                  </a:cubicBezTo>
                  <a:cubicBezTo>
                    <a:pt x="14" y="141"/>
                    <a:pt x="15" y="141"/>
                    <a:pt x="15" y="141"/>
                  </a:cubicBezTo>
                  <a:cubicBezTo>
                    <a:pt x="15" y="141"/>
                    <a:pt x="16" y="141"/>
                    <a:pt x="16" y="141"/>
                  </a:cubicBezTo>
                  <a:cubicBezTo>
                    <a:pt x="26" y="141"/>
                    <a:pt x="35" y="105"/>
                    <a:pt x="60" y="70"/>
                  </a:cubicBezTo>
                  <a:cubicBezTo>
                    <a:pt x="82" y="32"/>
                    <a:pt x="112" y="10"/>
                    <a:pt x="108" y="3"/>
                  </a:cubicBezTo>
                  <a:cubicBezTo>
                    <a:pt x="107" y="1"/>
                    <a:pt x="105" y="1"/>
                    <a:pt x="1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3025716" y="2729891"/>
              <a:ext cx="1286" cy="1607"/>
            </a:xfrm>
            <a:custGeom>
              <a:rect b="b" l="l" r="r" t="t"/>
              <a:pathLst>
                <a:path extrusionOk="0" h="80" w="64">
                  <a:moveTo>
                    <a:pt x="52" y="1"/>
                  </a:moveTo>
                  <a:cubicBezTo>
                    <a:pt x="43" y="1"/>
                    <a:pt x="28" y="14"/>
                    <a:pt x="19" y="32"/>
                  </a:cubicBezTo>
                  <a:cubicBezTo>
                    <a:pt x="5" y="51"/>
                    <a:pt x="0" y="74"/>
                    <a:pt x="8" y="77"/>
                  </a:cubicBezTo>
                  <a:cubicBezTo>
                    <a:pt x="9" y="79"/>
                    <a:pt x="11" y="79"/>
                    <a:pt x="13" y="79"/>
                  </a:cubicBezTo>
                  <a:cubicBezTo>
                    <a:pt x="22" y="79"/>
                    <a:pt x="36" y="66"/>
                    <a:pt x="45" y="48"/>
                  </a:cubicBezTo>
                  <a:cubicBezTo>
                    <a:pt x="60" y="29"/>
                    <a:pt x="64" y="6"/>
                    <a:pt x="57" y="3"/>
                  </a:cubicBezTo>
                  <a:cubicBezTo>
                    <a:pt x="55" y="1"/>
                    <a:pt x="54" y="1"/>
                    <a:pt x="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2425008" y="1913827"/>
              <a:ext cx="302205" cy="206994"/>
            </a:xfrm>
            <a:custGeom>
              <a:rect b="b" l="l" r="r" t="t"/>
              <a:pathLst>
                <a:path extrusionOk="0" h="10305" w="15045">
                  <a:moveTo>
                    <a:pt x="1876" y="1"/>
                  </a:moveTo>
                  <a:cubicBezTo>
                    <a:pt x="1699" y="1"/>
                    <a:pt x="1648" y="210"/>
                    <a:pt x="1827" y="501"/>
                  </a:cubicBezTo>
                  <a:cubicBezTo>
                    <a:pt x="2017" y="815"/>
                    <a:pt x="2514" y="1778"/>
                    <a:pt x="2346" y="1868"/>
                  </a:cubicBezTo>
                  <a:cubicBezTo>
                    <a:pt x="2342" y="1870"/>
                    <a:pt x="2337" y="1871"/>
                    <a:pt x="2332" y="1871"/>
                  </a:cubicBezTo>
                  <a:cubicBezTo>
                    <a:pt x="2132" y="1871"/>
                    <a:pt x="1274" y="339"/>
                    <a:pt x="1274" y="339"/>
                  </a:cubicBezTo>
                  <a:cubicBezTo>
                    <a:pt x="1274" y="339"/>
                    <a:pt x="1165" y="44"/>
                    <a:pt x="1000" y="44"/>
                  </a:cubicBezTo>
                  <a:cubicBezTo>
                    <a:pt x="979" y="44"/>
                    <a:pt x="957" y="49"/>
                    <a:pt x="934" y="60"/>
                  </a:cubicBezTo>
                  <a:cubicBezTo>
                    <a:pt x="572" y="227"/>
                    <a:pt x="1658" y="1875"/>
                    <a:pt x="1767" y="2028"/>
                  </a:cubicBezTo>
                  <a:cubicBezTo>
                    <a:pt x="1817" y="2102"/>
                    <a:pt x="1749" y="2172"/>
                    <a:pt x="1677" y="2172"/>
                  </a:cubicBezTo>
                  <a:cubicBezTo>
                    <a:pt x="1643" y="2172"/>
                    <a:pt x="1608" y="2156"/>
                    <a:pt x="1584" y="2118"/>
                  </a:cubicBezTo>
                  <a:cubicBezTo>
                    <a:pt x="1513" y="2004"/>
                    <a:pt x="802" y="645"/>
                    <a:pt x="413" y="645"/>
                  </a:cubicBezTo>
                  <a:cubicBezTo>
                    <a:pt x="392" y="645"/>
                    <a:pt x="371" y="649"/>
                    <a:pt x="351" y="658"/>
                  </a:cubicBezTo>
                  <a:cubicBezTo>
                    <a:pt x="67" y="792"/>
                    <a:pt x="1233" y="2020"/>
                    <a:pt x="1222" y="2424"/>
                  </a:cubicBezTo>
                  <a:cubicBezTo>
                    <a:pt x="1220" y="2474"/>
                    <a:pt x="1207" y="2496"/>
                    <a:pt x="1184" y="2496"/>
                  </a:cubicBezTo>
                  <a:cubicBezTo>
                    <a:pt x="1033" y="2496"/>
                    <a:pt x="464" y="1529"/>
                    <a:pt x="205" y="1529"/>
                  </a:cubicBezTo>
                  <a:cubicBezTo>
                    <a:pt x="190" y="1529"/>
                    <a:pt x="177" y="1532"/>
                    <a:pt x="164" y="1539"/>
                  </a:cubicBezTo>
                  <a:cubicBezTo>
                    <a:pt x="67" y="1587"/>
                    <a:pt x="0" y="1639"/>
                    <a:pt x="564" y="2394"/>
                  </a:cubicBezTo>
                  <a:cubicBezTo>
                    <a:pt x="841" y="2764"/>
                    <a:pt x="1412" y="3369"/>
                    <a:pt x="1943" y="3903"/>
                  </a:cubicBezTo>
                  <a:lnTo>
                    <a:pt x="1934" y="3911"/>
                  </a:lnTo>
                  <a:cubicBezTo>
                    <a:pt x="1934" y="3911"/>
                    <a:pt x="6022" y="10305"/>
                    <a:pt x="9523" y="10305"/>
                  </a:cubicBezTo>
                  <a:cubicBezTo>
                    <a:pt x="9982" y="10305"/>
                    <a:pt x="10430" y="10195"/>
                    <a:pt x="10858" y="9947"/>
                  </a:cubicBezTo>
                  <a:cubicBezTo>
                    <a:pt x="14780" y="7672"/>
                    <a:pt x="15045" y="7085"/>
                    <a:pt x="15045" y="7085"/>
                  </a:cubicBezTo>
                  <a:lnTo>
                    <a:pt x="12849" y="4295"/>
                  </a:lnTo>
                  <a:cubicBezTo>
                    <a:pt x="12849" y="4295"/>
                    <a:pt x="9513" y="6858"/>
                    <a:pt x="8903" y="6858"/>
                  </a:cubicBezTo>
                  <a:cubicBezTo>
                    <a:pt x="8880" y="6858"/>
                    <a:pt x="8860" y="6855"/>
                    <a:pt x="8845" y="6847"/>
                  </a:cubicBezTo>
                  <a:cubicBezTo>
                    <a:pt x="6608" y="5647"/>
                    <a:pt x="4808" y="3463"/>
                    <a:pt x="4198" y="2667"/>
                  </a:cubicBezTo>
                  <a:cubicBezTo>
                    <a:pt x="4176" y="2521"/>
                    <a:pt x="4158" y="2353"/>
                    <a:pt x="4142" y="2155"/>
                  </a:cubicBezTo>
                  <a:cubicBezTo>
                    <a:pt x="4127" y="1984"/>
                    <a:pt x="4146" y="1811"/>
                    <a:pt x="4191" y="1644"/>
                  </a:cubicBezTo>
                  <a:cubicBezTo>
                    <a:pt x="4247" y="1442"/>
                    <a:pt x="4332" y="1180"/>
                    <a:pt x="4422" y="1049"/>
                  </a:cubicBezTo>
                  <a:cubicBezTo>
                    <a:pt x="4521" y="905"/>
                    <a:pt x="4422" y="722"/>
                    <a:pt x="4283" y="722"/>
                  </a:cubicBezTo>
                  <a:cubicBezTo>
                    <a:pt x="4264" y="722"/>
                    <a:pt x="4245" y="725"/>
                    <a:pt x="4225" y="732"/>
                  </a:cubicBezTo>
                  <a:cubicBezTo>
                    <a:pt x="4053" y="788"/>
                    <a:pt x="3732" y="1225"/>
                    <a:pt x="3623" y="1849"/>
                  </a:cubicBezTo>
                  <a:cubicBezTo>
                    <a:pt x="3595" y="2007"/>
                    <a:pt x="3543" y="2069"/>
                    <a:pt x="3478" y="2069"/>
                  </a:cubicBezTo>
                  <a:cubicBezTo>
                    <a:pt x="3286" y="2069"/>
                    <a:pt x="2980" y="1522"/>
                    <a:pt x="2846" y="1285"/>
                  </a:cubicBezTo>
                  <a:cubicBezTo>
                    <a:pt x="2663" y="971"/>
                    <a:pt x="2055" y="26"/>
                    <a:pt x="1912" y="3"/>
                  </a:cubicBezTo>
                  <a:cubicBezTo>
                    <a:pt x="1900" y="2"/>
                    <a:pt x="1887" y="1"/>
                    <a:pt x="187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2304799" y="1916218"/>
              <a:ext cx="333821" cy="177988"/>
            </a:xfrm>
            <a:custGeom>
              <a:rect b="b" l="l" r="r" t="t"/>
              <a:pathLst>
                <a:path extrusionOk="0" h="8861" w="16619">
                  <a:moveTo>
                    <a:pt x="0" y="1"/>
                  </a:moveTo>
                  <a:lnTo>
                    <a:pt x="14153" y="8860"/>
                  </a:lnTo>
                  <a:cubicBezTo>
                    <a:pt x="14153" y="8860"/>
                    <a:pt x="16495" y="6481"/>
                    <a:pt x="16618" y="59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2727160" y="2123910"/>
              <a:ext cx="460006" cy="374396"/>
            </a:xfrm>
            <a:custGeom>
              <a:rect b="b" l="l" r="r" t="t"/>
              <a:pathLst>
                <a:path extrusionOk="0" h="18639" w="22901">
                  <a:moveTo>
                    <a:pt x="3970" y="0"/>
                  </a:moveTo>
                  <a:lnTo>
                    <a:pt x="0" y="5334"/>
                  </a:lnTo>
                  <a:cubicBezTo>
                    <a:pt x="0" y="5334"/>
                    <a:pt x="8180" y="17231"/>
                    <a:pt x="8875" y="17518"/>
                  </a:cubicBezTo>
                  <a:cubicBezTo>
                    <a:pt x="9566" y="17805"/>
                    <a:pt x="22680" y="18639"/>
                    <a:pt x="22680" y="18639"/>
                  </a:cubicBezTo>
                  <a:lnTo>
                    <a:pt x="22900" y="13686"/>
                  </a:lnTo>
                  <a:cubicBezTo>
                    <a:pt x="22900" y="13686"/>
                    <a:pt x="11500" y="12678"/>
                    <a:pt x="11370" y="12442"/>
                  </a:cubicBezTo>
                  <a:cubicBezTo>
                    <a:pt x="11240" y="12203"/>
                    <a:pt x="3970" y="0"/>
                    <a:pt x="39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3162559" y="2395302"/>
              <a:ext cx="8055" cy="100172"/>
            </a:xfrm>
            <a:custGeom>
              <a:rect b="b" l="l" r="r" t="t"/>
              <a:pathLst>
                <a:path extrusionOk="0" h="4987" w="401">
                  <a:moveTo>
                    <a:pt x="375" y="0"/>
                  </a:moveTo>
                  <a:lnTo>
                    <a:pt x="375" y="0"/>
                  </a:lnTo>
                  <a:cubicBezTo>
                    <a:pt x="349" y="0"/>
                    <a:pt x="252" y="1113"/>
                    <a:pt x="154" y="2492"/>
                  </a:cubicBezTo>
                  <a:cubicBezTo>
                    <a:pt x="57" y="3866"/>
                    <a:pt x="1" y="4986"/>
                    <a:pt x="23" y="4986"/>
                  </a:cubicBezTo>
                  <a:cubicBezTo>
                    <a:pt x="23" y="4986"/>
                    <a:pt x="23" y="4986"/>
                    <a:pt x="23" y="4986"/>
                  </a:cubicBezTo>
                  <a:cubicBezTo>
                    <a:pt x="51" y="4986"/>
                    <a:pt x="151" y="3872"/>
                    <a:pt x="247" y="2495"/>
                  </a:cubicBezTo>
                  <a:cubicBezTo>
                    <a:pt x="345" y="1121"/>
                    <a:pt x="401" y="4"/>
                    <a:pt x="375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2936342" y="2374651"/>
              <a:ext cx="20810" cy="24225"/>
            </a:xfrm>
            <a:custGeom>
              <a:rect b="b" l="l" r="r" t="t"/>
              <a:pathLst>
                <a:path extrusionOk="0" h="1206" w="1036">
                  <a:moveTo>
                    <a:pt x="1014" y="0"/>
                  </a:moveTo>
                  <a:cubicBezTo>
                    <a:pt x="978" y="0"/>
                    <a:pt x="746" y="252"/>
                    <a:pt x="482" y="572"/>
                  </a:cubicBezTo>
                  <a:cubicBezTo>
                    <a:pt x="206" y="905"/>
                    <a:pt x="1" y="1189"/>
                    <a:pt x="20" y="1204"/>
                  </a:cubicBezTo>
                  <a:cubicBezTo>
                    <a:pt x="21" y="1205"/>
                    <a:pt x="22" y="1205"/>
                    <a:pt x="23" y="1205"/>
                  </a:cubicBezTo>
                  <a:cubicBezTo>
                    <a:pt x="58" y="1205"/>
                    <a:pt x="286" y="954"/>
                    <a:pt x="554" y="632"/>
                  </a:cubicBezTo>
                  <a:cubicBezTo>
                    <a:pt x="827" y="300"/>
                    <a:pt x="1035" y="16"/>
                    <a:pt x="1017" y="1"/>
                  </a:cubicBezTo>
                  <a:cubicBezTo>
                    <a:pt x="1016" y="0"/>
                    <a:pt x="1015" y="0"/>
                    <a:pt x="101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2948194" y="2376399"/>
              <a:ext cx="7914" cy="28965"/>
            </a:xfrm>
            <a:custGeom>
              <a:rect b="b" l="l" r="r" t="t"/>
              <a:pathLst>
                <a:path extrusionOk="0" h="1442" w="394">
                  <a:moveTo>
                    <a:pt x="370" y="0"/>
                  </a:moveTo>
                  <a:cubicBezTo>
                    <a:pt x="343" y="0"/>
                    <a:pt x="246" y="315"/>
                    <a:pt x="154" y="709"/>
                  </a:cubicBezTo>
                  <a:cubicBezTo>
                    <a:pt x="61" y="1105"/>
                    <a:pt x="1" y="1434"/>
                    <a:pt x="27" y="1442"/>
                  </a:cubicBezTo>
                  <a:cubicBezTo>
                    <a:pt x="27" y="1442"/>
                    <a:pt x="27" y="1442"/>
                    <a:pt x="27" y="1442"/>
                  </a:cubicBezTo>
                  <a:cubicBezTo>
                    <a:pt x="55" y="1442"/>
                    <a:pt x="151" y="1126"/>
                    <a:pt x="244" y="728"/>
                  </a:cubicBezTo>
                  <a:cubicBezTo>
                    <a:pt x="337" y="333"/>
                    <a:pt x="393" y="4"/>
                    <a:pt x="371" y="0"/>
                  </a:cubicBezTo>
                  <a:cubicBezTo>
                    <a:pt x="371" y="0"/>
                    <a:pt x="370" y="0"/>
                    <a:pt x="37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9"/>
            <p:cNvSpPr/>
            <p:nvPr/>
          </p:nvSpPr>
          <p:spPr>
            <a:xfrm>
              <a:off x="2998938" y="2414184"/>
              <a:ext cx="10706" cy="9360"/>
            </a:xfrm>
            <a:custGeom>
              <a:rect b="b" l="l" r="r" t="t"/>
              <a:pathLst>
                <a:path extrusionOk="0" h="466" w="533">
                  <a:moveTo>
                    <a:pt x="264" y="0"/>
                  </a:moveTo>
                  <a:cubicBezTo>
                    <a:pt x="256" y="0"/>
                    <a:pt x="247" y="1"/>
                    <a:pt x="239" y="2"/>
                  </a:cubicBezTo>
                  <a:lnTo>
                    <a:pt x="150" y="31"/>
                  </a:lnTo>
                  <a:cubicBezTo>
                    <a:pt x="15" y="106"/>
                    <a:pt x="0" y="326"/>
                    <a:pt x="123" y="424"/>
                  </a:cubicBezTo>
                  <a:cubicBezTo>
                    <a:pt x="161" y="453"/>
                    <a:pt x="207" y="466"/>
                    <a:pt x="254" y="466"/>
                  </a:cubicBezTo>
                  <a:cubicBezTo>
                    <a:pt x="360" y="466"/>
                    <a:pt x="468" y="400"/>
                    <a:pt x="497" y="297"/>
                  </a:cubicBezTo>
                  <a:cubicBezTo>
                    <a:pt x="532" y="155"/>
                    <a:pt x="406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9"/>
            <p:cNvSpPr/>
            <p:nvPr/>
          </p:nvSpPr>
          <p:spPr>
            <a:xfrm>
              <a:off x="2866434" y="2316556"/>
              <a:ext cx="10766" cy="9401"/>
            </a:xfrm>
            <a:custGeom>
              <a:rect b="b" l="l" r="r" t="t"/>
              <a:pathLst>
                <a:path extrusionOk="0" h="468" w="536">
                  <a:moveTo>
                    <a:pt x="262" y="1"/>
                  </a:moveTo>
                  <a:cubicBezTo>
                    <a:pt x="254" y="1"/>
                    <a:pt x="247" y="1"/>
                    <a:pt x="239" y="2"/>
                  </a:cubicBezTo>
                  <a:lnTo>
                    <a:pt x="149" y="32"/>
                  </a:lnTo>
                  <a:cubicBezTo>
                    <a:pt x="18" y="111"/>
                    <a:pt x="0" y="331"/>
                    <a:pt x="123" y="424"/>
                  </a:cubicBezTo>
                  <a:cubicBezTo>
                    <a:pt x="162" y="454"/>
                    <a:pt x="209" y="467"/>
                    <a:pt x="257" y="467"/>
                  </a:cubicBezTo>
                  <a:cubicBezTo>
                    <a:pt x="361" y="467"/>
                    <a:pt x="469" y="403"/>
                    <a:pt x="497" y="301"/>
                  </a:cubicBezTo>
                  <a:cubicBezTo>
                    <a:pt x="536" y="160"/>
                    <a:pt x="406" y="1"/>
                    <a:pt x="262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9"/>
            <p:cNvSpPr/>
            <p:nvPr/>
          </p:nvSpPr>
          <p:spPr>
            <a:xfrm>
              <a:off x="3033450" y="2456410"/>
              <a:ext cx="10686" cy="9360"/>
            </a:xfrm>
            <a:custGeom>
              <a:rect b="b" l="l" r="r" t="t"/>
              <a:pathLst>
                <a:path extrusionOk="0" h="466" w="532">
                  <a:moveTo>
                    <a:pt x="263" y="1"/>
                  </a:moveTo>
                  <a:cubicBezTo>
                    <a:pt x="254" y="1"/>
                    <a:pt x="245" y="1"/>
                    <a:pt x="235" y="3"/>
                  </a:cubicBezTo>
                  <a:lnTo>
                    <a:pt x="149" y="32"/>
                  </a:lnTo>
                  <a:cubicBezTo>
                    <a:pt x="15" y="107"/>
                    <a:pt x="1" y="327"/>
                    <a:pt x="123" y="420"/>
                  </a:cubicBezTo>
                  <a:cubicBezTo>
                    <a:pt x="161" y="451"/>
                    <a:pt x="208" y="465"/>
                    <a:pt x="255" y="465"/>
                  </a:cubicBezTo>
                  <a:cubicBezTo>
                    <a:pt x="358" y="465"/>
                    <a:pt x="465" y="399"/>
                    <a:pt x="494" y="298"/>
                  </a:cubicBezTo>
                  <a:cubicBezTo>
                    <a:pt x="531" y="157"/>
                    <a:pt x="406" y="1"/>
                    <a:pt x="26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9"/>
            <p:cNvSpPr/>
            <p:nvPr/>
          </p:nvSpPr>
          <p:spPr>
            <a:xfrm>
              <a:off x="3117702" y="2469548"/>
              <a:ext cx="10787" cy="9380"/>
            </a:xfrm>
            <a:custGeom>
              <a:rect b="b" l="l" r="r" t="t"/>
              <a:pathLst>
                <a:path extrusionOk="0" h="467" w="537">
                  <a:moveTo>
                    <a:pt x="263" y="1"/>
                  </a:moveTo>
                  <a:cubicBezTo>
                    <a:pt x="255" y="1"/>
                    <a:pt x="247" y="1"/>
                    <a:pt x="239" y="2"/>
                  </a:cubicBezTo>
                  <a:lnTo>
                    <a:pt x="150" y="32"/>
                  </a:lnTo>
                  <a:cubicBezTo>
                    <a:pt x="20" y="111"/>
                    <a:pt x="1" y="330"/>
                    <a:pt x="124" y="424"/>
                  </a:cubicBezTo>
                  <a:cubicBezTo>
                    <a:pt x="162" y="453"/>
                    <a:pt x="208" y="466"/>
                    <a:pt x="255" y="466"/>
                  </a:cubicBezTo>
                  <a:cubicBezTo>
                    <a:pt x="360" y="466"/>
                    <a:pt x="469" y="401"/>
                    <a:pt x="498" y="297"/>
                  </a:cubicBezTo>
                  <a:cubicBezTo>
                    <a:pt x="537" y="159"/>
                    <a:pt x="407" y="1"/>
                    <a:pt x="26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3082527" y="2416113"/>
              <a:ext cx="10686" cy="9360"/>
            </a:xfrm>
            <a:custGeom>
              <a:rect b="b" l="l" r="r" t="t"/>
              <a:pathLst>
                <a:path extrusionOk="0" h="466" w="532">
                  <a:moveTo>
                    <a:pt x="263" y="0"/>
                  </a:moveTo>
                  <a:cubicBezTo>
                    <a:pt x="254" y="0"/>
                    <a:pt x="244" y="1"/>
                    <a:pt x="235" y="2"/>
                  </a:cubicBezTo>
                  <a:lnTo>
                    <a:pt x="149" y="32"/>
                  </a:lnTo>
                  <a:cubicBezTo>
                    <a:pt x="15" y="107"/>
                    <a:pt x="0" y="328"/>
                    <a:pt x="123" y="421"/>
                  </a:cubicBezTo>
                  <a:cubicBezTo>
                    <a:pt x="161" y="452"/>
                    <a:pt x="207" y="465"/>
                    <a:pt x="255" y="465"/>
                  </a:cubicBezTo>
                  <a:cubicBezTo>
                    <a:pt x="358" y="465"/>
                    <a:pt x="465" y="400"/>
                    <a:pt x="493" y="297"/>
                  </a:cubicBezTo>
                  <a:cubicBezTo>
                    <a:pt x="531" y="158"/>
                    <a:pt x="405" y="0"/>
                    <a:pt x="26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9"/>
            <p:cNvSpPr/>
            <p:nvPr/>
          </p:nvSpPr>
          <p:spPr>
            <a:xfrm>
              <a:off x="2900926" y="2426257"/>
              <a:ext cx="10706" cy="9300"/>
            </a:xfrm>
            <a:custGeom>
              <a:rect b="b" l="l" r="r" t="t"/>
              <a:pathLst>
                <a:path extrusionOk="0" h="463" w="533">
                  <a:moveTo>
                    <a:pt x="264" y="0"/>
                  </a:moveTo>
                  <a:cubicBezTo>
                    <a:pt x="255" y="0"/>
                    <a:pt x="246" y="1"/>
                    <a:pt x="236" y="2"/>
                  </a:cubicBezTo>
                  <a:lnTo>
                    <a:pt x="150" y="28"/>
                  </a:lnTo>
                  <a:cubicBezTo>
                    <a:pt x="16" y="106"/>
                    <a:pt x="1" y="327"/>
                    <a:pt x="124" y="420"/>
                  </a:cubicBezTo>
                  <a:cubicBezTo>
                    <a:pt x="162" y="449"/>
                    <a:pt x="208" y="463"/>
                    <a:pt x="256" y="463"/>
                  </a:cubicBezTo>
                  <a:cubicBezTo>
                    <a:pt x="359" y="463"/>
                    <a:pt x="465" y="399"/>
                    <a:pt x="494" y="297"/>
                  </a:cubicBezTo>
                  <a:cubicBezTo>
                    <a:pt x="532" y="157"/>
                    <a:pt x="407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9"/>
            <p:cNvSpPr/>
            <p:nvPr/>
          </p:nvSpPr>
          <p:spPr>
            <a:xfrm>
              <a:off x="3140743" y="2424831"/>
              <a:ext cx="10706" cy="9360"/>
            </a:xfrm>
            <a:custGeom>
              <a:rect b="b" l="l" r="r" t="t"/>
              <a:pathLst>
                <a:path extrusionOk="0" h="466" w="533">
                  <a:moveTo>
                    <a:pt x="259" y="0"/>
                  </a:moveTo>
                  <a:cubicBezTo>
                    <a:pt x="251" y="0"/>
                    <a:pt x="243" y="1"/>
                    <a:pt x="235" y="1"/>
                  </a:cubicBezTo>
                  <a:lnTo>
                    <a:pt x="150" y="32"/>
                  </a:lnTo>
                  <a:cubicBezTo>
                    <a:pt x="16" y="106"/>
                    <a:pt x="0" y="327"/>
                    <a:pt x="123" y="424"/>
                  </a:cubicBezTo>
                  <a:cubicBezTo>
                    <a:pt x="160" y="453"/>
                    <a:pt x="206" y="466"/>
                    <a:pt x="253" y="466"/>
                  </a:cubicBezTo>
                  <a:cubicBezTo>
                    <a:pt x="357" y="466"/>
                    <a:pt x="465" y="400"/>
                    <a:pt x="493" y="297"/>
                  </a:cubicBezTo>
                  <a:cubicBezTo>
                    <a:pt x="533" y="155"/>
                    <a:pt x="403" y="0"/>
                    <a:pt x="259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9"/>
            <p:cNvSpPr/>
            <p:nvPr/>
          </p:nvSpPr>
          <p:spPr>
            <a:xfrm>
              <a:off x="2956230" y="2445542"/>
              <a:ext cx="10706" cy="9360"/>
            </a:xfrm>
            <a:custGeom>
              <a:rect b="b" l="l" r="r" t="t"/>
              <a:pathLst>
                <a:path extrusionOk="0" h="466" w="533">
                  <a:moveTo>
                    <a:pt x="259" y="0"/>
                  </a:moveTo>
                  <a:cubicBezTo>
                    <a:pt x="252" y="0"/>
                    <a:pt x="244" y="0"/>
                    <a:pt x="236" y="1"/>
                  </a:cubicBezTo>
                  <a:lnTo>
                    <a:pt x="150" y="32"/>
                  </a:lnTo>
                  <a:cubicBezTo>
                    <a:pt x="16" y="106"/>
                    <a:pt x="1" y="327"/>
                    <a:pt x="120" y="424"/>
                  </a:cubicBezTo>
                  <a:cubicBezTo>
                    <a:pt x="158" y="452"/>
                    <a:pt x="205" y="466"/>
                    <a:pt x="252" y="466"/>
                  </a:cubicBezTo>
                  <a:cubicBezTo>
                    <a:pt x="357" y="466"/>
                    <a:pt x="465" y="400"/>
                    <a:pt x="494" y="297"/>
                  </a:cubicBezTo>
                  <a:cubicBezTo>
                    <a:pt x="533" y="155"/>
                    <a:pt x="403" y="0"/>
                    <a:pt x="259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9"/>
            <p:cNvSpPr/>
            <p:nvPr/>
          </p:nvSpPr>
          <p:spPr>
            <a:xfrm>
              <a:off x="2916093" y="2353337"/>
              <a:ext cx="10787" cy="9380"/>
            </a:xfrm>
            <a:custGeom>
              <a:rect b="b" l="l" r="r" t="t"/>
              <a:pathLst>
                <a:path extrusionOk="0" h="467" w="537">
                  <a:moveTo>
                    <a:pt x="264" y="0"/>
                  </a:moveTo>
                  <a:cubicBezTo>
                    <a:pt x="256" y="0"/>
                    <a:pt x="248" y="1"/>
                    <a:pt x="240" y="2"/>
                  </a:cubicBezTo>
                  <a:lnTo>
                    <a:pt x="150" y="31"/>
                  </a:lnTo>
                  <a:cubicBezTo>
                    <a:pt x="19" y="109"/>
                    <a:pt x="0" y="330"/>
                    <a:pt x="123" y="423"/>
                  </a:cubicBezTo>
                  <a:cubicBezTo>
                    <a:pt x="162" y="453"/>
                    <a:pt x="210" y="466"/>
                    <a:pt x="258" y="466"/>
                  </a:cubicBezTo>
                  <a:cubicBezTo>
                    <a:pt x="362" y="466"/>
                    <a:pt x="469" y="403"/>
                    <a:pt x="497" y="300"/>
                  </a:cubicBezTo>
                  <a:cubicBezTo>
                    <a:pt x="536" y="158"/>
                    <a:pt x="407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9"/>
            <p:cNvSpPr/>
            <p:nvPr/>
          </p:nvSpPr>
          <p:spPr>
            <a:xfrm>
              <a:off x="2721756" y="2177927"/>
              <a:ext cx="315502" cy="587777"/>
            </a:xfrm>
            <a:custGeom>
              <a:rect b="b" l="l" r="r" t="t"/>
              <a:pathLst>
                <a:path extrusionOk="0" h="29262" w="15707">
                  <a:moveTo>
                    <a:pt x="5842" y="1"/>
                  </a:moveTo>
                  <a:lnTo>
                    <a:pt x="0" y="2328"/>
                  </a:lnTo>
                  <a:lnTo>
                    <a:pt x="1909" y="17052"/>
                  </a:lnTo>
                  <a:cubicBezTo>
                    <a:pt x="2182" y="17604"/>
                    <a:pt x="12262" y="29262"/>
                    <a:pt x="12262" y="29262"/>
                  </a:cubicBezTo>
                  <a:lnTo>
                    <a:pt x="15707" y="26371"/>
                  </a:lnTo>
                  <a:lnTo>
                    <a:pt x="7892" y="16499"/>
                  </a:lnTo>
                  <a:cubicBezTo>
                    <a:pt x="7471" y="15968"/>
                    <a:pt x="7242" y="15311"/>
                    <a:pt x="7242" y="14635"/>
                  </a:cubicBezTo>
                  <a:lnTo>
                    <a:pt x="6694" y="6260"/>
                  </a:lnTo>
                  <a:lnTo>
                    <a:pt x="7161" y="5439"/>
                  </a:lnTo>
                  <a:cubicBezTo>
                    <a:pt x="7269" y="5248"/>
                    <a:pt x="7329" y="5031"/>
                    <a:pt x="7340" y="4807"/>
                  </a:cubicBezTo>
                  <a:cubicBezTo>
                    <a:pt x="7404" y="3299"/>
                    <a:pt x="7113" y="1566"/>
                    <a:pt x="6182" y="423"/>
                  </a:cubicBezTo>
                  <a:lnTo>
                    <a:pt x="584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9"/>
            <p:cNvSpPr/>
            <p:nvPr/>
          </p:nvSpPr>
          <p:spPr>
            <a:xfrm>
              <a:off x="2789435" y="2214467"/>
              <a:ext cx="45637" cy="25711"/>
            </a:xfrm>
            <a:custGeom>
              <a:rect b="b" l="l" r="r" t="t"/>
              <a:pathLst>
                <a:path extrusionOk="0" h="1280" w="227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" y="4"/>
                    <a:pt x="23" y="169"/>
                    <a:pt x="143" y="400"/>
                  </a:cubicBezTo>
                  <a:cubicBezTo>
                    <a:pt x="262" y="628"/>
                    <a:pt x="505" y="927"/>
                    <a:pt x="867" y="1106"/>
                  </a:cubicBezTo>
                  <a:cubicBezTo>
                    <a:pt x="1127" y="1234"/>
                    <a:pt x="1395" y="1279"/>
                    <a:pt x="1617" y="1279"/>
                  </a:cubicBezTo>
                  <a:cubicBezTo>
                    <a:pt x="1660" y="1279"/>
                    <a:pt x="1702" y="1277"/>
                    <a:pt x="1741" y="1274"/>
                  </a:cubicBezTo>
                  <a:cubicBezTo>
                    <a:pt x="1987" y="1252"/>
                    <a:pt x="2160" y="1185"/>
                    <a:pt x="2227" y="1151"/>
                  </a:cubicBezTo>
                  <a:lnTo>
                    <a:pt x="2223" y="1151"/>
                  </a:lnTo>
                  <a:cubicBezTo>
                    <a:pt x="2256" y="1143"/>
                    <a:pt x="2272" y="1140"/>
                    <a:pt x="2268" y="1136"/>
                  </a:cubicBezTo>
                  <a:cubicBezTo>
                    <a:pt x="2268" y="1133"/>
                    <a:pt x="2253" y="1128"/>
                    <a:pt x="2220" y="1128"/>
                  </a:cubicBezTo>
                  <a:cubicBezTo>
                    <a:pt x="2144" y="1143"/>
                    <a:pt x="1973" y="1192"/>
                    <a:pt x="1737" y="1200"/>
                  </a:cubicBezTo>
                  <a:cubicBezTo>
                    <a:pt x="1721" y="1200"/>
                    <a:pt x="1703" y="1201"/>
                    <a:pt x="1686" y="1201"/>
                  </a:cubicBezTo>
                  <a:cubicBezTo>
                    <a:pt x="1459" y="1201"/>
                    <a:pt x="1179" y="1156"/>
                    <a:pt x="908" y="1024"/>
                  </a:cubicBezTo>
                  <a:cubicBezTo>
                    <a:pt x="565" y="856"/>
                    <a:pt x="329" y="580"/>
                    <a:pt x="198" y="366"/>
                  </a:cubicBezTo>
                  <a:cubicBezTo>
                    <a:pt x="70" y="156"/>
                    <a:pt x="28" y="0"/>
                    <a:pt x="1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9"/>
            <p:cNvSpPr/>
            <p:nvPr/>
          </p:nvSpPr>
          <p:spPr>
            <a:xfrm>
              <a:off x="2856149" y="2208762"/>
              <a:ext cx="20488" cy="269965"/>
            </a:xfrm>
            <a:custGeom>
              <a:rect b="b" l="l" r="r" t="t"/>
              <a:pathLst>
                <a:path extrusionOk="0" h="13440" w="1020">
                  <a:moveTo>
                    <a:pt x="52" y="0"/>
                  </a:moveTo>
                  <a:cubicBezTo>
                    <a:pt x="49" y="5"/>
                    <a:pt x="71" y="45"/>
                    <a:pt x="116" y="128"/>
                  </a:cubicBezTo>
                  <a:cubicBezTo>
                    <a:pt x="161" y="217"/>
                    <a:pt x="224" y="333"/>
                    <a:pt x="302" y="483"/>
                  </a:cubicBezTo>
                  <a:cubicBezTo>
                    <a:pt x="459" y="793"/>
                    <a:pt x="699" y="1245"/>
                    <a:pt x="844" y="1846"/>
                  </a:cubicBezTo>
                  <a:cubicBezTo>
                    <a:pt x="916" y="2148"/>
                    <a:pt x="945" y="2492"/>
                    <a:pt x="885" y="2846"/>
                  </a:cubicBezTo>
                  <a:cubicBezTo>
                    <a:pt x="833" y="3205"/>
                    <a:pt x="647" y="3553"/>
                    <a:pt x="452" y="3919"/>
                  </a:cubicBezTo>
                  <a:cubicBezTo>
                    <a:pt x="359" y="4101"/>
                    <a:pt x="261" y="4292"/>
                    <a:pt x="194" y="4501"/>
                  </a:cubicBezTo>
                  <a:cubicBezTo>
                    <a:pt x="123" y="4711"/>
                    <a:pt x="78" y="4931"/>
                    <a:pt x="52" y="5159"/>
                  </a:cubicBezTo>
                  <a:cubicBezTo>
                    <a:pt x="0" y="5611"/>
                    <a:pt x="26" y="6078"/>
                    <a:pt x="59" y="6556"/>
                  </a:cubicBezTo>
                  <a:cubicBezTo>
                    <a:pt x="194" y="8454"/>
                    <a:pt x="318" y="10168"/>
                    <a:pt x="407" y="11423"/>
                  </a:cubicBezTo>
                  <a:cubicBezTo>
                    <a:pt x="452" y="12039"/>
                    <a:pt x="493" y="12540"/>
                    <a:pt x="519" y="12898"/>
                  </a:cubicBezTo>
                  <a:cubicBezTo>
                    <a:pt x="535" y="13066"/>
                    <a:pt x="549" y="13200"/>
                    <a:pt x="557" y="13298"/>
                  </a:cubicBezTo>
                  <a:cubicBezTo>
                    <a:pt x="564" y="13391"/>
                    <a:pt x="571" y="13440"/>
                    <a:pt x="575" y="13440"/>
                  </a:cubicBezTo>
                  <a:cubicBezTo>
                    <a:pt x="579" y="13440"/>
                    <a:pt x="579" y="13391"/>
                    <a:pt x="575" y="13298"/>
                  </a:cubicBezTo>
                  <a:cubicBezTo>
                    <a:pt x="571" y="13197"/>
                    <a:pt x="564" y="13062"/>
                    <a:pt x="557" y="12895"/>
                  </a:cubicBezTo>
                  <a:cubicBezTo>
                    <a:pt x="535" y="12536"/>
                    <a:pt x="508" y="12035"/>
                    <a:pt x="471" y="11419"/>
                  </a:cubicBezTo>
                  <a:cubicBezTo>
                    <a:pt x="388" y="10164"/>
                    <a:pt x="276" y="8446"/>
                    <a:pt x="154" y="6549"/>
                  </a:cubicBezTo>
                  <a:cubicBezTo>
                    <a:pt x="120" y="6074"/>
                    <a:pt x="94" y="5611"/>
                    <a:pt x="142" y="5166"/>
                  </a:cubicBezTo>
                  <a:cubicBezTo>
                    <a:pt x="168" y="4946"/>
                    <a:pt x="209" y="4733"/>
                    <a:pt x="276" y="4532"/>
                  </a:cubicBezTo>
                  <a:cubicBezTo>
                    <a:pt x="344" y="4330"/>
                    <a:pt x="437" y="4139"/>
                    <a:pt x="530" y="3956"/>
                  </a:cubicBezTo>
                  <a:cubicBezTo>
                    <a:pt x="717" y="3594"/>
                    <a:pt x="907" y="3236"/>
                    <a:pt x="960" y="2858"/>
                  </a:cubicBezTo>
                  <a:cubicBezTo>
                    <a:pt x="1020" y="2488"/>
                    <a:pt x="983" y="2137"/>
                    <a:pt x="907" y="1831"/>
                  </a:cubicBezTo>
                  <a:cubicBezTo>
                    <a:pt x="751" y="1219"/>
                    <a:pt x="500" y="770"/>
                    <a:pt x="336" y="467"/>
                  </a:cubicBezTo>
                  <a:cubicBezTo>
                    <a:pt x="250" y="314"/>
                    <a:pt x="180" y="195"/>
                    <a:pt x="131" y="120"/>
                  </a:cubicBezTo>
                  <a:cubicBezTo>
                    <a:pt x="82" y="42"/>
                    <a:pt x="56" y="0"/>
                    <a:pt x="5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9"/>
            <p:cNvSpPr/>
            <p:nvPr/>
          </p:nvSpPr>
          <p:spPr>
            <a:xfrm>
              <a:off x="2837908" y="2495401"/>
              <a:ext cx="39028" cy="10646"/>
            </a:xfrm>
            <a:custGeom>
              <a:rect b="b" l="l" r="r" t="t"/>
              <a:pathLst>
                <a:path extrusionOk="0" h="530" w="1943">
                  <a:moveTo>
                    <a:pt x="1797" y="1"/>
                  </a:moveTo>
                  <a:cubicBezTo>
                    <a:pt x="1619" y="1"/>
                    <a:pt x="1297" y="27"/>
                    <a:pt x="938" y="123"/>
                  </a:cubicBezTo>
                  <a:cubicBezTo>
                    <a:pt x="393" y="269"/>
                    <a:pt x="0" y="508"/>
                    <a:pt x="12" y="527"/>
                  </a:cubicBezTo>
                  <a:cubicBezTo>
                    <a:pt x="13" y="528"/>
                    <a:pt x="15" y="529"/>
                    <a:pt x="18" y="529"/>
                  </a:cubicBezTo>
                  <a:cubicBezTo>
                    <a:pt x="75" y="529"/>
                    <a:pt x="461" y="343"/>
                    <a:pt x="960" y="213"/>
                  </a:cubicBezTo>
                  <a:cubicBezTo>
                    <a:pt x="1491" y="71"/>
                    <a:pt x="1943" y="41"/>
                    <a:pt x="1939" y="15"/>
                  </a:cubicBezTo>
                  <a:cubicBezTo>
                    <a:pt x="1939" y="7"/>
                    <a:pt x="1887" y="1"/>
                    <a:pt x="179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2954281" y="2695178"/>
              <a:ext cx="73859" cy="51984"/>
            </a:xfrm>
            <a:custGeom>
              <a:rect b="b" l="l" r="r" t="t"/>
              <a:pathLst>
                <a:path extrusionOk="0" h="2588" w="3677">
                  <a:moveTo>
                    <a:pt x="3671" y="1"/>
                  </a:moveTo>
                  <a:cubicBezTo>
                    <a:pt x="3646" y="1"/>
                    <a:pt x="3451" y="148"/>
                    <a:pt x="3138" y="383"/>
                  </a:cubicBezTo>
                  <a:cubicBezTo>
                    <a:pt x="2813" y="625"/>
                    <a:pt x="2361" y="962"/>
                    <a:pt x="1857" y="1320"/>
                  </a:cubicBezTo>
                  <a:cubicBezTo>
                    <a:pt x="1349" y="1675"/>
                    <a:pt x="886" y="1989"/>
                    <a:pt x="546" y="2213"/>
                  </a:cubicBezTo>
                  <a:cubicBezTo>
                    <a:pt x="210" y="2437"/>
                    <a:pt x="1" y="2575"/>
                    <a:pt x="8" y="2586"/>
                  </a:cubicBezTo>
                  <a:cubicBezTo>
                    <a:pt x="8" y="2587"/>
                    <a:pt x="9" y="2587"/>
                    <a:pt x="11" y="2587"/>
                  </a:cubicBezTo>
                  <a:cubicBezTo>
                    <a:pt x="24" y="2587"/>
                    <a:pt x="78" y="2558"/>
                    <a:pt x="165" y="2512"/>
                  </a:cubicBezTo>
                  <a:cubicBezTo>
                    <a:pt x="266" y="2455"/>
                    <a:pt x="408" y="2374"/>
                    <a:pt x="583" y="2269"/>
                  </a:cubicBezTo>
                  <a:cubicBezTo>
                    <a:pt x="930" y="2056"/>
                    <a:pt x="1401" y="1753"/>
                    <a:pt x="1909" y="1395"/>
                  </a:cubicBezTo>
                  <a:cubicBezTo>
                    <a:pt x="2418" y="1036"/>
                    <a:pt x="2861" y="693"/>
                    <a:pt x="3175" y="435"/>
                  </a:cubicBezTo>
                  <a:cubicBezTo>
                    <a:pt x="3336" y="308"/>
                    <a:pt x="3459" y="200"/>
                    <a:pt x="3545" y="124"/>
                  </a:cubicBezTo>
                  <a:cubicBezTo>
                    <a:pt x="3631" y="50"/>
                    <a:pt x="3676" y="5"/>
                    <a:pt x="3673" y="2"/>
                  </a:cubicBezTo>
                  <a:cubicBezTo>
                    <a:pt x="3672" y="1"/>
                    <a:pt x="3671" y="1"/>
                    <a:pt x="3671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9"/>
            <p:cNvSpPr/>
            <p:nvPr/>
          </p:nvSpPr>
          <p:spPr>
            <a:xfrm>
              <a:off x="2770893" y="2322562"/>
              <a:ext cx="10706" cy="9340"/>
            </a:xfrm>
            <a:custGeom>
              <a:rect b="b" l="l" r="r" t="t"/>
              <a:pathLst>
                <a:path extrusionOk="0" h="465" w="533">
                  <a:moveTo>
                    <a:pt x="261" y="0"/>
                  </a:moveTo>
                  <a:cubicBezTo>
                    <a:pt x="252" y="0"/>
                    <a:pt x="244" y="1"/>
                    <a:pt x="236" y="2"/>
                  </a:cubicBezTo>
                  <a:lnTo>
                    <a:pt x="150" y="32"/>
                  </a:lnTo>
                  <a:cubicBezTo>
                    <a:pt x="16" y="107"/>
                    <a:pt x="1" y="327"/>
                    <a:pt x="124" y="420"/>
                  </a:cubicBezTo>
                  <a:cubicBezTo>
                    <a:pt x="162" y="451"/>
                    <a:pt x="208" y="465"/>
                    <a:pt x="256" y="465"/>
                  </a:cubicBezTo>
                  <a:cubicBezTo>
                    <a:pt x="359" y="465"/>
                    <a:pt x="466" y="399"/>
                    <a:pt x="494" y="297"/>
                  </a:cubicBezTo>
                  <a:cubicBezTo>
                    <a:pt x="533" y="156"/>
                    <a:pt x="404" y="0"/>
                    <a:pt x="26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9"/>
            <p:cNvSpPr/>
            <p:nvPr/>
          </p:nvSpPr>
          <p:spPr>
            <a:xfrm>
              <a:off x="2819166" y="2361252"/>
              <a:ext cx="10666" cy="9340"/>
            </a:xfrm>
            <a:custGeom>
              <a:rect b="b" l="l" r="r" t="t"/>
              <a:pathLst>
                <a:path extrusionOk="0" h="465" w="531">
                  <a:moveTo>
                    <a:pt x="263" y="1"/>
                  </a:moveTo>
                  <a:cubicBezTo>
                    <a:pt x="253" y="1"/>
                    <a:pt x="244" y="2"/>
                    <a:pt x="235" y="3"/>
                  </a:cubicBezTo>
                  <a:lnTo>
                    <a:pt x="149" y="29"/>
                  </a:lnTo>
                  <a:cubicBezTo>
                    <a:pt x="14" y="108"/>
                    <a:pt x="0" y="328"/>
                    <a:pt x="123" y="422"/>
                  </a:cubicBezTo>
                  <a:cubicBezTo>
                    <a:pt x="160" y="451"/>
                    <a:pt x="207" y="464"/>
                    <a:pt x="254" y="464"/>
                  </a:cubicBezTo>
                  <a:cubicBezTo>
                    <a:pt x="357" y="464"/>
                    <a:pt x="465" y="401"/>
                    <a:pt x="493" y="298"/>
                  </a:cubicBezTo>
                  <a:cubicBezTo>
                    <a:pt x="531" y="158"/>
                    <a:pt x="405" y="1"/>
                    <a:pt x="26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9"/>
            <p:cNvSpPr/>
            <p:nvPr/>
          </p:nvSpPr>
          <p:spPr>
            <a:xfrm>
              <a:off x="2781098" y="2481621"/>
              <a:ext cx="10706" cy="9360"/>
            </a:xfrm>
            <a:custGeom>
              <a:rect b="b" l="l" r="r" t="t"/>
              <a:pathLst>
                <a:path extrusionOk="0" h="466" w="533">
                  <a:moveTo>
                    <a:pt x="264" y="1"/>
                  </a:moveTo>
                  <a:cubicBezTo>
                    <a:pt x="255" y="1"/>
                    <a:pt x="246" y="1"/>
                    <a:pt x="237" y="3"/>
                  </a:cubicBezTo>
                  <a:lnTo>
                    <a:pt x="151" y="32"/>
                  </a:lnTo>
                  <a:cubicBezTo>
                    <a:pt x="16" y="107"/>
                    <a:pt x="1" y="327"/>
                    <a:pt x="120" y="420"/>
                  </a:cubicBezTo>
                  <a:cubicBezTo>
                    <a:pt x="159" y="451"/>
                    <a:pt x="207" y="465"/>
                    <a:pt x="255" y="465"/>
                  </a:cubicBezTo>
                  <a:cubicBezTo>
                    <a:pt x="359" y="465"/>
                    <a:pt x="466" y="399"/>
                    <a:pt x="494" y="298"/>
                  </a:cubicBezTo>
                  <a:cubicBezTo>
                    <a:pt x="533" y="157"/>
                    <a:pt x="406" y="1"/>
                    <a:pt x="264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2806389" y="2542870"/>
              <a:ext cx="10706" cy="9340"/>
            </a:xfrm>
            <a:custGeom>
              <a:rect b="b" l="l" r="r" t="t"/>
              <a:pathLst>
                <a:path extrusionOk="0" h="465" w="533">
                  <a:moveTo>
                    <a:pt x="260" y="0"/>
                  </a:moveTo>
                  <a:cubicBezTo>
                    <a:pt x="252" y="0"/>
                    <a:pt x="244" y="1"/>
                    <a:pt x="236" y="2"/>
                  </a:cubicBezTo>
                  <a:lnTo>
                    <a:pt x="147" y="31"/>
                  </a:lnTo>
                  <a:cubicBezTo>
                    <a:pt x="16" y="106"/>
                    <a:pt x="0" y="326"/>
                    <a:pt x="121" y="419"/>
                  </a:cubicBezTo>
                  <a:cubicBezTo>
                    <a:pt x="159" y="450"/>
                    <a:pt x="207" y="464"/>
                    <a:pt x="255" y="464"/>
                  </a:cubicBezTo>
                  <a:cubicBezTo>
                    <a:pt x="358" y="464"/>
                    <a:pt x="465" y="398"/>
                    <a:pt x="493" y="296"/>
                  </a:cubicBezTo>
                  <a:cubicBezTo>
                    <a:pt x="533" y="155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2864184" y="2604239"/>
              <a:ext cx="10686" cy="9340"/>
            </a:xfrm>
            <a:custGeom>
              <a:rect b="b" l="l" r="r" t="t"/>
              <a:pathLst>
                <a:path extrusionOk="0" h="465" w="532">
                  <a:moveTo>
                    <a:pt x="263" y="0"/>
                  </a:moveTo>
                  <a:cubicBezTo>
                    <a:pt x="255" y="0"/>
                    <a:pt x="247" y="1"/>
                    <a:pt x="239" y="2"/>
                  </a:cubicBezTo>
                  <a:lnTo>
                    <a:pt x="149" y="31"/>
                  </a:lnTo>
                  <a:cubicBezTo>
                    <a:pt x="14" y="106"/>
                    <a:pt x="0" y="326"/>
                    <a:pt x="123" y="420"/>
                  </a:cubicBezTo>
                  <a:cubicBezTo>
                    <a:pt x="162" y="451"/>
                    <a:pt x="209" y="465"/>
                    <a:pt x="257" y="465"/>
                  </a:cubicBezTo>
                  <a:cubicBezTo>
                    <a:pt x="361" y="465"/>
                    <a:pt x="467" y="399"/>
                    <a:pt x="493" y="297"/>
                  </a:cubicBezTo>
                  <a:cubicBezTo>
                    <a:pt x="531" y="155"/>
                    <a:pt x="406" y="0"/>
                    <a:pt x="26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2909343" y="2598293"/>
              <a:ext cx="10706" cy="9360"/>
            </a:xfrm>
            <a:custGeom>
              <a:rect b="b" l="l" r="r" t="t"/>
              <a:pathLst>
                <a:path extrusionOk="0" h="466" w="533">
                  <a:moveTo>
                    <a:pt x="263" y="1"/>
                  </a:moveTo>
                  <a:cubicBezTo>
                    <a:pt x="254" y="1"/>
                    <a:pt x="245" y="1"/>
                    <a:pt x="235" y="3"/>
                  </a:cubicBezTo>
                  <a:lnTo>
                    <a:pt x="150" y="32"/>
                  </a:lnTo>
                  <a:cubicBezTo>
                    <a:pt x="16" y="107"/>
                    <a:pt x="0" y="327"/>
                    <a:pt x="120" y="420"/>
                  </a:cubicBezTo>
                  <a:cubicBezTo>
                    <a:pt x="159" y="451"/>
                    <a:pt x="206" y="465"/>
                    <a:pt x="255" y="465"/>
                  </a:cubicBezTo>
                  <a:cubicBezTo>
                    <a:pt x="359" y="465"/>
                    <a:pt x="465" y="400"/>
                    <a:pt x="493" y="298"/>
                  </a:cubicBezTo>
                  <a:cubicBezTo>
                    <a:pt x="532" y="157"/>
                    <a:pt x="406" y="1"/>
                    <a:pt x="26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2952694" y="2695239"/>
              <a:ext cx="10726" cy="9380"/>
            </a:xfrm>
            <a:custGeom>
              <a:rect b="b" l="l" r="r" t="t"/>
              <a:pathLst>
                <a:path extrusionOk="0" h="467" w="534">
                  <a:moveTo>
                    <a:pt x="264" y="1"/>
                  </a:moveTo>
                  <a:cubicBezTo>
                    <a:pt x="256" y="1"/>
                    <a:pt x="248" y="1"/>
                    <a:pt x="240" y="2"/>
                  </a:cubicBezTo>
                  <a:lnTo>
                    <a:pt x="151" y="32"/>
                  </a:lnTo>
                  <a:cubicBezTo>
                    <a:pt x="16" y="111"/>
                    <a:pt x="1" y="331"/>
                    <a:pt x="125" y="424"/>
                  </a:cubicBezTo>
                  <a:cubicBezTo>
                    <a:pt x="163" y="453"/>
                    <a:pt x="209" y="466"/>
                    <a:pt x="256" y="466"/>
                  </a:cubicBezTo>
                  <a:cubicBezTo>
                    <a:pt x="361" y="466"/>
                    <a:pt x="470" y="401"/>
                    <a:pt x="498" y="301"/>
                  </a:cubicBezTo>
                  <a:cubicBezTo>
                    <a:pt x="533" y="160"/>
                    <a:pt x="408" y="1"/>
                    <a:pt x="264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2955025" y="2648654"/>
              <a:ext cx="10706" cy="9300"/>
            </a:xfrm>
            <a:custGeom>
              <a:rect b="b" l="l" r="r" t="t"/>
              <a:pathLst>
                <a:path extrusionOk="0" h="463" w="533">
                  <a:moveTo>
                    <a:pt x="264" y="0"/>
                  </a:moveTo>
                  <a:cubicBezTo>
                    <a:pt x="255" y="0"/>
                    <a:pt x="246" y="1"/>
                    <a:pt x="236" y="2"/>
                  </a:cubicBezTo>
                  <a:lnTo>
                    <a:pt x="150" y="28"/>
                  </a:lnTo>
                  <a:cubicBezTo>
                    <a:pt x="16" y="106"/>
                    <a:pt x="1" y="327"/>
                    <a:pt x="121" y="420"/>
                  </a:cubicBezTo>
                  <a:cubicBezTo>
                    <a:pt x="159" y="449"/>
                    <a:pt x="207" y="463"/>
                    <a:pt x="255" y="463"/>
                  </a:cubicBezTo>
                  <a:cubicBezTo>
                    <a:pt x="359" y="463"/>
                    <a:pt x="466" y="399"/>
                    <a:pt x="494" y="297"/>
                  </a:cubicBezTo>
                  <a:cubicBezTo>
                    <a:pt x="532" y="156"/>
                    <a:pt x="407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2804300" y="2423325"/>
              <a:ext cx="10686" cy="9380"/>
            </a:xfrm>
            <a:custGeom>
              <a:rect b="b" l="l" r="r" t="t"/>
              <a:pathLst>
                <a:path extrusionOk="0" h="467" w="532">
                  <a:moveTo>
                    <a:pt x="259" y="1"/>
                  </a:moveTo>
                  <a:cubicBezTo>
                    <a:pt x="251" y="1"/>
                    <a:pt x="243" y="1"/>
                    <a:pt x="235" y="2"/>
                  </a:cubicBezTo>
                  <a:lnTo>
                    <a:pt x="149" y="32"/>
                  </a:lnTo>
                  <a:cubicBezTo>
                    <a:pt x="15" y="107"/>
                    <a:pt x="0" y="327"/>
                    <a:pt x="123" y="424"/>
                  </a:cubicBezTo>
                  <a:cubicBezTo>
                    <a:pt x="160" y="453"/>
                    <a:pt x="206" y="466"/>
                    <a:pt x="252" y="466"/>
                  </a:cubicBezTo>
                  <a:cubicBezTo>
                    <a:pt x="356" y="466"/>
                    <a:pt x="465" y="400"/>
                    <a:pt x="494" y="297"/>
                  </a:cubicBezTo>
                  <a:cubicBezTo>
                    <a:pt x="532" y="156"/>
                    <a:pt x="403" y="1"/>
                    <a:pt x="25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2864546" y="2534513"/>
              <a:ext cx="10706" cy="9320"/>
            </a:xfrm>
            <a:custGeom>
              <a:rect b="b" l="l" r="r" t="t"/>
              <a:pathLst>
                <a:path extrusionOk="0" h="464" w="533">
                  <a:moveTo>
                    <a:pt x="267" y="0"/>
                  </a:moveTo>
                  <a:cubicBezTo>
                    <a:pt x="258" y="0"/>
                    <a:pt x="249" y="1"/>
                    <a:pt x="239" y="3"/>
                  </a:cubicBezTo>
                  <a:lnTo>
                    <a:pt x="150" y="29"/>
                  </a:lnTo>
                  <a:cubicBezTo>
                    <a:pt x="15" y="107"/>
                    <a:pt x="0" y="328"/>
                    <a:pt x="124" y="421"/>
                  </a:cubicBezTo>
                  <a:cubicBezTo>
                    <a:pt x="162" y="450"/>
                    <a:pt x="210" y="464"/>
                    <a:pt x="257" y="464"/>
                  </a:cubicBezTo>
                  <a:cubicBezTo>
                    <a:pt x="362" y="464"/>
                    <a:pt x="469" y="400"/>
                    <a:pt x="498" y="297"/>
                  </a:cubicBezTo>
                  <a:cubicBezTo>
                    <a:pt x="532" y="158"/>
                    <a:pt x="409" y="0"/>
                    <a:pt x="267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2906330" y="2648413"/>
              <a:ext cx="10706" cy="9380"/>
            </a:xfrm>
            <a:custGeom>
              <a:rect b="b" l="l" r="r" t="t"/>
              <a:pathLst>
                <a:path extrusionOk="0" h="467" w="533">
                  <a:moveTo>
                    <a:pt x="264" y="1"/>
                  </a:moveTo>
                  <a:cubicBezTo>
                    <a:pt x="256" y="1"/>
                    <a:pt x="248" y="1"/>
                    <a:pt x="240" y="2"/>
                  </a:cubicBezTo>
                  <a:lnTo>
                    <a:pt x="150" y="32"/>
                  </a:lnTo>
                  <a:cubicBezTo>
                    <a:pt x="16" y="111"/>
                    <a:pt x="1" y="331"/>
                    <a:pt x="124" y="425"/>
                  </a:cubicBezTo>
                  <a:cubicBezTo>
                    <a:pt x="162" y="454"/>
                    <a:pt x="209" y="467"/>
                    <a:pt x="256" y="467"/>
                  </a:cubicBezTo>
                  <a:cubicBezTo>
                    <a:pt x="361" y="467"/>
                    <a:pt x="469" y="402"/>
                    <a:pt x="497" y="301"/>
                  </a:cubicBezTo>
                  <a:cubicBezTo>
                    <a:pt x="533" y="160"/>
                    <a:pt x="407" y="1"/>
                    <a:pt x="264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2759945" y="2394377"/>
              <a:ext cx="10787" cy="9360"/>
            </a:xfrm>
            <a:custGeom>
              <a:rect b="b" l="l" r="r" t="t"/>
              <a:pathLst>
                <a:path extrusionOk="0" h="466" w="537">
                  <a:moveTo>
                    <a:pt x="264" y="0"/>
                  </a:moveTo>
                  <a:cubicBezTo>
                    <a:pt x="256" y="0"/>
                    <a:pt x="248" y="1"/>
                    <a:pt x="240" y="2"/>
                  </a:cubicBezTo>
                  <a:lnTo>
                    <a:pt x="150" y="31"/>
                  </a:lnTo>
                  <a:cubicBezTo>
                    <a:pt x="19" y="106"/>
                    <a:pt x="1" y="326"/>
                    <a:pt x="124" y="424"/>
                  </a:cubicBezTo>
                  <a:cubicBezTo>
                    <a:pt x="162" y="453"/>
                    <a:pt x="208" y="466"/>
                    <a:pt x="255" y="466"/>
                  </a:cubicBezTo>
                  <a:cubicBezTo>
                    <a:pt x="360" y="466"/>
                    <a:pt x="469" y="400"/>
                    <a:pt x="497" y="297"/>
                  </a:cubicBezTo>
                  <a:cubicBezTo>
                    <a:pt x="536" y="155"/>
                    <a:pt x="408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2744718" y="2273487"/>
              <a:ext cx="10706" cy="9380"/>
            </a:xfrm>
            <a:custGeom>
              <a:rect b="b" l="l" r="r" t="t"/>
              <a:pathLst>
                <a:path extrusionOk="0" h="467" w="533">
                  <a:moveTo>
                    <a:pt x="260" y="0"/>
                  </a:moveTo>
                  <a:cubicBezTo>
                    <a:pt x="252" y="0"/>
                    <a:pt x="244" y="1"/>
                    <a:pt x="236" y="2"/>
                  </a:cubicBezTo>
                  <a:lnTo>
                    <a:pt x="146" y="32"/>
                  </a:lnTo>
                  <a:cubicBezTo>
                    <a:pt x="15" y="110"/>
                    <a:pt x="0" y="331"/>
                    <a:pt x="120" y="424"/>
                  </a:cubicBezTo>
                  <a:cubicBezTo>
                    <a:pt x="159" y="453"/>
                    <a:pt x="206" y="467"/>
                    <a:pt x="254" y="467"/>
                  </a:cubicBezTo>
                  <a:cubicBezTo>
                    <a:pt x="358" y="467"/>
                    <a:pt x="465" y="403"/>
                    <a:pt x="493" y="301"/>
                  </a:cubicBezTo>
                  <a:cubicBezTo>
                    <a:pt x="532" y="159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2812316" y="2290602"/>
              <a:ext cx="10706" cy="9360"/>
            </a:xfrm>
            <a:custGeom>
              <a:rect b="b" l="l" r="r" t="t"/>
              <a:pathLst>
                <a:path extrusionOk="0" h="466" w="533">
                  <a:moveTo>
                    <a:pt x="260" y="0"/>
                  </a:moveTo>
                  <a:cubicBezTo>
                    <a:pt x="252" y="0"/>
                    <a:pt x="244" y="1"/>
                    <a:pt x="236" y="1"/>
                  </a:cubicBezTo>
                  <a:lnTo>
                    <a:pt x="150" y="32"/>
                  </a:lnTo>
                  <a:cubicBezTo>
                    <a:pt x="16" y="110"/>
                    <a:pt x="0" y="330"/>
                    <a:pt x="124" y="424"/>
                  </a:cubicBezTo>
                  <a:cubicBezTo>
                    <a:pt x="161" y="453"/>
                    <a:pt x="206" y="466"/>
                    <a:pt x="253" y="466"/>
                  </a:cubicBezTo>
                  <a:cubicBezTo>
                    <a:pt x="357" y="466"/>
                    <a:pt x="466" y="400"/>
                    <a:pt x="493" y="296"/>
                  </a:cubicBezTo>
                  <a:cubicBezTo>
                    <a:pt x="533" y="159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2605765" y="1962621"/>
              <a:ext cx="266350" cy="278181"/>
            </a:xfrm>
            <a:custGeom>
              <a:rect b="b" l="l" r="r" t="t"/>
              <a:pathLst>
                <a:path extrusionOk="0" h="13849" w="13260">
                  <a:moveTo>
                    <a:pt x="9748" y="1"/>
                  </a:moveTo>
                  <a:cubicBezTo>
                    <a:pt x="9684" y="1"/>
                    <a:pt x="9621" y="2"/>
                    <a:pt x="9558" y="6"/>
                  </a:cubicBezTo>
                  <a:lnTo>
                    <a:pt x="6843" y="178"/>
                  </a:lnTo>
                  <a:cubicBezTo>
                    <a:pt x="6843" y="178"/>
                    <a:pt x="4441" y="193"/>
                    <a:pt x="2466" y="2098"/>
                  </a:cubicBezTo>
                  <a:lnTo>
                    <a:pt x="0" y="4029"/>
                  </a:lnTo>
                  <a:lnTo>
                    <a:pt x="2614" y="7111"/>
                  </a:lnTo>
                  <a:lnTo>
                    <a:pt x="3859" y="6319"/>
                  </a:lnTo>
                  <a:lnTo>
                    <a:pt x="4859" y="9448"/>
                  </a:lnTo>
                  <a:lnTo>
                    <a:pt x="5603" y="13849"/>
                  </a:lnTo>
                  <a:lnTo>
                    <a:pt x="13140" y="12179"/>
                  </a:lnTo>
                  <a:cubicBezTo>
                    <a:pt x="12523" y="10353"/>
                    <a:pt x="10802" y="8695"/>
                    <a:pt x="11089" y="7574"/>
                  </a:cubicBezTo>
                  <a:lnTo>
                    <a:pt x="11523" y="6255"/>
                  </a:lnTo>
                  <a:cubicBezTo>
                    <a:pt x="12094" y="4514"/>
                    <a:pt x="13259" y="2453"/>
                    <a:pt x="11863" y="862"/>
                  </a:cubicBezTo>
                  <a:cubicBezTo>
                    <a:pt x="11247" y="263"/>
                    <a:pt x="10486" y="1"/>
                    <a:pt x="9748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2674850" y="2038334"/>
              <a:ext cx="24707" cy="52507"/>
            </a:xfrm>
            <a:custGeom>
              <a:rect b="b" l="l" r="r" t="t"/>
              <a:pathLst>
                <a:path extrusionOk="0" h="2614" w="1230">
                  <a:moveTo>
                    <a:pt x="1219" y="0"/>
                  </a:moveTo>
                  <a:cubicBezTo>
                    <a:pt x="1203" y="0"/>
                    <a:pt x="1163" y="11"/>
                    <a:pt x="1103" y="32"/>
                  </a:cubicBezTo>
                  <a:cubicBezTo>
                    <a:pt x="1025" y="58"/>
                    <a:pt x="916" y="107"/>
                    <a:pt x="797" y="189"/>
                  </a:cubicBezTo>
                  <a:cubicBezTo>
                    <a:pt x="554" y="349"/>
                    <a:pt x="259" y="659"/>
                    <a:pt x="128" y="1097"/>
                  </a:cubicBezTo>
                  <a:cubicBezTo>
                    <a:pt x="1" y="1533"/>
                    <a:pt x="83" y="1959"/>
                    <a:pt x="203" y="2221"/>
                  </a:cubicBezTo>
                  <a:cubicBezTo>
                    <a:pt x="263" y="2355"/>
                    <a:pt x="326" y="2456"/>
                    <a:pt x="375" y="2519"/>
                  </a:cubicBezTo>
                  <a:cubicBezTo>
                    <a:pt x="420" y="2579"/>
                    <a:pt x="452" y="2613"/>
                    <a:pt x="460" y="2613"/>
                  </a:cubicBezTo>
                  <a:cubicBezTo>
                    <a:pt x="460" y="2613"/>
                    <a:pt x="461" y="2613"/>
                    <a:pt x="461" y="2613"/>
                  </a:cubicBezTo>
                  <a:cubicBezTo>
                    <a:pt x="475" y="2602"/>
                    <a:pt x="360" y="2464"/>
                    <a:pt x="263" y="2199"/>
                  </a:cubicBezTo>
                  <a:cubicBezTo>
                    <a:pt x="161" y="1937"/>
                    <a:pt x="98" y="1533"/>
                    <a:pt x="218" y="1123"/>
                  </a:cubicBezTo>
                  <a:cubicBezTo>
                    <a:pt x="337" y="712"/>
                    <a:pt x="610" y="409"/>
                    <a:pt x="834" y="242"/>
                  </a:cubicBezTo>
                  <a:cubicBezTo>
                    <a:pt x="1058" y="73"/>
                    <a:pt x="1230" y="18"/>
                    <a:pt x="1226" y="2"/>
                  </a:cubicBezTo>
                  <a:cubicBezTo>
                    <a:pt x="1226" y="1"/>
                    <a:pt x="1223" y="0"/>
                    <a:pt x="1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2738229" y="1962360"/>
              <a:ext cx="63012" cy="36759"/>
            </a:xfrm>
            <a:custGeom>
              <a:rect b="b" l="l" r="r" t="t"/>
              <a:pathLst>
                <a:path extrusionOk="0" h="1830" w="3137">
                  <a:moveTo>
                    <a:pt x="3080" y="1"/>
                  </a:moveTo>
                  <a:cubicBezTo>
                    <a:pt x="3057" y="1"/>
                    <a:pt x="3136" y="299"/>
                    <a:pt x="2979" y="736"/>
                  </a:cubicBezTo>
                  <a:cubicBezTo>
                    <a:pt x="2900" y="949"/>
                    <a:pt x="2759" y="1192"/>
                    <a:pt x="2531" y="1386"/>
                  </a:cubicBezTo>
                  <a:cubicBezTo>
                    <a:pt x="2307" y="1584"/>
                    <a:pt x="1985" y="1715"/>
                    <a:pt x="1642" y="1733"/>
                  </a:cubicBezTo>
                  <a:cubicBezTo>
                    <a:pt x="1613" y="1735"/>
                    <a:pt x="1585" y="1736"/>
                    <a:pt x="1556" y="1736"/>
                  </a:cubicBezTo>
                  <a:cubicBezTo>
                    <a:pt x="1241" y="1736"/>
                    <a:pt x="942" y="1641"/>
                    <a:pt x="716" y="1483"/>
                  </a:cubicBezTo>
                  <a:cubicBezTo>
                    <a:pt x="469" y="1316"/>
                    <a:pt x="301" y="1091"/>
                    <a:pt x="200" y="886"/>
                  </a:cubicBezTo>
                  <a:cubicBezTo>
                    <a:pt x="0" y="474"/>
                    <a:pt x="43" y="169"/>
                    <a:pt x="22" y="169"/>
                  </a:cubicBezTo>
                  <a:lnTo>
                    <a:pt x="22" y="169"/>
                  </a:lnTo>
                  <a:cubicBezTo>
                    <a:pt x="21" y="169"/>
                    <a:pt x="21" y="169"/>
                    <a:pt x="21" y="169"/>
                  </a:cubicBezTo>
                  <a:cubicBezTo>
                    <a:pt x="18" y="169"/>
                    <a:pt x="13" y="187"/>
                    <a:pt x="9" y="221"/>
                  </a:cubicBezTo>
                  <a:cubicBezTo>
                    <a:pt x="6" y="254"/>
                    <a:pt x="6" y="307"/>
                    <a:pt x="6" y="374"/>
                  </a:cubicBezTo>
                  <a:cubicBezTo>
                    <a:pt x="13" y="505"/>
                    <a:pt x="44" y="695"/>
                    <a:pt x="140" y="916"/>
                  </a:cubicBezTo>
                  <a:cubicBezTo>
                    <a:pt x="237" y="1128"/>
                    <a:pt x="409" y="1371"/>
                    <a:pt x="667" y="1554"/>
                  </a:cubicBezTo>
                  <a:cubicBezTo>
                    <a:pt x="909" y="1727"/>
                    <a:pt x="1228" y="1829"/>
                    <a:pt x="1564" y="1829"/>
                  </a:cubicBezTo>
                  <a:cubicBezTo>
                    <a:pt x="1591" y="1829"/>
                    <a:pt x="1618" y="1829"/>
                    <a:pt x="1645" y="1827"/>
                  </a:cubicBezTo>
                  <a:cubicBezTo>
                    <a:pt x="2012" y="1805"/>
                    <a:pt x="2352" y="1662"/>
                    <a:pt x="2587" y="1450"/>
                  </a:cubicBezTo>
                  <a:cubicBezTo>
                    <a:pt x="2826" y="1240"/>
                    <a:pt x="2968" y="983"/>
                    <a:pt x="3043" y="755"/>
                  </a:cubicBezTo>
                  <a:cubicBezTo>
                    <a:pt x="3114" y="531"/>
                    <a:pt x="3125" y="333"/>
                    <a:pt x="3117" y="202"/>
                  </a:cubicBezTo>
                  <a:cubicBezTo>
                    <a:pt x="3114" y="135"/>
                    <a:pt x="3106" y="87"/>
                    <a:pt x="3099" y="52"/>
                  </a:cubicBezTo>
                  <a:cubicBezTo>
                    <a:pt x="3091" y="19"/>
                    <a:pt x="3083" y="1"/>
                    <a:pt x="30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2513157" y="1965795"/>
              <a:ext cx="305539" cy="186947"/>
            </a:xfrm>
            <a:custGeom>
              <a:rect b="b" l="l" r="r" t="t"/>
              <a:pathLst>
                <a:path extrusionOk="0" h="9307" w="15211">
                  <a:moveTo>
                    <a:pt x="1591" y="0"/>
                  </a:moveTo>
                  <a:cubicBezTo>
                    <a:pt x="1427" y="0"/>
                    <a:pt x="1386" y="193"/>
                    <a:pt x="1554" y="450"/>
                  </a:cubicBezTo>
                  <a:cubicBezTo>
                    <a:pt x="1734" y="722"/>
                    <a:pt x="2204" y="1562"/>
                    <a:pt x="2059" y="1648"/>
                  </a:cubicBezTo>
                  <a:cubicBezTo>
                    <a:pt x="2055" y="1651"/>
                    <a:pt x="2050" y="1652"/>
                    <a:pt x="2045" y="1652"/>
                  </a:cubicBezTo>
                  <a:cubicBezTo>
                    <a:pt x="1867" y="1652"/>
                    <a:pt x="1065" y="334"/>
                    <a:pt x="1065" y="334"/>
                  </a:cubicBezTo>
                  <a:cubicBezTo>
                    <a:pt x="1065" y="334"/>
                    <a:pt x="962" y="78"/>
                    <a:pt x="821" y="78"/>
                  </a:cubicBezTo>
                  <a:cubicBezTo>
                    <a:pt x="801" y="78"/>
                    <a:pt x="780" y="83"/>
                    <a:pt x="759" y="95"/>
                  </a:cubicBezTo>
                  <a:cubicBezTo>
                    <a:pt x="449" y="267"/>
                    <a:pt x="1461" y="1690"/>
                    <a:pt x="1558" y="1820"/>
                  </a:cubicBezTo>
                  <a:cubicBezTo>
                    <a:pt x="1608" y="1886"/>
                    <a:pt x="1547" y="1955"/>
                    <a:pt x="1482" y="1955"/>
                  </a:cubicBezTo>
                  <a:cubicBezTo>
                    <a:pt x="1454" y="1955"/>
                    <a:pt x="1426" y="1942"/>
                    <a:pt x="1406" y="1910"/>
                  </a:cubicBezTo>
                  <a:cubicBezTo>
                    <a:pt x="1338" y="1812"/>
                    <a:pt x="676" y="647"/>
                    <a:pt x="332" y="647"/>
                  </a:cubicBezTo>
                  <a:cubicBezTo>
                    <a:pt x="310" y="647"/>
                    <a:pt x="289" y="652"/>
                    <a:pt x="270" y="662"/>
                  </a:cubicBezTo>
                  <a:cubicBezTo>
                    <a:pt x="27" y="793"/>
                    <a:pt x="1092" y="1839"/>
                    <a:pt x="1099" y="2201"/>
                  </a:cubicBezTo>
                  <a:cubicBezTo>
                    <a:pt x="1099" y="2248"/>
                    <a:pt x="1088" y="2268"/>
                    <a:pt x="1067" y="2268"/>
                  </a:cubicBezTo>
                  <a:cubicBezTo>
                    <a:pt x="931" y="2268"/>
                    <a:pt x="409" y="1448"/>
                    <a:pt x="182" y="1448"/>
                  </a:cubicBezTo>
                  <a:cubicBezTo>
                    <a:pt x="168" y="1448"/>
                    <a:pt x="154" y="1451"/>
                    <a:pt x="143" y="1458"/>
                  </a:cubicBezTo>
                  <a:cubicBezTo>
                    <a:pt x="56" y="1507"/>
                    <a:pt x="1" y="1555"/>
                    <a:pt x="524" y="2205"/>
                  </a:cubicBezTo>
                  <a:cubicBezTo>
                    <a:pt x="804" y="2556"/>
                    <a:pt x="1416" y="3150"/>
                    <a:pt x="1935" y="3636"/>
                  </a:cubicBezTo>
                  <a:lnTo>
                    <a:pt x="1995" y="3691"/>
                  </a:lnTo>
                  <a:cubicBezTo>
                    <a:pt x="1995" y="3691"/>
                    <a:pt x="6404" y="9306"/>
                    <a:pt x="9796" y="9306"/>
                  </a:cubicBezTo>
                  <a:cubicBezTo>
                    <a:pt x="10373" y="9306"/>
                    <a:pt x="10920" y="9144"/>
                    <a:pt x="11412" y="8764"/>
                  </a:cubicBezTo>
                  <a:cubicBezTo>
                    <a:pt x="13485" y="7161"/>
                    <a:pt x="14770" y="6265"/>
                    <a:pt x="15211" y="5847"/>
                  </a:cubicBezTo>
                  <a:lnTo>
                    <a:pt x="13578" y="2926"/>
                  </a:lnTo>
                  <a:cubicBezTo>
                    <a:pt x="13578" y="2926"/>
                    <a:pt x="9638" y="5961"/>
                    <a:pt x="9045" y="5961"/>
                  </a:cubicBezTo>
                  <a:cubicBezTo>
                    <a:pt x="9030" y="5961"/>
                    <a:pt x="9017" y="5959"/>
                    <a:pt x="9006" y="5955"/>
                  </a:cubicBezTo>
                  <a:cubicBezTo>
                    <a:pt x="6631" y="5066"/>
                    <a:pt x="4554" y="3139"/>
                    <a:pt x="3844" y="2429"/>
                  </a:cubicBezTo>
                  <a:cubicBezTo>
                    <a:pt x="3807" y="2291"/>
                    <a:pt x="3762" y="2127"/>
                    <a:pt x="3721" y="1929"/>
                  </a:cubicBezTo>
                  <a:cubicBezTo>
                    <a:pt x="3687" y="1760"/>
                    <a:pt x="3683" y="1589"/>
                    <a:pt x="3706" y="1417"/>
                  </a:cubicBezTo>
                  <a:cubicBezTo>
                    <a:pt x="3728" y="1238"/>
                    <a:pt x="3769" y="1007"/>
                    <a:pt x="3826" y="857"/>
                  </a:cubicBezTo>
                  <a:cubicBezTo>
                    <a:pt x="3833" y="845"/>
                    <a:pt x="3840" y="831"/>
                    <a:pt x="3844" y="819"/>
                  </a:cubicBezTo>
                  <a:cubicBezTo>
                    <a:pt x="3863" y="793"/>
                    <a:pt x="3866" y="767"/>
                    <a:pt x="3874" y="741"/>
                  </a:cubicBezTo>
                  <a:cubicBezTo>
                    <a:pt x="3902" y="612"/>
                    <a:pt x="3806" y="491"/>
                    <a:pt x="3692" y="491"/>
                  </a:cubicBezTo>
                  <a:cubicBezTo>
                    <a:pt x="3667" y="491"/>
                    <a:pt x="3642" y="496"/>
                    <a:pt x="3616" y="509"/>
                  </a:cubicBezTo>
                  <a:cubicBezTo>
                    <a:pt x="3467" y="581"/>
                    <a:pt x="3239" y="991"/>
                    <a:pt x="3180" y="1548"/>
                  </a:cubicBezTo>
                  <a:cubicBezTo>
                    <a:pt x="3180" y="1559"/>
                    <a:pt x="3176" y="1567"/>
                    <a:pt x="3176" y="1574"/>
                  </a:cubicBezTo>
                  <a:cubicBezTo>
                    <a:pt x="3157" y="1720"/>
                    <a:pt x="3112" y="1777"/>
                    <a:pt x="3053" y="1777"/>
                  </a:cubicBezTo>
                  <a:cubicBezTo>
                    <a:pt x="2884" y="1777"/>
                    <a:pt x="2602" y="1309"/>
                    <a:pt x="2477" y="1107"/>
                  </a:cubicBezTo>
                  <a:cubicBezTo>
                    <a:pt x="2306" y="834"/>
                    <a:pt x="1737" y="12"/>
                    <a:pt x="1614" y="2"/>
                  </a:cubicBezTo>
                  <a:cubicBezTo>
                    <a:pt x="1606" y="1"/>
                    <a:pt x="1599" y="0"/>
                    <a:pt x="159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2707574" y="2020797"/>
              <a:ext cx="68817" cy="53089"/>
            </a:xfrm>
            <a:custGeom>
              <a:rect b="b" l="l" r="r" t="t"/>
              <a:pathLst>
                <a:path extrusionOk="0" h="2643" w="3426">
                  <a:moveTo>
                    <a:pt x="3420" y="1"/>
                  </a:moveTo>
                  <a:cubicBezTo>
                    <a:pt x="3400" y="1"/>
                    <a:pt x="3213" y="148"/>
                    <a:pt x="2918" y="382"/>
                  </a:cubicBezTo>
                  <a:cubicBezTo>
                    <a:pt x="2592" y="640"/>
                    <a:pt x="2178" y="965"/>
                    <a:pt x="1718" y="1324"/>
                  </a:cubicBezTo>
                  <a:cubicBezTo>
                    <a:pt x="1256" y="1679"/>
                    <a:pt x="837" y="1996"/>
                    <a:pt x="505" y="2246"/>
                  </a:cubicBezTo>
                  <a:cubicBezTo>
                    <a:pt x="191" y="2482"/>
                    <a:pt x="1" y="2631"/>
                    <a:pt x="8" y="2642"/>
                  </a:cubicBezTo>
                  <a:cubicBezTo>
                    <a:pt x="8" y="2642"/>
                    <a:pt x="8" y="2642"/>
                    <a:pt x="9" y="2642"/>
                  </a:cubicBezTo>
                  <a:cubicBezTo>
                    <a:pt x="17" y="2642"/>
                    <a:pt x="69" y="2613"/>
                    <a:pt x="158" y="2556"/>
                  </a:cubicBezTo>
                  <a:cubicBezTo>
                    <a:pt x="251" y="2500"/>
                    <a:pt x="382" y="2410"/>
                    <a:pt x="542" y="2302"/>
                  </a:cubicBezTo>
                  <a:cubicBezTo>
                    <a:pt x="863" y="2078"/>
                    <a:pt x="1304" y="1765"/>
                    <a:pt x="1775" y="1398"/>
                  </a:cubicBezTo>
                  <a:cubicBezTo>
                    <a:pt x="2249" y="1032"/>
                    <a:pt x="2664" y="689"/>
                    <a:pt x="2959" y="431"/>
                  </a:cubicBezTo>
                  <a:cubicBezTo>
                    <a:pt x="3108" y="303"/>
                    <a:pt x="3224" y="199"/>
                    <a:pt x="3306" y="124"/>
                  </a:cubicBezTo>
                  <a:cubicBezTo>
                    <a:pt x="3385" y="50"/>
                    <a:pt x="3426" y="5"/>
                    <a:pt x="3422" y="1"/>
                  </a:cubicBezTo>
                  <a:cubicBezTo>
                    <a:pt x="3421" y="1"/>
                    <a:pt x="3421" y="1"/>
                    <a:pt x="34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2705786" y="1980058"/>
              <a:ext cx="164771" cy="169592"/>
            </a:xfrm>
            <a:custGeom>
              <a:rect b="b" l="l" r="r" t="t"/>
              <a:pathLst>
                <a:path extrusionOk="0" h="8443" w="8203">
                  <a:moveTo>
                    <a:pt x="6715" y="1"/>
                  </a:moveTo>
                  <a:lnTo>
                    <a:pt x="4434" y="1633"/>
                  </a:lnTo>
                  <a:cubicBezTo>
                    <a:pt x="3096" y="2869"/>
                    <a:pt x="1610" y="3915"/>
                    <a:pt x="0" y="4808"/>
                  </a:cubicBezTo>
                  <a:lnTo>
                    <a:pt x="1890" y="8442"/>
                  </a:lnTo>
                  <a:cubicBezTo>
                    <a:pt x="1890" y="8442"/>
                    <a:pt x="4486" y="7117"/>
                    <a:pt x="6342" y="4304"/>
                  </a:cubicBezTo>
                  <a:cubicBezTo>
                    <a:pt x="8202" y="1488"/>
                    <a:pt x="6720" y="5"/>
                    <a:pt x="6720" y="5"/>
                  </a:cubicBezTo>
                  <a:lnTo>
                    <a:pt x="671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2705023" y="2074975"/>
              <a:ext cx="40676" cy="71910"/>
            </a:xfrm>
            <a:custGeom>
              <a:rect b="b" l="l" r="r" t="t"/>
              <a:pathLst>
                <a:path extrusionOk="0" h="3580" w="2025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4"/>
                    <a:pt x="19" y="57"/>
                    <a:pt x="57" y="154"/>
                  </a:cubicBezTo>
                  <a:cubicBezTo>
                    <a:pt x="94" y="251"/>
                    <a:pt x="154" y="390"/>
                    <a:pt x="228" y="561"/>
                  </a:cubicBezTo>
                  <a:cubicBezTo>
                    <a:pt x="385" y="901"/>
                    <a:pt x="613" y="1361"/>
                    <a:pt x="890" y="1857"/>
                  </a:cubicBezTo>
                  <a:cubicBezTo>
                    <a:pt x="1169" y="2354"/>
                    <a:pt x="1442" y="2788"/>
                    <a:pt x="1655" y="3097"/>
                  </a:cubicBezTo>
                  <a:cubicBezTo>
                    <a:pt x="1760" y="3250"/>
                    <a:pt x="1845" y="3374"/>
                    <a:pt x="1909" y="3456"/>
                  </a:cubicBezTo>
                  <a:cubicBezTo>
                    <a:pt x="1970" y="3535"/>
                    <a:pt x="2007" y="3580"/>
                    <a:pt x="2013" y="3580"/>
                  </a:cubicBezTo>
                  <a:cubicBezTo>
                    <a:pt x="2014" y="3580"/>
                    <a:pt x="2014" y="3579"/>
                    <a:pt x="2014" y="3579"/>
                  </a:cubicBezTo>
                  <a:cubicBezTo>
                    <a:pt x="2025" y="3572"/>
                    <a:pt x="1902" y="3378"/>
                    <a:pt x="1707" y="3060"/>
                  </a:cubicBezTo>
                  <a:cubicBezTo>
                    <a:pt x="1514" y="2747"/>
                    <a:pt x="1248" y="2305"/>
                    <a:pt x="971" y="1812"/>
                  </a:cubicBezTo>
                  <a:cubicBezTo>
                    <a:pt x="695" y="1319"/>
                    <a:pt x="456" y="864"/>
                    <a:pt x="288" y="531"/>
                  </a:cubicBezTo>
                  <a:cubicBezTo>
                    <a:pt x="123" y="205"/>
                    <a:pt x="23" y="1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2748173" y="2103560"/>
              <a:ext cx="58754" cy="44693"/>
            </a:xfrm>
            <a:custGeom>
              <a:rect b="b" l="l" r="r" t="t"/>
              <a:pathLst>
                <a:path extrusionOk="0" h="2225" w="2925">
                  <a:moveTo>
                    <a:pt x="2909" y="1"/>
                  </a:moveTo>
                  <a:cubicBezTo>
                    <a:pt x="2870" y="1"/>
                    <a:pt x="2219" y="472"/>
                    <a:pt x="1435" y="1077"/>
                  </a:cubicBezTo>
                  <a:cubicBezTo>
                    <a:pt x="635" y="1689"/>
                    <a:pt x="0" y="2201"/>
                    <a:pt x="16" y="2224"/>
                  </a:cubicBezTo>
                  <a:cubicBezTo>
                    <a:pt x="16" y="2224"/>
                    <a:pt x="16" y="2224"/>
                    <a:pt x="17" y="2224"/>
                  </a:cubicBezTo>
                  <a:cubicBezTo>
                    <a:pt x="55" y="2224"/>
                    <a:pt x="707" y="1752"/>
                    <a:pt x="1490" y="1148"/>
                  </a:cubicBezTo>
                  <a:cubicBezTo>
                    <a:pt x="2290" y="536"/>
                    <a:pt x="2924" y="20"/>
                    <a:pt x="2910" y="1"/>
                  </a:cubicBezTo>
                  <a:cubicBezTo>
                    <a:pt x="2910" y="1"/>
                    <a:pt x="2909" y="1"/>
                    <a:pt x="29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2716654" y="1820196"/>
              <a:ext cx="83601" cy="176783"/>
            </a:xfrm>
            <a:custGeom>
              <a:rect b="b" l="l" r="r" t="t"/>
              <a:pathLst>
                <a:path extrusionOk="0" h="8801" w="4162">
                  <a:moveTo>
                    <a:pt x="2113" y="0"/>
                  </a:moveTo>
                  <a:cubicBezTo>
                    <a:pt x="1976" y="0"/>
                    <a:pt x="1838" y="31"/>
                    <a:pt x="1711" y="93"/>
                  </a:cubicBezTo>
                  <a:lnTo>
                    <a:pt x="1050" y="406"/>
                  </a:lnTo>
                  <a:cubicBezTo>
                    <a:pt x="445" y="698"/>
                    <a:pt x="53" y="1307"/>
                    <a:pt x="38" y="1980"/>
                  </a:cubicBezTo>
                  <a:cubicBezTo>
                    <a:pt x="16" y="2835"/>
                    <a:pt x="1" y="3988"/>
                    <a:pt x="38" y="4646"/>
                  </a:cubicBezTo>
                  <a:cubicBezTo>
                    <a:pt x="97" y="5789"/>
                    <a:pt x="1244" y="5919"/>
                    <a:pt x="1244" y="5919"/>
                  </a:cubicBezTo>
                  <a:cubicBezTo>
                    <a:pt x="1244" y="5919"/>
                    <a:pt x="1207" y="6547"/>
                    <a:pt x="1166" y="7208"/>
                  </a:cubicBezTo>
                  <a:cubicBezTo>
                    <a:pt x="1114" y="8026"/>
                    <a:pt x="1730" y="8732"/>
                    <a:pt x="2548" y="8796"/>
                  </a:cubicBezTo>
                  <a:cubicBezTo>
                    <a:pt x="2589" y="8799"/>
                    <a:pt x="2629" y="8801"/>
                    <a:pt x="2669" y="8801"/>
                  </a:cubicBezTo>
                  <a:cubicBezTo>
                    <a:pt x="3457" y="8801"/>
                    <a:pt x="4123" y="8180"/>
                    <a:pt x="4162" y="7376"/>
                  </a:cubicBezTo>
                  <a:lnTo>
                    <a:pt x="4154" y="2685"/>
                  </a:lnTo>
                  <a:cubicBezTo>
                    <a:pt x="4150" y="1759"/>
                    <a:pt x="3695" y="896"/>
                    <a:pt x="2933" y="370"/>
                  </a:cubicBezTo>
                  <a:lnTo>
                    <a:pt x="2597" y="137"/>
                  </a:lnTo>
                  <a:cubicBezTo>
                    <a:pt x="2450" y="47"/>
                    <a:pt x="2282" y="0"/>
                    <a:pt x="211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2722198" y="1873450"/>
              <a:ext cx="5946" cy="5885"/>
            </a:xfrm>
            <a:custGeom>
              <a:rect b="b" l="l" r="r" t="t"/>
              <a:pathLst>
                <a:path extrusionOk="0" h="293" w="296">
                  <a:moveTo>
                    <a:pt x="150" y="1"/>
                  </a:moveTo>
                  <a:cubicBezTo>
                    <a:pt x="68" y="1"/>
                    <a:pt x="4" y="64"/>
                    <a:pt x="4" y="146"/>
                  </a:cubicBezTo>
                  <a:cubicBezTo>
                    <a:pt x="1" y="229"/>
                    <a:pt x="68" y="292"/>
                    <a:pt x="147" y="292"/>
                  </a:cubicBezTo>
                  <a:cubicBezTo>
                    <a:pt x="228" y="292"/>
                    <a:pt x="296" y="229"/>
                    <a:pt x="296" y="150"/>
                  </a:cubicBezTo>
                  <a:cubicBezTo>
                    <a:pt x="296" y="68"/>
                    <a:pt x="233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2719285" y="1869673"/>
              <a:ext cx="11871" cy="3555"/>
            </a:xfrm>
            <a:custGeom>
              <a:rect b="b" l="l" r="r" t="t"/>
              <a:pathLst>
                <a:path extrusionOk="0" h="177" w="591">
                  <a:moveTo>
                    <a:pt x="315" y="0"/>
                  </a:moveTo>
                  <a:cubicBezTo>
                    <a:pt x="306" y="0"/>
                    <a:pt x="297" y="1"/>
                    <a:pt x="288" y="1"/>
                  </a:cubicBezTo>
                  <a:cubicBezTo>
                    <a:pt x="190" y="5"/>
                    <a:pt x="109" y="46"/>
                    <a:pt x="64" y="88"/>
                  </a:cubicBezTo>
                  <a:cubicBezTo>
                    <a:pt x="15" y="129"/>
                    <a:pt x="0" y="166"/>
                    <a:pt x="8" y="174"/>
                  </a:cubicBezTo>
                  <a:cubicBezTo>
                    <a:pt x="9" y="175"/>
                    <a:pt x="12" y="176"/>
                    <a:pt x="15" y="176"/>
                  </a:cubicBezTo>
                  <a:cubicBezTo>
                    <a:pt x="47" y="176"/>
                    <a:pt x="150" y="102"/>
                    <a:pt x="292" y="95"/>
                  </a:cubicBezTo>
                  <a:cubicBezTo>
                    <a:pt x="301" y="94"/>
                    <a:pt x="311" y="94"/>
                    <a:pt x="320" y="94"/>
                  </a:cubicBezTo>
                  <a:cubicBezTo>
                    <a:pt x="445" y="94"/>
                    <a:pt x="541" y="148"/>
                    <a:pt x="573" y="148"/>
                  </a:cubicBezTo>
                  <a:cubicBezTo>
                    <a:pt x="578" y="148"/>
                    <a:pt x="581" y="147"/>
                    <a:pt x="583" y="144"/>
                  </a:cubicBezTo>
                  <a:cubicBezTo>
                    <a:pt x="590" y="132"/>
                    <a:pt x="571" y="99"/>
                    <a:pt x="519" y="62"/>
                  </a:cubicBezTo>
                  <a:cubicBezTo>
                    <a:pt x="476" y="31"/>
                    <a:pt x="401" y="0"/>
                    <a:pt x="3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2756208" y="1873751"/>
              <a:ext cx="5865" cy="5865"/>
            </a:xfrm>
            <a:custGeom>
              <a:rect b="b" l="l" r="r" t="t"/>
              <a:pathLst>
                <a:path extrusionOk="0" h="292" w="292">
                  <a:moveTo>
                    <a:pt x="149" y="0"/>
                  </a:moveTo>
                  <a:cubicBezTo>
                    <a:pt x="67" y="0"/>
                    <a:pt x="0" y="64"/>
                    <a:pt x="0" y="146"/>
                  </a:cubicBezTo>
                  <a:cubicBezTo>
                    <a:pt x="0" y="224"/>
                    <a:pt x="64" y="292"/>
                    <a:pt x="145" y="292"/>
                  </a:cubicBezTo>
                  <a:cubicBezTo>
                    <a:pt x="228" y="292"/>
                    <a:pt x="291" y="228"/>
                    <a:pt x="291" y="146"/>
                  </a:cubicBezTo>
                  <a:cubicBezTo>
                    <a:pt x="291" y="67"/>
                    <a:pt x="228" y="0"/>
                    <a:pt x="1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2754240" y="1869914"/>
              <a:ext cx="11891" cy="3616"/>
            </a:xfrm>
            <a:custGeom>
              <a:rect b="b" l="l" r="r" t="t"/>
              <a:pathLst>
                <a:path extrusionOk="0" h="180" w="592">
                  <a:moveTo>
                    <a:pt x="303" y="1"/>
                  </a:moveTo>
                  <a:cubicBezTo>
                    <a:pt x="298" y="1"/>
                    <a:pt x="293" y="1"/>
                    <a:pt x="288" y="1"/>
                  </a:cubicBezTo>
                  <a:cubicBezTo>
                    <a:pt x="191" y="8"/>
                    <a:pt x="109" y="50"/>
                    <a:pt x="64" y="91"/>
                  </a:cubicBezTo>
                  <a:cubicBezTo>
                    <a:pt x="16" y="132"/>
                    <a:pt x="0" y="169"/>
                    <a:pt x="8" y="177"/>
                  </a:cubicBezTo>
                  <a:cubicBezTo>
                    <a:pt x="10" y="178"/>
                    <a:pt x="13" y="179"/>
                    <a:pt x="16" y="179"/>
                  </a:cubicBezTo>
                  <a:cubicBezTo>
                    <a:pt x="47" y="179"/>
                    <a:pt x="149" y="104"/>
                    <a:pt x="292" y="98"/>
                  </a:cubicBezTo>
                  <a:cubicBezTo>
                    <a:pt x="302" y="97"/>
                    <a:pt x="312" y="97"/>
                    <a:pt x="322" y="97"/>
                  </a:cubicBezTo>
                  <a:cubicBezTo>
                    <a:pt x="447" y="97"/>
                    <a:pt x="545" y="149"/>
                    <a:pt x="575" y="149"/>
                  </a:cubicBezTo>
                  <a:cubicBezTo>
                    <a:pt x="579" y="149"/>
                    <a:pt x="582" y="148"/>
                    <a:pt x="583" y="146"/>
                  </a:cubicBezTo>
                  <a:cubicBezTo>
                    <a:pt x="591" y="136"/>
                    <a:pt x="572" y="102"/>
                    <a:pt x="524" y="65"/>
                  </a:cubicBezTo>
                  <a:cubicBezTo>
                    <a:pt x="474" y="32"/>
                    <a:pt x="394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2741624" y="1929054"/>
              <a:ext cx="30492" cy="15748"/>
            </a:xfrm>
            <a:custGeom>
              <a:rect b="b" l="l" r="r" t="t"/>
              <a:pathLst>
                <a:path extrusionOk="0" h="784" w="1518">
                  <a:moveTo>
                    <a:pt x="1518" y="0"/>
                  </a:moveTo>
                  <a:lnTo>
                    <a:pt x="1518" y="0"/>
                  </a:lnTo>
                  <a:cubicBezTo>
                    <a:pt x="813" y="487"/>
                    <a:pt x="87" y="500"/>
                    <a:pt x="8" y="500"/>
                  </a:cubicBezTo>
                  <a:cubicBezTo>
                    <a:pt x="3" y="500"/>
                    <a:pt x="1" y="500"/>
                    <a:pt x="1" y="500"/>
                  </a:cubicBezTo>
                  <a:lnTo>
                    <a:pt x="1" y="500"/>
                  </a:lnTo>
                  <a:lnTo>
                    <a:pt x="23" y="781"/>
                  </a:lnTo>
                  <a:cubicBezTo>
                    <a:pt x="60" y="783"/>
                    <a:pt x="96" y="784"/>
                    <a:pt x="131" y="784"/>
                  </a:cubicBezTo>
                  <a:cubicBezTo>
                    <a:pt x="1188" y="784"/>
                    <a:pt x="1518" y="0"/>
                    <a:pt x="151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2734513" y="1872465"/>
              <a:ext cx="9240" cy="27780"/>
            </a:xfrm>
            <a:custGeom>
              <a:rect b="b" l="l" r="r" t="t"/>
              <a:pathLst>
                <a:path extrusionOk="0" h="1383" w="460">
                  <a:moveTo>
                    <a:pt x="449" y="0"/>
                  </a:moveTo>
                  <a:cubicBezTo>
                    <a:pt x="440" y="0"/>
                    <a:pt x="403" y="93"/>
                    <a:pt x="348" y="240"/>
                  </a:cubicBezTo>
                  <a:cubicBezTo>
                    <a:pt x="292" y="390"/>
                    <a:pt x="220" y="595"/>
                    <a:pt x="142" y="826"/>
                  </a:cubicBezTo>
                  <a:cubicBezTo>
                    <a:pt x="105" y="942"/>
                    <a:pt x="72" y="1050"/>
                    <a:pt x="38" y="1155"/>
                  </a:cubicBezTo>
                  <a:cubicBezTo>
                    <a:pt x="23" y="1200"/>
                    <a:pt x="1" y="1256"/>
                    <a:pt x="23" y="1316"/>
                  </a:cubicBezTo>
                  <a:cubicBezTo>
                    <a:pt x="34" y="1350"/>
                    <a:pt x="60" y="1368"/>
                    <a:pt x="86" y="1376"/>
                  </a:cubicBezTo>
                  <a:cubicBezTo>
                    <a:pt x="113" y="1383"/>
                    <a:pt x="135" y="1379"/>
                    <a:pt x="158" y="1383"/>
                  </a:cubicBezTo>
                  <a:cubicBezTo>
                    <a:pt x="315" y="1383"/>
                    <a:pt x="415" y="1379"/>
                    <a:pt x="415" y="1372"/>
                  </a:cubicBezTo>
                  <a:cubicBezTo>
                    <a:pt x="415" y="1360"/>
                    <a:pt x="318" y="1350"/>
                    <a:pt x="158" y="1338"/>
                  </a:cubicBezTo>
                  <a:cubicBezTo>
                    <a:pt x="116" y="1334"/>
                    <a:pt x="79" y="1327"/>
                    <a:pt x="72" y="1297"/>
                  </a:cubicBezTo>
                  <a:cubicBezTo>
                    <a:pt x="60" y="1267"/>
                    <a:pt x="75" y="1222"/>
                    <a:pt x="94" y="1170"/>
                  </a:cubicBezTo>
                  <a:cubicBezTo>
                    <a:pt x="127" y="1069"/>
                    <a:pt x="165" y="961"/>
                    <a:pt x="203" y="849"/>
                  </a:cubicBezTo>
                  <a:cubicBezTo>
                    <a:pt x="280" y="617"/>
                    <a:pt x="348" y="404"/>
                    <a:pt x="389" y="252"/>
                  </a:cubicBezTo>
                  <a:cubicBezTo>
                    <a:pt x="434" y="98"/>
                    <a:pt x="460" y="5"/>
                    <a:pt x="449" y="1"/>
                  </a:cubicBezTo>
                  <a:cubicBezTo>
                    <a:pt x="449" y="0"/>
                    <a:pt x="449" y="0"/>
                    <a:pt x="4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2780134" y="1820397"/>
              <a:ext cx="147738" cy="147878"/>
            </a:xfrm>
            <a:custGeom>
              <a:rect b="b" l="l" r="r" t="t"/>
              <a:pathLst>
                <a:path extrusionOk="0" h="7362" w="7355">
                  <a:moveTo>
                    <a:pt x="0" y="1"/>
                  </a:moveTo>
                  <a:lnTo>
                    <a:pt x="61" y="3519"/>
                  </a:lnTo>
                  <a:cubicBezTo>
                    <a:pt x="61" y="4083"/>
                    <a:pt x="64" y="4662"/>
                    <a:pt x="273" y="5185"/>
                  </a:cubicBezTo>
                  <a:cubicBezTo>
                    <a:pt x="478" y="5708"/>
                    <a:pt x="938" y="6175"/>
                    <a:pt x="1498" y="6216"/>
                  </a:cubicBezTo>
                  <a:cubicBezTo>
                    <a:pt x="1532" y="6219"/>
                    <a:pt x="1566" y="6220"/>
                    <a:pt x="1601" y="6220"/>
                  </a:cubicBezTo>
                  <a:cubicBezTo>
                    <a:pt x="1873" y="6220"/>
                    <a:pt x="2145" y="6141"/>
                    <a:pt x="2415" y="6141"/>
                  </a:cubicBezTo>
                  <a:cubicBezTo>
                    <a:pt x="2471" y="6141"/>
                    <a:pt x="2526" y="6144"/>
                    <a:pt x="2581" y="6152"/>
                  </a:cubicBezTo>
                  <a:cubicBezTo>
                    <a:pt x="3250" y="6254"/>
                    <a:pt x="3635" y="6990"/>
                    <a:pt x="4251" y="7258"/>
                  </a:cubicBezTo>
                  <a:cubicBezTo>
                    <a:pt x="4410" y="7328"/>
                    <a:pt x="4582" y="7361"/>
                    <a:pt x="4755" y="7361"/>
                  </a:cubicBezTo>
                  <a:cubicBezTo>
                    <a:pt x="5175" y="7361"/>
                    <a:pt x="5599" y="7165"/>
                    <a:pt x="5842" y="6821"/>
                  </a:cubicBezTo>
                  <a:cubicBezTo>
                    <a:pt x="5969" y="6645"/>
                    <a:pt x="6051" y="6444"/>
                    <a:pt x="6179" y="6268"/>
                  </a:cubicBezTo>
                  <a:cubicBezTo>
                    <a:pt x="6376" y="6003"/>
                    <a:pt x="6675" y="5828"/>
                    <a:pt x="6891" y="5573"/>
                  </a:cubicBezTo>
                  <a:cubicBezTo>
                    <a:pt x="7348" y="5043"/>
                    <a:pt x="7355" y="4211"/>
                    <a:pt x="6977" y="3623"/>
                  </a:cubicBezTo>
                  <a:cubicBezTo>
                    <a:pt x="6600" y="3037"/>
                    <a:pt x="5894" y="2705"/>
                    <a:pt x="5200" y="2697"/>
                  </a:cubicBezTo>
                  <a:cubicBezTo>
                    <a:pt x="5394" y="2216"/>
                    <a:pt x="5140" y="1641"/>
                    <a:pt x="4726" y="1334"/>
                  </a:cubicBezTo>
                  <a:cubicBezTo>
                    <a:pt x="4307" y="1024"/>
                    <a:pt x="3769" y="934"/>
                    <a:pt x="3250" y="916"/>
                  </a:cubicBezTo>
                  <a:cubicBezTo>
                    <a:pt x="3140" y="912"/>
                    <a:pt x="3029" y="911"/>
                    <a:pt x="2918" y="911"/>
                  </a:cubicBezTo>
                  <a:cubicBezTo>
                    <a:pt x="2781" y="911"/>
                    <a:pt x="2644" y="913"/>
                    <a:pt x="2507" y="913"/>
                  </a:cubicBezTo>
                  <a:cubicBezTo>
                    <a:pt x="2237" y="913"/>
                    <a:pt x="1967" y="906"/>
                    <a:pt x="1700" y="867"/>
                  </a:cubicBezTo>
                  <a:cubicBezTo>
                    <a:pt x="1188" y="789"/>
                    <a:pt x="728" y="378"/>
                    <a:pt x="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2711330" y="1831144"/>
              <a:ext cx="19002" cy="45697"/>
            </a:xfrm>
            <a:custGeom>
              <a:rect b="b" l="l" r="r" t="t"/>
              <a:pathLst>
                <a:path extrusionOk="0" h="2275" w="946">
                  <a:moveTo>
                    <a:pt x="662" y="0"/>
                  </a:moveTo>
                  <a:lnTo>
                    <a:pt x="508" y="49"/>
                  </a:lnTo>
                  <a:cubicBezTo>
                    <a:pt x="240" y="347"/>
                    <a:pt x="71" y="732"/>
                    <a:pt x="38" y="1128"/>
                  </a:cubicBezTo>
                  <a:cubicBezTo>
                    <a:pt x="0" y="1528"/>
                    <a:pt x="102" y="1938"/>
                    <a:pt x="314" y="2274"/>
                  </a:cubicBezTo>
                  <a:cubicBezTo>
                    <a:pt x="531" y="1928"/>
                    <a:pt x="743" y="1573"/>
                    <a:pt x="845" y="1173"/>
                  </a:cubicBezTo>
                  <a:cubicBezTo>
                    <a:pt x="945" y="777"/>
                    <a:pt x="912" y="325"/>
                    <a:pt x="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2720772" y="1815415"/>
              <a:ext cx="84886" cy="69942"/>
            </a:xfrm>
            <a:custGeom>
              <a:rect b="b" l="l" r="r" t="t"/>
              <a:pathLst>
                <a:path extrusionOk="0" h="3482" w="4226">
                  <a:moveTo>
                    <a:pt x="1934" y="0"/>
                  </a:moveTo>
                  <a:cubicBezTo>
                    <a:pt x="1646" y="0"/>
                    <a:pt x="1351" y="37"/>
                    <a:pt x="1088" y="80"/>
                  </a:cubicBezTo>
                  <a:cubicBezTo>
                    <a:pt x="667" y="154"/>
                    <a:pt x="282" y="481"/>
                    <a:pt x="45" y="846"/>
                  </a:cubicBezTo>
                  <a:lnTo>
                    <a:pt x="45" y="846"/>
                  </a:lnTo>
                  <a:cubicBezTo>
                    <a:pt x="45" y="838"/>
                    <a:pt x="45" y="831"/>
                    <a:pt x="46" y="824"/>
                  </a:cubicBezTo>
                  <a:lnTo>
                    <a:pt x="46" y="824"/>
                  </a:lnTo>
                  <a:lnTo>
                    <a:pt x="1" y="918"/>
                  </a:lnTo>
                  <a:cubicBezTo>
                    <a:pt x="15" y="894"/>
                    <a:pt x="30" y="870"/>
                    <a:pt x="45" y="846"/>
                  </a:cubicBezTo>
                  <a:lnTo>
                    <a:pt x="45" y="846"/>
                  </a:lnTo>
                  <a:cubicBezTo>
                    <a:pt x="41" y="1559"/>
                    <a:pt x="568" y="2212"/>
                    <a:pt x="1230" y="2482"/>
                  </a:cubicBezTo>
                  <a:cubicBezTo>
                    <a:pt x="1313" y="2514"/>
                    <a:pt x="1400" y="2544"/>
                    <a:pt x="1490" y="2544"/>
                  </a:cubicBezTo>
                  <a:cubicBezTo>
                    <a:pt x="1504" y="2544"/>
                    <a:pt x="1518" y="2544"/>
                    <a:pt x="1532" y="2542"/>
                  </a:cubicBezTo>
                  <a:cubicBezTo>
                    <a:pt x="1637" y="2531"/>
                    <a:pt x="1738" y="2468"/>
                    <a:pt x="1768" y="2370"/>
                  </a:cubicBezTo>
                  <a:cubicBezTo>
                    <a:pt x="1778" y="2335"/>
                    <a:pt x="1776" y="2296"/>
                    <a:pt x="1765" y="2261"/>
                  </a:cubicBezTo>
                  <a:lnTo>
                    <a:pt x="1765" y="2261"/>
                  </a:lnTo>
                  <a:cubicBezTo>
                    <a:pt x="1971" y="2420"/>
                    <a:pt x="2191" y="2564"/>
                    <a:pt x="2421" y="2688"/>
                  </a:cubicBezTo>
                  <a:cubicBezTo>
                    <a:pt x="2524" y="2745"/>
                    <a:pt x="2640" y="2798"/>
                    <a:pt x="2752" y="2798"/>
                  </a:cubicBezTo>
                  <a:cubicBezTo>
                    <a:pt x="2787" y="2798"/>
                    <a:pt x="2821" y="2793"/>
                    <a:pt x="2854" y="2781"/>
                  </a:cubicBezTo>
                  <a:cubicBezTo>
                    <a:pt x="2961" y="2745"/>
                    <a:pt x="3031" y="2610"/>
                    <a:pt x="3005" y="2512"/>
                  </a:cubicBezTo>
                  <a:lnTo>
                    <a:pt x="3005" y="2512"/>
                  </a:lnTo>
                  <a:cubicBezTo>
                    <a:pt x="3185" y="2788"/>
                    <a:pt x="3333" y="3318"/>
                    <a:pt x="3571" y="3476"/>
                  </a:cubicBezTo>
                  <a:cubicBezTo>
                    <a:pt x="3577" y="3480"/>
                    <a:pt x="3583" y="3482"/>
                    <a:pt x="3590" y="3482"/>
                  </a:cubicBezTo>
                  <a:cubicBezTo>
                    <a:pt x="3679" y="3482"/>
                    <a:pt x="3847" y="3160"/>
                    <a:pt x="3938" y="3128"/>
                  </a:cubicBezTo>
                  <a:cubicBezTo>
                    <a:pt x="4054" y="3087"/>
                    <a:pt x="4087" y="2942"/>
                    <a:pt x="4102" y="2823"/>
                  </a:cubicBezTo>
                  <a:cubicBezTo>
                    <a:pt x="4166" y="2370"/>
                    <a:pt x="4226" y="1896"/>
                    <a:pt x="4057" y="1470"/>
                  </a:cubicBezTo>
                  <a:cubicBezTo>
                    <a:pt x="3807" y="842"/>
                    <a:pt x="3183" y="249"/>
                    <a:pt x="2530" y="70"/>
                  </a:cubicBezTo>
                  <a:cubicBezTo>
                    <a:pt x="2345" y="19"/>
                    <a:pt x="2141" y="0"/>
                    <a:pt x="19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2794397" y="1875157"/>
              <a:ext cx="14181" cy="20308"/>
            </a:xfrm>
            <a:custGeom>
              <a:rect b="b" l="l" r="r" t="t"/>
              <a:pathLst>
                <a:path extrusionOk="0" h="1011" w="706">
                  <a:moveTo>
                    <a:pt x="259" y="1"/>
                  </a:moveTo>
                  <a:cubicBezTo>
                    <a:pt x="163" y="1"/>
                    <a:pt x="67" y="36"/>
                    <a:pt x="0" y="106"/>
                  </a:cubicBezTo>
                  <a:lnTo>
                    <a:pt x="216" y="1002"/>
                  </a:lnTo>
                  <a:cubicBezTo>
                    <a:pt x="237" y="1008"/>
                    <a:pt x="257" y="1010"/>
                    <a:pt x="277" y="1010"/>
                  </a:cubicBezTo>
                  <a:cubicBezTo>
                    <a:pt x="398" y="1010"/>
                    <a:pt x="512" y="918"/>
                    <a:pt x="583" y="816"/>
                  </a:cubicBezTo>
                  <a:cubicBezTo>
                    <a:pt x="665" y="689"/>
                    <a:pt x="706" y="532"/>
                    <a:pt x="680" y="382"/>
                  </a:cubicBezTo>
                  <a:cubicBezTo>
                    <a:pt x="654" y="233"/>
                    <a:pt x="556" y="95"/>
                    <a:pt x="418" y="35"/>
                  </a:cubicBezTo>
                  <a:cubicBezTo>
                    <a:pt x="368" y="12"/>
                    <a:pt x="314" y="1"/>
                    <a:pt x="25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2776538" y="1822566"/>
              <a:ext cx="118933" cy="62711"/>
            </a:xfrm>
            <a:custGeom>
              <a:rect b="b" l="l" r="r" t="t"/>
              <a:pathLst>
                <a:path extrusionOk="0" h="3122" w="5921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26" y="19"/>
                    <a:pt x="78" y="50"/>
                  </a:cubicBezTo>
                  <a:cubicBezTo>
                    <a:pt x="131" y="79"/>
                    <a:pt x="205" y="124"/>
                    <a:pt x="307" y="176"/>
                  </a:cubicBezTo>
                  <a:cubicBezTo>
                    <a:pt x="504" y="281"/>
                    <a:pt x="795" y="427"/>
                    <a:pt x="1169" y="580"/>
                  </a:cubicBezTo>
                  <a:cubicBezTo>
                    <a:pt x="1539" y="722"/>
                    <a:pt x="1991" y="924"/>
                    <a:pt x="2540" y="935"/>
                  </a:cubicBezTo>
                  <a:cubicBezTo>
                    <a:pt x="2557" y="935"/>
                    <a:pt x="2575" y="935"/>
                    <a:pt x="2593" y="935"/>
                  </a:cubicBezTo>
                  <a:cubicBezTo>
                    <a:pt x="3127" y="935"/>
                    <a:pt x="3653" y="666"/>
                    <a:pt x="4224" y="562"/>
                  </a:cubicBezTo>
                  <a:cubicBezTo>
                    <a:pt x="4353" y="539"/>
                    <a:pt x="4482" y="526"/>
                    <a:pt x="4610" y="526"/>
                  </a:cubicBezTo>
                  <a:cubicBezTo>
                    <a:pt x="4776" y="526"/>
                    <a:pt x="4937" y="548"/>
                    <a:pt x="5087" y="598"/>
                  </a:cubicBezTo>
                  <a:cubicBezTo>
                    <a:pt x="5353" y="685"/>
                    <a:pt x="5569" y="871"/>
                    <a:pt x="5685" y="1100"/>
                  </a:cubicBezTo>
                  <a:cubicBezTo>
                    <a:pt x="5805" y="1327"/>
                    <a:pt x="5838" y="1577"/>
                    <a:pt x="5815" y="1805"/>
                  </a:cubicBezTo>
                  <a:cubicBezTo>
                    <a:pt x="5793" y="2033"/>
                    <a:pt x="5703" y="2234"/>
                    <a:pt x="5596" y="2399"/>
                  </a:cubicBezTo>
                  <a:cubicBezTo>
                    <a:pt x="5372" y="2724"/>
                    <a:pt x="5084" y="2896"/>
                    <a:pt x="4886" y="2989"/>
                  </a:cubicBezTo>
                  <a:cubicBezTo>
                    <a:pt x="4684" y="3086"/>
                    <a:pt x="4560" y="3112"/>
                    <a:pt x="4565" y="3120"/>
                  </a:cubicBezTo>
                  <a:cubicBezTo>
                    <a:pt x="4565" y="3121"/>
                    <a:pt x="4566" y="3121"/>
                    <a:pt x="4570" y="3121"/>
                  </a:cubicBezTo>
                  <a:cubicBezTo>
                    <a:pt x="4580" y="3121"/>
                    <a:pt x="4608" y="3117"/>
                    <a:pt x="4654" y="3105"/>
                  </a:cubicBezTo>
                  <a:cubicBezTo>
                    <a:pt x="4710" y="3090"/>
                    <a:pt x="4796" y="3067"/>
                    <a:pt x="4901" y="3022"/>
                  </a:cubicBezTo>
                  <a:cubicBezTo>
                    <a:pt x="5106" y="2937"/>
                    <a:pt x="5408" y="2772"/>
                    <a:pt x="5651" y="2436"/>
                  </a:cubicBezTo>
                  <a:cubicBezTo>
                    <a:pt x="5767" y="2268"/>
                    <a:pt x="5865" y="2055"/>
                    <a:pt x="5891" y="1812"/>
                  </a:cubicBezTo>
                  <a:cubicBezTo>
                    <a:pt x="5920" y="1574"/>
                    <a:pt x="5887" y="1305"/>
                    <a:pt x="5760" y="1058"/>
                  </a:cubicBezTo>
                  <a:cubicBezTo>
                    <a:pt x="5636" y="812"/>
                    <a:pt x="5401" y="607"/>
                    <a:pt x="5117" y="512"/>
                  </a:cubicBezTo>
                  <a:cubicBezTo>
                    <a:pt x="4956" y="457"/>
                    <a:pt x="4785" y="434"/>
                    <a:pt x="4610" y="434"/>
                  </a:cubicBezTo>
                  <a:cubicBezTo>
                    <a:pt x="4477" y="434"/>
                    <a:pt x="4342" y="448"/>
                    <a:pt x="4210" y="472"/>
                  </a:cubicBezTo>
                  <a:cubicBezTo>
                    <a:pt x="3608" y="582"/>
                    <a:pt x="3087" y="853"/>
                    <a:pt x="2569" y="853"/>
                  </a:cubicBezTo>
                  <a:cubicBezTo>
                    <a:pt x="2560" y="853"/>
                    <a:pt x="2550" y="853"/>
                    <a:pt x="2540" y="853"/>
                  </a:cubicBezTo>
                  <a:cubicBezTo>
                    <a:pt x="2017" y="841"/>
                    <a:pt x="1565" y="655"/>
                    <a:pt x="1192" y="517"/>
                  </a:cubicBezTo>
                  <a:cubicBezTo>
                    <a:pt x="818" y="374"/>
                    <a:pt x="523" y="240"/>
                    <a:pt x="321" y="143"/>
                  </a:cubicBezTo>
                  <a:cubicBezTo>
                    <a:pt x="228" y="102"/>
                    <a:pt x="150" y="64"/>
                    <a:pt x="86" y="35"/>
                  </a:cubicBezTo>
                  <a:cubicBezTo>
                    <a:pt x="41" y="12"/>
                    <a:pt x="12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2795441" y="1879557"/>
              <a:ext cx="9240" cy="10546"/>
            </a:xfrm>
            <a:custGeom>
              <a:rect b="b" l="l" r="r" t="t"/>
              <a:pathLst>
                <a:path extrusionOk="0" h="525" w="460">
                  <a:moveTo>
                    <a:pt x="156" y="1"/>
                  </a:moveTo>
                  <a:cubicBezTo>
                    <a:pt x="147" y="1"/>
                    <a:pt x="139" y="2"/>
                    <a:pt x="131" y="3"/>
                  </a:cubicBezTo>
                  <a:cubicBezTo>
                    <a:pt x="38" y="14"/>
                    <a:pt x="0" y="66"/>
                    <a:pt x="11" y="73"/>
                  </a:cubicBezTo>
                  <a:cubicBezTo>
                    <a:pt x="13" y="76"/>
                    <a:pt x="16" y="77"/>
                    <a:pt x="21" y="77"/>
                  </a:cubicBezTo>
                  <a:cubicBezTo>
                    <a:pt x="35" y="77"/>
                    <a:pt x="63" y="68"/>
                    <a:pt x="103" y="68"/>
                  </a:cubicBezTo>
                  <a:cubicBezTo>
                    <a:pt x="112" y="68"/>
                    <a:pt x="121" y="69"/>
                    <a:pt x="131" y="70"/>
                  </a:cubicBezTo>
                  <a:cubicBezTo>
                    <a:pt x="199" y="73"/>
                    <a:pt x="295" y="123"/>
                    <a:pt x="329" y="212"/>
                  </a:cubicBezTo>
                  <a:cubicBezTo>
                    <a:pt x="355" y="302"/>
                    <a:pt x="303" y="399"/>
                    <a:pt x="251" y="444"/>
                  </a:cubicBezTo>
                  <a:cubicBezTo>
                    <a:pt x="202" y="488"/>
                    <a:pt x="154" y="496"/>
                    <a:pt x="154" y="511"/>
                  </a:cubicBezTo>
                  <a:cubicBezTo>
                    <a:pt x="152" y="516"/>
                    <a:pt x="167" y="524"/>
                    <a:pt x="193" y="524"/>
                  </a:cubicBezTo>
                  <a:cubicBezTo>
                    <a:pt x="217" y="524"/>
                    <a:pt x="252" y="517"/>
                    <a:pt x="292" y="496"/>
                  </a:cubicBezTo>
                  <a:cubicBezTo>
                    <a:pt x="366" y="454"/>
                    <a:pt x="459" y="332"/>
                    <a:pt x="415" y="182"/>
                  </a:cubicBezTo>
                  <a:cubicBezTo>
                    <a:pt x="367" y="50"/>
                    <a:pt x="240" y="1"/>
                    <a:pt x="15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9"/>
            <p:cNvSpPr/>
            <p:nvPr/>
          </p:nvSpPr>
          <p:spPr>
            <a:xfrm>
              <a:off x="2745782" y="1901734"/>
              <a:ext cx="11630" cy="8818"/>
            </a:xfrm>
            <a:custGeom>
              <a:rect b="b" l="l" r="r" t="t"/>
              <a:pathLst>
                <a:path extrusionOk="0" h="439" w="579">
                  <a:moveTo>
                    <a:pt x="332" y="0"/>
                  </a:moveTo>
                  <a:cubicBezTo>
                    <a:pt x="304" y="0"/>
                    <a:pt x="274" y="5"/>
                    <a:pt x="247" y="12"/>
                  </a:cubicBezTo>
                  <a:cubicBezTo>
                    <a:pt x="175" y="31"/>
                    <a:pt x="100" y="67"/>
                    <a:pt x="56" y="128"/>
                  </a:cubicBezTo>
                  <a:cubicBezTo>
                    <a:pt x="11" y="191"/>
                    <a:pt x="0" y="281"/>
                    <a:pt x="37" y="344"/>
                  </a:cubicBezTo>
                  <a:cubicBezTo>
                    <a:pt x="82" y="414"/>
                    <a:pt x="167" y="438"/>
                    <a:pt x="247" y="438"/>
                  </a:cubicBezTo>
                  <a:cubicBezTo>
                    <a:pt x="253" y="438"/>
                    <a:pt x="259" y="438"/>
                    <a:pt x="265" y="438"/>
                  </a:cubicBezTo>
                  <a:cubicBezTo>
                    <a:pt x="362" y="434"/>
                    <a:pt x="459" y="396"/>
                    <a:pt x="516" y="322"/>
                  </a:cubicBezTo>
                  <a:cubicBezTo>
                    <a:pt x="575" y="247"/>
                    <a:pt x="578" y="128"/>
                    <a:pt x="511" y="60"/>
                  </a:cubicBezTo>
                  <a:lnTo>
                    <a:pt x="485" y="64"/>
                  </a:lnTo>
                  <a:cubicBezTo>
                    <a:pt x="450" y="18"/>
                    <a:pt x="392" y="0"/>
                    <a:pt x="33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9"/>
            <p:cNvSpPr/>
            <p:nvPr/>
          </p:nvSpPr>
          <p:spPr>
            <a:xfrm>
              <a:off x="2744758" y="1900448"/>
              <a:ext cx="12815" cy="8436"/>
            </a:xfrm>
            <a:custGeom>
              <a:rect b="b" l="l" r="r" t="t"/>
              <a:pathLst>
                <a:path extrusionOk="0" h="420" w="638">
                  <a:moveTo>
                    <a:pt x="611" y="0"/>
                  </a:moveTo>
                  <a:cubicBezTo>
                    <a:pt x="584" y="0"/>
                    <a:pt x="495" y="137"/>
                    <a:pt x="334" y="240"/>
                  </a:cubicBezTo>
                  <a:cubicBezTo>
                    <a:pt x="167" y="352"/>
                    <a:pt x="2" y="378"/>
                    <a:pt x="2" y="405"/>
                  </a:cubicBezTo>
                  <a:cubicBezTo>
                    <a:pt x="1" y="413"/>
                    <a:pt x="24" y="420"/>
                    <a:pt x="64" y="420"/>
                  </a:cubicBezTo>
                  <a:cubicBezTo>
                    <a:pt x="136" y="420"/>
                    <a:pt x="260" y="397"/>
                    <a:pt x="383" y="315"/>
                  </a:cubicBezTo>
                  <a:cubicBezTo>
                    <a:pt x="577" y="192"/>
                    <a:pt x="637" y="9"/>
                    <a:pt x="615" y="1"/>
                  </a:cubicBezTo>
                  <a:cubicBezTo>
                    <a:pt x="614" y="1"/>
                    <a:pt x="613" y="0"/>
                    <a:pt x="6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9"/>
            <p:cNvSpPr/>
            <p:nvPr/>
          </p:nvSpPr>
          <p:spPr>
            <a:xfrm>
              <a:off x="2774127" y="1818729"/>
              <a:ext cx="99068" cy="19203"/>
            </a:xfrm>
            <a:custGeom>
              <a:rect b="b" l="l" r="r" t="t"/>
              <a:pathLst>
                <a:path extrusionOk="0" h="956" w="4932">
                  <a:moveTo>
                    <a:pt x="7" y="1"/>
                  </a:moveTo>
                  <a:cubicBezTo>
                    <a:pt x="6" y="1"/>
                    <a:pt x="5" y="1"/>
                    <a:pt x="5" y="1"/>
                  </a:cubicBezTo>
                  <a:cubicBezTo>
                    <a:pt x="1" y="5"/>
                    <a:pt x="60" y="50"/>
                    <a:pt x="172" y="125"/>
                  </a:cubicBezTo>
                  <a:cubicBezTo>
                    <a:pt x="284" y="200"/>
                    <a:pt x="449" y="304"/>
                    <a:pt x="658" y="427"/>
                  </a:cubicBezTo>
                  <a:cubicBezTo>
                    <a:pt x="867" y="543"/>
                    <a:pt x="1125" y="677"/>
                    <a:pt x="1427" y="786"/>
                  </a:cubicBezTo>
                  <a:cubicBezTo>
                    <a:pt x="1711" y="884"/>
                    <a:pt x="2036" y="955"/>
                    <a:pt x="2385" y="955"/>
                  </a:cubicBezTo>
                  <a:cubicBezTo>
                    <a:pt x="2409" y="955"/>
                    <a:pt x="2434" y="955"/>
                    <a:pt x="2458" y="954"/>
                  </a:cubicBezTo>
                  <a:cubicBezTo>
                    <a:pt x="2832" y="943"/>
                    <a:pt x="3183" y="815"/>
                    <a:pt x="3452" y="648"/>
                  </a:cubicBezTo>
                  <a:cubicBezTo>
                    <a:pt x="3728" y="484"/>
                    <a:pt x="3960" y="322"/>
                    <a:pt x="4184" y="241"/>
                  </a:cubicBezTo>
                  <a:cubicBezTo>
                    <a:pt x="4356" y="174"/>
                    <a:pt x="4513" y="150"/>
                    <a:pt x="4633" y="150"/>
                  </a:cubicBezTo>
                  <a:cubicBezTo>
                    <a:pt x="4667" y="150"/>
                    <a:pt x="4698" y="151"/>
                    <a:pt x="4725" y="155"/>
                  </a:cubicBezTo>
                  <a:cubicBezTo>
                    <a:pt x="4847" y="165"/>
                    <a:pt x="4914" y="193"/>
                    <a:pt x="4928" y="193"/>
                  </a:cubicBezTo>
                  <a:cubicBezTo>
                    <a:pt x="4930" y="193"/>
                    <a:pt x="4931" y="193"/>
                    <a:pt x="4931" y="192"/>
                  </a:cubicBezTo>
                  <a:cubicBezTo>
                    <a:pt x="4931" y="188"/>
                    <a:pt x="4916" y="181"/>
                    <a:pt x="4882" y="166"/>
                  </a:cubicBezTo>
                  <a:cubicBezTo>
                    <a:pt x="4849" y="151"/>
                    <a:pt x="4800" y="132"/>
                    <a:pt x="4733" y="117"/>
                  </a:cubicBezTo>
                  <a:cubicBezTo>
                    <a:pt x="4690" y="109"/>
                    <a:pt x="4638" y="104"/>
                    <a:pt x="4581" y="104"/>
                  </a:cubicBezTo>
                  <a:cubicBezTo>
                    <a:pt x="4463" y="104"/>
                    <a:pt x="4318" y="125"/>
                    <a:pt x="4161" y="181"/>
                  </a:cubicBezTo>
                  <a:cubicBezTo>
                    <a:pt x="3926" y="255"/>
                    <a:pt x="3683" y="420"/>
                    <a:pt x="3411" y="577"/>
                  </a:cubicBezTo>
                  <a:cubicBezTo>
                    <a:pt x="3142" y="737"/>
                    <a:pt x="2813" y="850"/>
                    <a:pt x="2454" y="860"/>
                  </a:cubicBezTo>
                  <a:cubicBezTo>
                    <a:pt x="2424" y="861"/>
                    <a:pt x="2394" y="862"/>
                    <a:pt x="2364" y="862"/>
                  </a:cubicBezTo>
                  <a:cubicBezTo>
                    <a:pt x="1675" y="862"/>
                    <a:pt x="1089" y="575"/>
                    <a:pt x="688" y="367"/>
                  </a:cubicBezTo>
                  <a:cubicBezTo>
                    <a:pt x="479" y="255"/>
                    <a:pt x="310" y="158"/>
                    <a:pt x="191" y="95"/>
                  </a:cubicBezTo>
                  <a:cubicBezTo>
                    <a:pt x="85" y="36"/>
                    <a:pt x="20" y="1"/>
                    <a:pt x="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50"/>
          <p:cNvSpPr txBox="1"/>
          <p:nvPr>
            <p:ph type="ctrTitle"/>
          </p:nvPr>
        </p:nvSpPr>
        <p:spPr>
          <a:xfrm>
            <a:off x="3986400" y="457300"/>
            <a:ext cx="438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Cluster Analysis, ANN and Text Mining Project</a:t>
            </a:r>
            <a:endParaRPr/>
          </a:p>
        </p:txBody>
      </p:sp>
      <p:sp>
        <p:nvSpPr>
          <p:cNvPr id="1756" name="Google Shape;1756;p50"/>
          <p:cNvSpPr txBox="1"/>
          <p:nvPr/>
        </p:nvSpPr>
        <p:spPr>
          <a:xfrm>
            <a:off x="5272075" y="1463700"/>
            <a:ext cx="3457200" cy="27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Determining the number of clusters in the data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We applied K-Means with 1 to 6 clusters and computed the corresponding sum-of-squared errors (SSE). The "elbow" in the SSE plot was used to estimate the optimal number of clusters.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The SSE plot showed an "elbow" at k=2, confirming this as the ideal number of clusters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</p:txBody>
      </p:sp>
      <p:pic>
        <p:nvPicPr>
          <p:cNvPr id="1757" name="Google Shape;175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00" y="1277925"/>
            <a:ext cx="4551075" cy="337565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51"/>
          <p:cNvSpPr txBox="1"/>
          <p:nvPr>
            <p:ph type="ctrTitle"/>
          </p:nvPr>
        </p:nvSpPr>
        <p:spPr>
          <a:xfrm>
            <a:off x="4045200" y="457300"/>
            <a:ext cx="4330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Cluster Analysis, ANN and Text Mining Project</a:t>
            </a:r>
            <a:endParaRPr/>
          </a:p>
        </p:txBody>
      </p:sp>
      <p:sp>
        <p:nvSpPr>
          <p:cNvPr id="1763" name="Google Shape;1763;p51"/>
          <p:cNvSpPr txBox="1"/>
          <p:nvPr/>
        </p:nvSpPr>
        <p:spPr>
          <a:xfrm>
            <a:off x="323575" y="1100100"/>
            <a:ext cx="50094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Hierarchical Clustering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Hierarchical clustering builds a hierarchy of clusters using a distance matrix.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Linkage Methods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LcParenR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Single linkage (MIN), complete linkage (MAX), and group average.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Feature Selection	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LcParenR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Used the same numeric features as K-Means: ‘runtime,’ ‘imdb_rating,’ and ‘audience_score.’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Dendrograms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LcParenR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Visualized the clustering process, revealing clusters of movies grouped by similarity.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</p:txBody>
      </p:sp>
      <p:grpSp>
        <p:nvGrpSpPr>
          <p:cNvPr id="1764" name="Google Shape;1764;p51"/>
          <p:cNvGrpSpPr/>
          <p:nvPr/>
        </p:nvGrpSpPr>
        <p:grpSpPr>
          <a:xfrm>
            <a:off x="5624154" y="4313408"/>
            <a:ext cx="3923028" cy="150450"/>
            <a:chOff x="0" y="4397412"/>
            <a:chExt cx="4600713" cy="150450"/>
          </a:xfrm>
        </p:grpSpPr>
        <p:sp>
          <p:nvSpPr>
            <p:cNvPr id="1765" name="Google Shape;1765;p51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1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1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1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1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0" name="Google Shape;1770;p51"/>
          <p:cNvGrpSpPr/>
          <p:nvPr/>
        </p:nvGrpSpPr>
        <p:grpSpPr>
          <a:xfrm>
            <a:off x="6205314" y="1329602"/>
            <a:ext cx="2627768" cy="2757573"/>
            <a:chOff x="5215723" y="1479118"/>
            <a:chExt cx="3081703" cy="2757573"/>
          </a:xfrm>
        </p:grpSpPr>
        <p:grpSp>
          <p:nvGrpSpPr>
            <p:cNvPr id="1771" name="Google Shape;1771;p5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1772" name="Google Shape;1772;p5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rect b="b" l="l" r="r" t="t"/>
                <a:pathLst>
                  <a:path extrusionOk="0" h="64368" w="4654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5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rect b="b" l="l" r="r" t="t"/>
                <a:pathLst>
                  <a:path extrusionOk="0" h="64368" w="46543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4" name="Google Shape;1774;p5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1775" name="Google Shape;1775;p5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rect b="b" l="l" r="r" t="t"/>
                <a:pathLst>
                  <a:path extrusionOk="0" h="7413" w="58237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5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5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5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5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rect b="b" l="l" r="r" t="t"/>
                <a:pathLst>
                  <a:path extrusionOk="0" h="38088" w="58237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0" name="Google Shape;1780;p51"/>
          <p:cNvGrpSpPr/>
          <p:nvPr/>
        </p:nvGrpSpPr>
        <p:grpSpPr>
          <a:xfrm>
            <a:off x="5504706" y="3150003"/>
            <a:ext cx="1041198" cy="1220197"/>
            <a:chOff x="4394088" y="3299519"/>
            <a:chExt cx="1221060" cy="1220197"/>
          </a:xfrm>
        </p:grpSpPr>
        <p:sp>
          <p:nvSpPr>
            <p:cNvPr id="1781" name="Google Shape;1781;p51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1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1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4" name="Google Shape;1784;p51"/>
          <p:cNvGrpSpPr/>
          <p:nvPr/>
        </p:nvGrpSpPr>
        <p:grpSpPr>
          <a:xfrm>
            <a:off x="5774431" y="1665968"/>
            <a:ext cx="2882479" cy="2313100"/>
            <a:chOff x="4710406" y="1815485"/>
            <a:chExt cx="3380414" cy="2313100"/>
          </a:xfrm>
        </p:grpSpPr>
        <p:sp>
          <p:nvSpPr>
            <p:cNvPr id="1785" name="Google Shape;1785;p51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1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7" name="Google Shape;1787;p5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1788" name="Google Shape;1788;p5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rect b="b" l="l" r="r" t="t"/>
                <a:pathLst>
                  <a:path extrusionOk="0" h="11383" w="86022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89" name="Google Shape;1789;p5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1790" name="Google Shape;1790;p5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rect b="b" l="l" r="r" t="t"/>
                  <a:pathLst>
                    <a:path extrusionOk="0" h="744" w="154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5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rect b="b" l="l" r="r" t="t"/>
                  <a:pathLst>
                    <a:path extrusionOk="0" h="16156" w="84371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92" name="Google Shape;1792;p5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rect b="b" l="l" r="r" t="t"/>
                <a:pathLst>
                  <a:path extrusionOk="0" h="18873" w="4225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5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rect b="b" l="l" r="r" t="t"/>
                <a:pathLst>
                  <a:path extrusionOk="0" h="22725" w="4229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5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rect b="b" l="l" r="r" t="t"/>
                <a:pathLst>
                  <a:path extrusionOk="0" h="26508" w="4229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5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rect b="b" l="l" r="r" t="t"/>
                <a:pathLst>
                  <a:path extrusionOk="0" h="31145" w="4227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5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rect b="b" l="l" r="r" t="t"/>
                <a:pathLst>
                  <a:path extrusionOk="0" h="24530" w="4226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5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rect b="b" l="l" r="r" t="t"/>
                <a:pathLst>
                  <a:path extrusionOk="0" h="33723" w="4226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5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rect b="b" l="l" r="r" t="t"/>
                <a:pathLst>
                  <a:path extrusionOk="0" h="22244" w="4226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5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rect b="b" l="l" r="r" t="t"/>
                <a:pathLst>
                  <a:path extrusionOk="0" h="29706" w="4229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5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rect b="b" l="l" r="r" t="t"/>
                <a:pathLst>
                  <a:path extrusionOk="0" h="7431" w="423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5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rect b="b" l="l" r="r" t="t"/>
                <a:pathLst>
                  <a:path extrusionOk="0" h="31573" w="4226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5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rect b="b" l="l" r="r" t="t"/>
                <a:pathLst>
                  <a:path extrusionOk="0" h="40323" w="4226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5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rect b="b" l="l" r="r" t="t"/>
                <a:pathLst>
                  <a:path extrusionOk="0" h="21641" w="4226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04" name="Google Shape;1804;p51"/>
          <p:cNvGrpSpPr/>
          <p:nvPr/>
        </p:nvGrpSpPr>
        <p:grpSpPr>
          <a:xfrm>
            <a:off x="6244814" y="2085212"/>
            <a:ext cx="899532" cy="2623643"/>
            <a:chOff x="5262046" y="2234728"/>
            <a:chExt cx="1054922" cy="2623643"/>
          </a:xfrm>
        </p:grpSpPr>
        <p:sp>
          <p:nvSpPr>
            <p:cNvPr id="1805" name="Google Shape;1805;p51"/>
            <p:cNvSpPr/>
            <p:nvPr/>
          </p:nvSpPr>
          <p:spPr>
            <a:xfrm>
              <a:off x="6104070" y="2510819"/>
              <a:ext cx="54895" cy="4008"/>
            </a:xfrm>
            <a:custGeom>
              <a:rect b="b" l="l" r="r" t="t"/>
              <a:pathLst>
                <a:path extrusionOk="0" h="102" w="1397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1"/>
            <p:cNvSpPr/>
            <p:nvPr/>
          </p:nvSpPr>
          <p:spPr>
            <a:xfrm>
              <a:off x="6266871" y="2618410"/>
              <a:ext cx="157" cy="236"/>
            </a:xfrm>
            <a:custGeom>
              <a:rect b="b" l="l" r="r" t="t"/>
              <a:pathLst>
                <a:path extrusionOk="0" h="6" w="4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1"/>
            <p:cNvSpPr/>
            <p:nvPr/>
          </p:nvSpPr>
          <p:spPr>
            <a:xfrm>
              <a:off x="5977067" y="2638333"/>
              <a:ext cx="3340" cy="49826"/>
            </a:xfrm>
            <a:custGeom>
              <a:rect b="b" l="l" r="r" t="t"/>
              <a:pathLst>
                <a:path extrusionOk="0" h="1268" w="85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1"/>
            <p:cNvSpPr/>
            <p:nvPr/>
          </p:nvSpPr>
          <p:spPr>
            <a:xfrm>
              <a:off x="5988698" y="2715077"/>
              <a:ext cx="39099" cy="54306"/>
            </a:xfrm>
            <a:custGeom>
              <a:rect b="b" l="l" r="r" t="t"/>
              <a:pathLst>
                <a:path extrusionOk="0" h="1382" w="995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1"/>
            <p:cNvSpPr/>
            <p:nvPr/>
          </p:nvSpPr>
          <p:spPr>
            <a:xfrm>
              <a:off x="5965592" y="2784355"/>
              <a:ext cx="125548" cy="256714"/>
            </a:xfrm>
            <a:custGeom>
              <a:rect b="b" l="l" r="r" t="t"/>
              <a:pathLst>
                <a:path extrusionOk="0" h="6533" w="3195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1"/>
            <p:cNvSpPr/>
            <p:nvPr/>
          </p:nvSpPr>
          <p:spPr>
            <a:xfrm>
              <a:off x="5288021" y="2719557"/>
              <a:ext cx="227950" cy="308348"/>
            </a:xfrm>
            <a:custGeom>
              <a:rect b="b" l="l" r="r" t="t"/>
              <a:pathLst>
                <a:path extrusionOk="0" h="7847" w="5801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1"/>
            <p:cNvSpPr/>
            <p:nvPr/>
          </p:nvSpPr>
          <p:spPr>
            <a:xfrm>
              <a:off x="5297766" y="2639787"/>
              <a:ext cx="193528" cy="199147"/>
            </a:xfrm>
            <a:custGeom>
              <a:rect b="b" l="l" r="r" t="t"/>
              <a:pathLst>
                <a:path extrusionOk="0" h="5068" w="4925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1"/>
            <p:cNvSpPr/>
            <p:nvPr/>
          </p:nvSpPr>
          <p:spPr>
            <a:xfrm>
              <a:off x="5488310" y="2958906"/>
              <a:ext cx="102442" cy="63068"/>
            </a:xfrm>
            <a:custGeom>
              <a:rect b="b" l="l" r="r" t="t"/>
              <a:pathLst>
                <a:path extrusionOk="0" h="1605" w="2607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1"/>
            <p:cNvSpPr/>
            <p:nvPr/>
          </p:nvSpPr>
          <p:spPr>
            <a:xfrm>
              <a:off x="5548510" y="2958906"/>
              <a:ext cx="95801" cy="96076"/>
            </a:xfrm>
            <a:custGeom>
              <a:rect b="b" l="l" r="r" t="t"/>
              <a:pathLst>
                <a:path extrusionOk="0" h="2445" w="2438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1"/>
            <p:cNvSpPr/>
            <p:nvPr/>
          </p:nvSpPr>
          <p:spPr>
            <a:xfrm>
              <a:off x="5395494" y="4767365"/>
              <a:ext cx="39099" cy="18940"/>
            </a:xfrm>
            <a:custGeom>
              <a:rect b="b" l="l" r="r" t="t"/>
              <a:pathLst>
                <a:path extrusionOk="0" h="482" w="995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1"/>
            <p:cNvSpPr/>
            <p:nvPr/>
          </p:nvSpPr>
          <p:spPr>
            <a:xfrm>
              <a:off x="5395612" y="4749799"/>
              <a:ext cx="23341" cy="33990"/>
            </a:xfrm>
            <a:custGeom>
              <a:rect b="b" l="l" r="r" t="t"/>
              <a:pathLst>
                <a:path extrusionOk="0" h="865" w="594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1"/>
            <p:cNvSpPr/>
            <p:nvPr/>
          </p:nvSpPr>
          <p:spPr>
            <a:xfrm>
              <a:off x="5732413" y="4767404"/>
              <a:ext cx="46722" cy="19058"/>
            </a:xfrm>
            <a:custGeom>
              <a:rect b="b" l="l" r="r" t="t"/>
              <a:pathLst>
                <a:path extrusionOk="0" h="485" w="1189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1"/>
            <p:cNvSpPr/>
            <p:nvPr/>
          </p:nvSpPr>
          <p:spPr>
            <a:xfrm>
              <a:off x="5732413" y="4749799"/>
              <a:ext cx="29118" cy="33990"/>
            </a:xfrm>
            <a:custGeom>
              <a:rect b="b" l="l" r="r" t="t"/>
              <a:pathLst>
                <a:path extrusionOk="0" h="865" w="741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1"/>
            <p:cNvSpPr/>
            <p:nvPr/>
          </p:nvSpPr>
          <p:spPr>
            <a:xfrm>
              <a:off x="5530867" y="2460324"/>
              <a:ext cx="185944" cy="209207"/>
            </a:xfrm>
            <a:custGeom>
              <a:rect b="b" l="l" r="r" t="t"/>
              <a:pathLst>
                <a:path extrusionOk="0" h="5324" w="4732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1"/>
            <p:cNvSpPr/>
            <p:nvPr/>
          </p:nvSpPr>
          <p:spPr>
            <a:xfrm>
              <a:off x="5716066" y="2364954"/>
              <a:ext cx="35444" cy="16268"/>
            </a:xfrm>
            <a:custGeom>
              <a:rect b="b" l="l" r="r" t="t"/>
              <a:pathLst>
                <a:path extrusionOk="0" h="414" w="902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1"/>
            <p:cNvSpPr/>
            <p:nvPr/>
          </p:nvSpPr>
          <p:spPr>
            <a:xfrm>
              <a:off x="5721292" y="2426884"/>
              <a:ext cx="21887" cy="44757"/>
            </a:xfrm>
            <a:custGeom>
              <a:rect b="b" l="l" r="r" t="t"/>
              <a:pathLst>
                <a:path extrusionOk="0" h="1139" w="557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1"/>
            <p:cNvSpPr/>
            <p:nvPr/>
          </p:nvSpPr>
          <p:spPr>
            <a:xfrm>
              <a:off x="5726637" y="2406332"/>
              <a:ext cx="16543" cy="21691"/>
            </a:xfrm>
            <a:custGeom>
              <a:rect b="b" l="l" r="r" t="t"/>
              <a:pathLst>
                <a:path extrusionOk="0" h="552" w="421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1"/>
            <p:cNvSpPr/>
            <p:nvPr/>
          </p:nvSpPr>
          <p:spPr>
            <a:xfrm>
              <a:off x="5735557" y="2405743"/>
              <a:ext cx="15129" cy="4401"/>
            </a:xfrm>
            <a:custGeom>
              <a:rect b="b" l="l" r="r" t="t"/>
              <a:pathLst>
                <a:path extrusionOk="0" h="112" w="385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1"/>
            <p:cNvSpPr/>
            <p:nvPr/>
          </p:nvSpPr>
          <p:spPr>
            <a:xfrm>
              <a:off x="5651897" y="4608414"/>
              <a:ext cx="78865" cy="173527"/>
            </a:xfrm>
            <a:custGeom>
              <a:rect b="b" l="l" r="r" t="t"/>
              <a:pathLst>
                <a:path extrusionOk="0" h="4416" w="2007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1"/>
            <p:cNvSpPr/>
            <p:nvPr/>
          </p:nvSpPr>
          <p:spPr>
            <a:xfrm>
              <a:off x="5311559" y="4608414"/>
              <a:ext cx="97923" cy="173527"/>
            </a:xfrm>
            <a:custGeom>
              <a:rect b="b" l="l" r="r" t="t"/>
              <a:pathLst>
                <a:path extrusionOk="0" h="4416" w="2492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1"/>
            <p:cNvSpPr/>
            <p:nvPr/>
          </p:nvSpPr>
          <p:spPr>
            <a:xfrm>
              <a:off x="5290811" y="4773298"/>
              <a:ext cx="214001" cy="85074"/>
            </a:xfrm>
            <a:custGeom>
              <a:rect b="b" l="l" r="r" t="t"/>
              <a:pathLst>
                <a:path extrusionOk="0" h="2165" w="5446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1"/>
            <p:cNvSpPr/>
            <p:nvPr/>
          </p:nvSpPr>
          <p:spPr>
            <a:xfrm>
              <a:off x="5629184" y="4773298"/>
              <a:ext cx="227675" cy="85074"/>
            </a:xfrm>
            <a:custGeom>
              <a:rect b="b" l="l" r="r" t="t"/>
              <a:pathLst>
                <a:path extrusionOk="0" h="2165" w="5794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1"/>
            <p:cNvSpPr/>
            <p:nvPr/>
          </p:nvSpPr>
          <p:spPr>
            <a:xfrm>
              <a:off x="5653744" y="4608571"/>
              <a:ext cx="77018" cy="89475"/>
            </a:xfrm>
            <a:custGeom>
              <a:rect b="b" l="l" r="r" t="t"/>
              <a:pathLst>
                <a:path extrusionOk="0" h="2277" w="196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1"/>
            <p:cNvSpPr/>
            <p:nvPr/>
          </p:nvSpPr>
          <p:spPr>
            <a:xfrm>
              <a:off x="5322718" y="4608571"/>
              <a:ext cx="86763" cy="89475"/>
            </a:xfrm>
            <a:custGeom>
              <a:rect b="b" l="l" r="r" t="t"/>
              <a:pathLst>
                <a:path extrusionOk="0" h="2277" w="2208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1"/>
            <p:cNvSpPr/>
            <p:nvPr/>
          </p:nvSpPr>
          <p:spPr>
            <a:xfrm>
              <a:off x="5401860" y="2621986"/>
              <a:ext cx="429730" cy="473741"/>
            </a:xfrm>
            <a:custGeom>
              <a:rect b="b" l="l" r="r" t="t"/>
              <a:pathLst>
                <a:path extrusionOk="0" h="12056" w="10936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1"/>
            <p:cNvSpPr/>
            <p:nvPr/>
          </p:nvSpPr>
          <p:spPr>
            <a:xfrm>
              <a:off x="5744595" y="2726905"/>
              <a:ext cx="303515" cy="331846"/>
            </a:xfrm>
            <a:custGeom>
              <a:rect b="b" l="l" r="r" t="t"/>
              <a:pathLst>
                <a:path extrusionOk="0" h="8445" w="7724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1"/>
            <p:cNvSpPr/>
            <p:nvPr/>
          </p:nvSpPr>
          <p:spPr>
            <a:xfrm>
              <a:off x="5682076" y="2638490"/>
              <a:ext cx="167161" cy="221034"/>
            </a:xfrm>
            <a:custGeom>
              <a:rect b="b" l="l" r="r" t="t"/>
              <a:pathLst>
                <a:path extrusionOk="0" h="5625" w="4254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1"/>
            <p:cNvSpPr/>
            <p:nvPr/>
          </p:nvSpPr>
          <p:spPr>
            <a:xfrm>
              <a:off x="5997618" y="2884126"/>
              <a:ext cx="87038" cy="62676"/>
            </a:xfrm>
            <a:custGeom>
              <a:rect b="b" l="l" r="r" t="t"/>
              <a:pathLst>
                <a:path extrusionOk="0" h="1595" w="2215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3" name="Google Shape;1833;p5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1834" name="Google Shape;1834;p5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rect b="b" l="l" r="r" t="t"/>
                <a:pathLst>
                  <a:path extrusionOk="0" h="5163" w="6986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5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rect b="b" l="l" r="r" t="t"/>
                <a:pathLst>
                  <a:path extrusionOk="0" h="1724" w="3429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5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rect b="b" l="l" r="r" t="t"/>
                <a:pathLst>
                  <a:path extrusionOk="0" h="4767" w="3852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5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rect b="b" l="l" r="r" t="t"/>
                <a:pathLst>
                  <a:path extrusionOk="0" h="941" w="2011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5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rect b="b" l="l" r="r" t="t"/>
                <a:pathLst>
                  <a:path extrusionOk="0" h="3442" w="3848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5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rect b="b" l="l" r="r" t="t"/>
                <a:pathLst>
                  <a:path extrusionOk="0" h="2033" w="2378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5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rect b="b" l="l" r="r" t="t"/>
                <a:pathLst>
                  <a:path extrusionOk="0" h="3935" w="6724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5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rect b="b" l="l" r="r" t="t"/>
                <a:pathLst>
                  <a:path extrusionOk="0" h="2951" w="3372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5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rect b="b" l="l" r="r" t="t"/>
                <a:pathLst>
                  <a:path extrusionOk="0" h="8660" w="9775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5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rect b="b" l="l" r="r" t="t"/>
                <a:pathLst>
                  <a:path extrusionOk="0" h="1451" w="2169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4" name="Google Shape;1844;p51"/>
            <p:cNvSpPr/>
            <p:nvPr/>
          </p:nvSpPr>
          <p:spPr>
            <a:xfrm>
              <a:off x="5515934" y="2262864"/>
              <a:ext cx="241782" cy="287011"/>
            </a:xfrm>
            <a:custGeom>
              <a:rect b="b" l="l" r="r" t="t"/>
              <a:pathLst>
                <a:path extrusionOk="0" h="7304" w="6153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1"/>
            <p:cNvSpPr/>
            <p:nvPr/>
          </p:nvSpPr>
          <p:spPr>
            <a:xfrm>
              <a:off x="5262046" y="2236615"/>
              <a:ext cx="531583" cy="693989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1"/>
            <p:cNvSpPr/>
            <p:nvPr/>
          </p:nvSpPr>
          <p:spPr>
            <a:xfrm>
              <a:off x="5622425" y="2234728"/>
              <a:ext cx="139969" cy="168772"/>
            </a:xfrm>
            <a:custGeom>
              <a:rect b="b" l="l" r="r" t="t"/>
              <a:pathLst>
                <a:path extrusionOk="0" h="4295" w="3562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1"/>
            <p:cNvSpPr/>
            <p:nvPr/>
          </p:nvSpPr>
          <p:spPr>
            <a:xfrm>
              <a:off x="5652761" y="2389278"/>
              <a:ext cx="53756" cy="71281"/>
            </a:xfrm>
            <a:custGeom>
              <a:rect b="b" l="l" r="r" t="t"/>
              <a:pathLst>
                <a:path extrusionOk="0" h="1814" w="1368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1"/>
            <p:cNvSpPr/>
            <p:nvPr/>
          </p:nvSpPr>
          <p:spPr>
            <a:xfrm>
              <a:off x="5313405" y="3095694"/>
              <a:ext cx="369137" cy="1584964"/>
            </a:xfrm>
            <a:custGeom>
              <a:rect b="b" l="l" r="r" t="t"/>
              <a:pathLst>
                <a:path extrusionOk="0" h="40335" w="9394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1"/>
            <p:cNvSpPr/>
            <p:nvPr/>
          </p:nvSpPr>
          <p:spPr>
            <a:xfrm>
              <a:off x="5296587" y="4630420"/>
              <a:ext cx="147042" cy="51948"/>
            </a:xfrm>
            <a:custGeom>
              <a:rect b="b" l="l" r="r" t="t"/>
              <a:pathLst>
                <a:path extrusionOk="0" h="1322" w="3742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1"/>
            <p:cNvSpPr/>
            <p:nvPr/>
          </p:nvSpPr>
          <p:spPr>
            <a:xfrm>
              <a:off x="5519157" y="3329738"/>
              <a:ext cx="124329" cy="472955"/>
            </a:xfrm>
            <a:custGeom>
              <a:rect b="b" l="l" r="r" t="t"/>
              <a:pathLst>
                <a:path extrusionOk="0" h="12036" w="3164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1"/>
            <p:cNvSpPr/>
            <p:nvPr/>
          </p:nvSpPr>
          <p:spPr>
            <a:xfrm>
              <a:off x="5540180" y="3095694"/>
              <a:ext cx="271293" cy="1584964"/>
            </a:xfrm>
            <a:custGeom>
              <a:rect b="b" l="l" r="r" t="t"/>
              <a:pathLst>
                <a:path extrusionOk="0" h="40335" w="6904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1"/>
            <p:cNvSpPr/>
            <p:nvPr/>
          </p:nvSpPr>
          <p:spPr>
            <a:xfrm>
              <a:off x="5624115" y="4630420"/>
              <a:ext cx="146885" cy="51948"/>
            </a:xfrm>
            <a:custGeom>
              <a:rect b="b" l="l" r="r" t="t"/>
              <a:pathLst>
                <a:path extrusionOk="0" h="1322" w="3738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1"/>
            <p:cNvSpPr/>
            <p:nvPr/>
          </p:nvSpPr>
          <p:spPr>
            <a:xfrm>
              <a:off x="5439505" y="3075574"/>
              <a:ext cx="333025" cy="33872"/>
            </a:xfrm>
            <a:custGeom>
              <a:rect b="b" l="l" r="r" t="t"/>
              <a:pathLst>
                <a:path extrusionOk="0" h="862" w="8475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1"/>
            <p:cNvSpPr/>
            <p:nvPr/>
          </p:nvSpPr>
          <p:spPr>
            <a:xfrm>
              <a:off x="5484459" y="3073177"/>
              <a:ext cx="18115" cy="39216"/>
            </a:xfrm>
            <a:custGeom>
              <a:rect b="b" l="l" r="r" t="t"/>
              <a:pathLst>
                <a:path extrusionOk="0" h="998" w="461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1"/>
            <p:cNvSpPr/>
            <p:nvPr/>
          </p:nvSpPr>
          <p:spPr>
            <a:xfrm>
              <a:off x="5684512" y="3073177"/>
              <a:ext cx="18076" cy="39216"/>
            </a:xfrm>
            <a:custGeom>
              <a:rect b="b" l="l" r="r" t="t"/>
              <a:pathLst>
                <a:path extrusionOk="0" h="998" w="46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52"/>
          <p:cNvSpPr txBox="1"/>
          <p:nvPr>
            <p:ph type="ctrTitle"/>
          </p:nvPr>
        </p:nvSpPr>
        <p:spPr>
          <a:xfrm>
            <a:off x="4045200" y="457300"/>
            <a:ext cx="4330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Cluster Analysis, ANN and Text Mining Project</a:t>
            </a:r>
            <a:endParaRPr/>
          </a:p>
        </p:txBody>
      </p:sp>
      <p:sp>
        <p:nvSpPr>
          <p:cNvPr id="1861" name="Google Shape;1861;p52"/>
          <p:cNvSpPr txBox="1"/>
          <p:nvPr/>
        </p:nvSpPr>
        <p:spPr>
          <a:xfrm>
            <a:off x="3827850" y="1276475"/>
            <a:ext cx="50094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Density-Based Clustering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Grouping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rabi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Movies were grouped based on ‘runtime’ and ‘imdb_rating.’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Progress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rabi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Applied DBScan with a neighborhood radius (eps) of 15.5 and minimum points (min_samples) of 5. Clusters were assigned IDs from 0 to 8, with noise points assigned a cluster ID of -1.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Results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rabi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The scatterplot identified noise points (cluster ID -1), representing outliers, or movies that do not fit within a cluster.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</p:txBody>
      </p:sp>
      <p:pic>
        <p:nvPicPr>
          <p:cNvPr id="1862" name="Google Shape;186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75" y="1805691"/>
            <a:ext cx="3628425" cy="2940272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53"/>
          <p:cNvSpPr txBox="1"/>
          <p:nvPr>
            <p:ph type="ctrTitle"/>
          </p:nvPr>
        </p:nvSpPr>
        <p:spPr>
          <a:xfrm>
            <a:off x="4045200" y="457300"/>
            <a:ext cx="4330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Cluster Analysis, ANN and Text Mining Project</a:t>
            </a:r>
            <a:endParaRPr/>
          </a:p>
        </p:txBody>
      </p:sp>
      <p:sp>
        <p:nvSpPr>
          <p:cNvPr id="1868" name="Google Shape;1868;p53"/>
          <p:cNvSpPr txBox="1"/>
          <p:nvPr/>
        </p:nvSpPr>
        <p:spPr>
          <a:xfrm>
            <a:off x="438150" y="951400"/>
            <a:ext cx="82677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ANN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Implemented ANN by splitting the dataset into training and testing sets using train_test_split, ensuring separate sets for each run.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Target variable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rabi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‘audience_rating’ (categorical values Upright and Spilled) converted to numerical (binary) for use in ANN and other models like Logistic Regression and Decision Tree Classifier.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Comparison with Other Classification Models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ANN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rabi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Average accuracy ~63%, correctly predicting ‘audience_rating‘ 63% of the time on test data.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Logistic Regression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rabi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Average accuracy ~67%, correctly predicting ‘audience_rating’ 67% of the time, performing slightly better than ANN.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Decision Tree Classifier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rabi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Average accuracy ~65%, correctly predicting the target variable 65% of the time.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54"/>
          <p:cNvSpPr txBox="1"/>
          <p:nvPr>
            <p:ph type="ctrTitle"/>
          </p:nvPr>
        </p:nvSpPr>
        <p:spPr>
          <a:xfrm>
            <a:off x="134150" y="959275"/>
            <a:ext cx="4926600" cy="31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Linear Regression Project</a:t>
            </a:r>
            <a:endParaRPr sz="6100"/>
          </a:p>
        </p:txBody>
      </p:sp>
      <p:sp>
        <p:nvSpPr>
          <p:cNvPr id="1874" name="Google Shape;1874;p54"/>
          <p:cNvSpPr/>
          <p:nvPr/>
        </p:nvSpPr>
        <p:spPr>
          <a:xfrm>
            <a:off x="10529695" y="2633661"/>
            <a:ext cx="189725" cy="176648"/>
          </a:xfrm>
          <a:custGeom>
            <a:rect b="b" l="l" r="r" t="t"/>
            <a:pathLst>
              <a:path extrusionOk="0" h="4863" w="5223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54"/>
          <p:cNvSpPr/>
          <p:nvPr/>
        </p:nvSpPr>
        <p:spPr>
          <a:xfrm>
            <a:off x="11428406" y="2940695"/>
            <a:ext cx="25718" cy="71342"/>
          </a:xfrm>
          <a:custGeom>
            <a:rect b="b" l="l" r="r" t="t"/>
            <a:pathLst>
              <a:path extrusionOk="0" h="1964" w="708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54"/>
          <p:cNvSpPr/>
          <p:nvPr/>
        </p:nvSpPr>
        <p:spPr>
          <a:xfrm>
            <a:off x="11456304" y="2957223"/>
            <a:ext cx="59755" cy="74248"/>
          </a:xfrm>
          <a:custGeom>
            <a:rect b="b" l="l" r="r" t="t"/>
            <a:pathLst>
              <a:path extrusionOk="0" h="2044" w="1645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54"/>
          <p:cNvSpPr/>
          <p:nvPr/>
        </p:nvSpPr>
        <p:spPr>
          <a:xfrm>
            <a:off x="11515513" y="2970663"/>
            <a:ext cx="61062" cy="73050"/>
          </a:xfrm>
          <a:custGeom>
            <a:rect b="b" l="l" r="r" t="t"/>
            <a:pathLst>
              <a:path extrusionOk="0" h="2011" w="1681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54"/>
          <p:cNvSpPr/>
          <p:nvPr/>
        </p:nvSpPr>
        <p:spPr>
          <a:xfrm>
            <a:off x="5747617" y="1469662"/>
            <a:ext cx="1308900" cy="8622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54"/>
          <p:cNvSpPr/>
          <p:nvPr/>
        </p:nvSpPr>
        <p:spPr>
          <a:xfrm>
            <a:off x="5716985" y="1423806"/>
            <a:ext cx="358474" cy="274089"/>
          </a:xfrm>
          <a:custGeom>
            <a:rect b="b" l="l" r="r" t="t"/>
            <a:pathLst>
              <a:path extrusionOk="0" h="8002" w="9608">
                <a:moveTo>
                  <a:pt x="9509" y="0"/>
                </a:moveTo>
                <a:cubicBezTo>
                  <a:pt x="8961" y="0"/>
                  <a:pt x="8520" y="34"/>
                  <a:pt x="8520" y="79"/>
                </a:cubicBezTo>
                <a:cubicBezTo>
                  <a:pt x="8520" y="119"/>
                  <a:pt x="8908" y="153"/>
                  <a:pt x="9405" y="157"/>
                </a:cubicBezTo>
                <a:cubicBezTo>
                  <a:pt x="9356" y="209"/>
                  <a:pt x="9285" y="284"/>
                  <a:pt x="9192" y="385"/>
                </a:cubicBezTo>
                <a:cubicBezTo>
                  <a:pt x="8994" y="609"/>
                  <a:pt x="8729" y="904"/>
                  <a:pt x="8408" y="1267"/>
                </a:cubicBezTo>
                <a:cubicBezTo>
                  <a:pt x="7742" y="2032"/>
                  <a:pt x="6842" y="3067"/>
                  <a:pt x="5820" y="4243"/>
                </a:cubicBezTo>
                <a:cubicBezTo>
                  <a:pt x="5468" y="4008"/>
                  <a:pt x="5103" y="3762"/>
                  <a:pt x="4729" y="3515"/>
                </a:cubicBezTo>
                <a:cubicBezTo>
                  <a:pt x="4534" y="3384"/>
                  <a:pt x="4344" y="3257"/>
                  <a:pt x="4165" y="3138"/>
                </a:cubicBezTo>
                <a:lnTo>
                  <a:pt x="4105" y="3100"/>
                </a:lnTo>
                <a:lnTo>
                  <a:pt x="4060" y="3153"/>
                </a:lnTo>
                <a:cubicBezTo>
                  <a:pt x="2906" y="4501"/>
                  <a:pt x="1886" y="5708"/>
                  <a:pt x="1158" y="6578"/>
                </a:cubicBezTo>
                <a:cubicBezTo>
                  <a:pt x="807" y="7004"/>
                  <a:pt x="519" y="7351"/>
                  <a:pt x="302" y="7613"/>
                </a:cubicBezTo>
                <a:cubicBezTo>
                  <a:pt x="105" y="7856"/>
                  <a:pt x="0" y="7994"/>
                  <a:pt x="7" y="8001"/>
                </a:cubicBezTo>
                <a:cubicBezTo>
                  <a:pt x="7" y="8001"/>
                  <a:pt x="8" y="8001"/>
                  <a:pt x="8" y="8001"/>
                </a:cubicBezTo>
                <a:cubicBezTo>
                  <a:pt x="22" y="8001"/>
                  <a:pt x="140" y="7875"/>
                  <a:pt x="347" y="7649"/>
                </a:cubicBezTo>
                <a:cubicBezTo>
                  <a:pt x="571" y="7396"/>
                  <a:pt x="870" y="7059"/>
                  <a:pt x="1236" y="6649"/>
                </a:cubicBezTo>
                <a:cubicBezTo>
                  <a:pt x="1976" y="5804"/>
                  <a:pt x="2996" y="4632"/>
                  <a:pt x="4134" y="3306"/>
                </a:cubicBezTo>
                <a:cubicBezTo>
                  <a:pt x="4299" y="3414"/>
                  <a:pt x="4467" y="3526"/>
                  <a:pt x="4643" y="3642"/>
                </a:cubicBezTo>
                <a:cubicBezTo>
                  <a:pt x="5035" y="3907"/>
                  <a:pt x="5420" y="4161"/>
                  <a:pt x="5793" y="4408"/>
                </a:cubicBezTo>
                <a:lnTo>
                  <a:pt x="5849" y="4445"/>
                </a:lnTo>
                <a:lnTo>
                  <a:pt x="5894" y="4393"/>
                </a:lnTo>
                <a:cubicBezTo>
                  <a:pt x="6918" y="3182"/>
                  <a:pt x="7818" y="2118"/>
                  <a:pt x="8482" y="1330"/>
                </a:cubicBezTo>
                <a:cubicBezTo>
                  <a:pt x="8789" y="960"/>
                  <a:pt x="9042" y="654"/>
                  <a:pt x="9233" y="419"/>
                </a:cubicBezTo>
                <a:cubicBezTo>
                  <a:pt x="9330" y="299"/>
                  <a:pt x="9397" y="213"/>
                  <a:pt x="9442" y="157"/>
                </a:cubicBezTo>
                <a:lnTo>
                  <a:pt x="9454" y="157"/>
                </a:lnTo>
                <a:cubicBezTo>
                  <a:pt x="9457" y="657"/>
                  <a:pt x="9487" y="1050"/>
                  <a:pt x="9528" y="1050"/>
                </a:cubicBezTo>
                <a:cubicBezTo>
                  <a:pt x="9573" y="1050"/>
                  <a:pt x="9607" y="617"/>
                  <a:pt x="9607" y="7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0" name="Google Shape;1880;p54"/>
          <p:cNvGrpSpPr/>
          <p:nvPr/>
        </p:nvGrpSpPr>
        <p:grpSpPr>
          <a:xfrm>
            <a:off x="6977052" y="1157527"/>
            <a:ext cx="669382" cy="607594"/>
            <a:chOff x="1494120" y="1049416"/>
            <a:chExt cx="285038" cy="281828"/>
          </a:xfrm>
        </p:grpSpPr>
        <p:sp>
          <p:nvSpPr>
            <p:cNvPr id="1881" name="Google Shape;1881;p54"/>
            <p:cNvSpPr/>
            <p:nvPr/>
          </p:nvSpPr>
          <p:spPr>
            <a:xfrm>
              <a:off x="1494120" y="1080031"/>
              <a:ext cx="251261" cy="251213"/>
            </a:xfrm>
            <a:custGeom>
              <a:rect b="b" l="l" r="r" t="t"/>
              <a:pathLst>
                <a:path extrusionOk="0" h="15812" w="15815">
                  <a:moveTo>
                    <a:pt x="7725" y="1"/>
                  </a:moveTo>
                  <a:cubicBezTo>
                    <a:pt x="3459" y="101"/>
                    <a:pt x="0" y="3635"/>
                    <a:pt x="0" y="7904"/>
                  </a:cubicBezTo>
                  <a:cubicBezTo>
                    <a:pt x="0" y="12241"/>
                    <a:pt x="3572" y="15811"/>
                    <a:pt x="7908" y="15811"/>
                  </a:cubicBezTo>
                  <a:cubicBezTo>
                    <a:pt x="12244" y="15811"/>
                    <a:pt x="15815" y="12241"/>
                    <a:pt x="15815" y="7904"/>
                  </a:cubicBezTo>
                  <a:lnTo>
                    <a:pt x="7908" y="7904"/>
                  </a:lnTo>
                  <a:lnTo>
                    <a:pt x="772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4"/>
            <p:cNvSpPr/>
            <p:nvPr/>
          </p:nvSpPr>
          <p:spPr>
            <a:xfrm>
              <a:off x="1650771" y="1049416"/>
              <a:ext cx="128387" cy="125575"/>
            </a:xfrm>
            <a:custGeom>
              <a:rect b="b" l="l" r="r" t="t"/>
              <a:pathLst>
                <a:path extrusionOk="0" h="7904" w="8081">
                  <a:moveTo>
                    <a:pt x="1" y="0"/>
                  </a:moveTo>
                  <a:lnTo>
                    <a:pt x="177" y="7903"/>
                  </a:lnTo>
                  <a:lnTo>
                    <a:pt x="8080" y="7781"/>
                  </a:lnTo>
                  <a:cubicBezTo>
                    <a:pt x="8024" y="5722"/>
                    <a:pt x="7169" y="3676"/>
                    <a:pt x="5693" y="2238"/>
                  </a:cubicBezTo>
                  <a:cubicBezTo>
                    <a:pt x="4218" y="804"/>
                    <a:pt x="2059" y="0"/>
                    <a:pt x="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3" name="Google Shape;1883;p54"/>
          <p:cNvSpPr/>
          <p:nvPr/>
        </p:nvSpPr>
        <p:spPr>
          <a:xfrm>
            <a:off x="5357361" y="2457364"/>
            <a:ext cx="3090984" cy="1050661"/>
          </a:xfrm>
          <a:custGeom>
            <a:rect b="b" l="l" r="r" t="t"/>
            <a:pathLst>
              <a:path extrusionOk="0" h="30674" w="82846">
                <a:moveTo>
                  <a:pt x="82846" y="0"/>
                </a:moveTo>
                <a:cubicBezTo>
                  <a:pt x="79488" y="90"/>
                  <a:pt x="76533" y="2436"/>
                  <a:pt x="74740" y="5275"/>
                </a:cubicBezTo>
                <a:cubicBezTo>
                  <a:pt x="72944" y="8110"/>
                  <a:pt x="72080" y="11419"/>
                  <a:pt x="71102" y="14631"/>
                </a:cubicBezTo>
                <a:cubicBezTo>
                  <a:pt x="70127" y="17844"/>
                  <a:pt x="68955" y="21108"/>
                  <a:pt x="66698" y="23595"/>
                </a:cubicBezTo>
                <a:cubicBezTo>
                  <a:pt x="64933" y="25542"/>
                  <a:pt x="62347" y="26910"/>
                  <a:pt x="59777" y="26910"/>
                </a:cubicBezTo>
                <a:cubicBezTo>
                  <a:pt x="59063" y="26910"/>
                  <a:pt x="58350" y="26804"/>
                  <a:pt x="57656" y="26576"/>
                </a:cubicBezTo>
                <a:cubicBezTo>
                  <a:pt x="55336" y="25810"/>
                  <a:pt x="53618" y="23845"/>
                  <a:pt x="52285" y="21799"/>
                </a:cubicBezTo>
                <a:cubicBezTo>
                  <a:pt x="50951" y="19752"/>
                  <a:pt x="49861" y="17522"/>
                  <a:pt x="48199" y="15733"/>
                </a:cubicBezTo>
                <a:cubicBezTo>
                  <a:pt x="45965" y="13328"/>
                  <a:pt x="42741" y="11875"/>
                  <a:pt x="39462" y="11793"/>
                </a:cubicBezTo>
                <a:cubicBezTo>
                  <a:pt x="39363" y="11790"/>
                  <a:pt x="39264" y="11789"/>
                  <a:pt x="39166" y="11789"/>
                </a:cubicBezTo>
                <a:cubicBezTo>
                  <a:pt x="35981" y="11789"/>
                  <a:pt x="32817" y="13072"/>
                  <a:pt x="30539" y="15293"/>
                </a:cubicBezTo>
                <a:cubicBezTo>
                  <a:pt x="28092" y="17672"/>
                  <a:pt x="26740" y="20947"/>
                  <a:pt x="24578" y="23588"/>
                </a:cubicBezTo>
                <a:cubicBezTo>
                  <a:pt x="22912" y="25623"/>
                  <a:pt x="20346" y="27298"/>
                  <a:pt x="17839" y="27298"/>
                </a:cubicBezTo>
                <a:cubicBezTo>
                  <a:pt x="17096" y="27298"/>
                  <a:pt x="16358" y="27151"/>
                  <a:pt x="15650" y="26822"/>
                </a:cubicBezTo>
                <a:cubicBezTo>
                  <a:pt x="14085" y="26098"/>
                  <a:pt x="13002" y="24626"/>
                  <a:pt x="11572" y="23663"/>
                </a:cubicBezTo>
                <a:cubicBezTo>
                  <a:pt x="10371" y="22851"/>
                  <a:pt x="8922" y="22436"/>
                  <a:pt x="7475" y="22436"/>
                </a:cubicBezTo>
                <a:cubicBezTo>
                  <a:pt x="6392" y="22436"/>
                  <a:pt x="5310" y="22668"/>
                  <a:pt x="4333" y="23140"/>
                </a:cubicBezTo>
                <a:cubicBezTo>
                  <a:pt x="2055" y="24242"/>
                  <a:pt x="195" y="28148"/>
                  <a:pt x="0" y="30674"/>
                </a:cubicBezTo>
                <a:lnTo>
                  <a:pt x="82846" y="30577"/>
                </a:lnTo>
                <a:lnTo>
                  <a:pt x="82846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54"/>
          <p:cNvSpPr/>
          <p:nvPr/>
        </p:nvSpPr>
        <p:spPr>
          <a:xfrm>
            <a:off x="4434884" y="4711295"/>
            <a:ext cx="4035412" cy="4624"/>
          </a:xfrm>
          <a:custGeom>
            <a:rect b="b" l="l" r="r" t="t"/>
            <a:pathLst>
              <a:path extrusionOk="0" h="135" w="108159">
                <a:moveTo>
                  <a:pt x="54081" y="0"/>
                </a:moveTo>
                <a:cubicBezTo>
                  <a:pt x="24208" y="0"/>
                  <a:pt x="0" y="30"/>
                  <a:pt x="0" y="67"/>
                </a:cubicBezTo>
                <a:cubicBezTo>
                  <a:pt x="0" y="105"/>
                  <a:pt x="24208" y="134"/>
                  <a:pt x="54081" y="134"/>
                </a:cubicBezTo>
                <a:cubicBezTo>
                  <a:pt x="83944" y="134"/>
                  <a:pt x="108158" y="105"/>
                  <a:pt x="108158" y="67"/>
                </a:cubicBezTo>
                <a:cubicBezTo>
                  <a:pt x="108158" y="30"/>
                  <a:pt x="83944" y="0"/>
                  <a:pt x="540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5" name="Google Shape;1885;p54"/>
          <p:cNvGrpSpPr/>
          <p:nvPr/>
        </p:nvGrpSpPr>
        <p:grpSpPr>
          <a:xfrm>
            <a:off x="7233187" y="1847326"/>
            <a:ext cx="493092" cy="634070"/>
            <a:chOff x="1603188" y="1369374"/>
            <a:chExt cx="209969" cy="294109"/>
          </a:xfrm>
        </p:grpSpPr>
        <p:sp>
          <p:nvSpPr>
            <p:cNvPr id="1886" name="Google Shape;1886;p54"/>
            <p:cNvSpPr/>
            <p:nvPr/>
          </p:nvSpPr>
          <p:spPr>
            <a:xfrm>
              <a:off x="1603188" y="1369374"/>
              <a:ext cx="209969" cy="294109"/>
            </a:xfrm>
            <a:custGeom>
              <a:rect b="b" l="l" r="r" t="t"/>
              <a:pathLst>
                <a:path extrusionOk="0" h="18512" w="13216">
                  <a:moveTo>
                    <a:pt x="575" y="1"/>
                  </a:moveTo>
                  <a:cubicBezTo>
                    <a:pt x="270" y="1"/>
                    <a:pt x="1" y="266"/>
                    <a:pt x="1" y="573"/>
                  </a:cubicBezTo>
                  <a:lnTo>
                    <a:pt x="1" y="1368"/>
                  </a:lnTo>
                  <a:lnTo>
                    <a:pt x="1" y="2945"/>
                  </a:lnTo>
                  <a:lnTo>
                    <a:pt x="1" y="6026"/>
                  </a:lnTo>
                  <a:cubicBezTo>
                    <a:pt x="1" y="8043"/>
                    <a:pt x="4" y="9992"/>
                    <a:pt x="4" y="11849"/>
                  </a:cubicBezTo>
                  <a:cubicBezTo>
                    <a:pt x="4" y="13705"/>
                    <a:pt x="8" y="15469"/>
                    <a:pt x="12" y="17119"/>
                  </a:cubicBezTo>
                  <a:lnTo>
                    <a:pt x="12" y="17732"/>
                  </a:lnTo>
                  <a:cubicBezTo>
                    <a:pt x="15" y="17832"/>
                    <a:pt x="4" y="17929"/>
                    <a:pt x="23" y="18041"/>
                  </a:cubicBezTo>
                  <a:cubicBezTo>
                    <a:pt x="41" y="18153"/>
                    <a:pt x="94" y="18255"/>
                    <a:pt x="172" y="18333"/>
                  </a:cubicBezTo>
                  <a:cubicBezTo>
                    <a:pt x="247" y="18411"/>
                    <a:pt x="344" y="18472"/>
                    <a:pt x="453" y="18494"/>
                  </a:cubicBezTo>
                  <a:cubicBezTo>
                    <a:pt x="517" y="18509"/>
                    <a:pt x="578" y="18512"/>
                    <a:pt x="637" y="18512"/>
                  </a:cubicBezTo>
                  <a:cubicBezTo>
                    <a:pt x="662" y="18512"/>
                    <a:pt x="686" y="18511"/>
                    <a:pt x="710" y="18511"/>
                  </a:cubicBezTo>
                  <a:cubicBezTo>
                    <a:pt x="726" y="18511"/>
                    <a:pt x="742" y="18511"/>
                    <a:pt x="758" y="18512"/>
                  </a:cubicBezTo>
                  <a:cubicBezTo>
                    <a:pt x="953" y="18508"/>
                    <a:pt x="1147" y="18508"/>
                    <a:pt x="1337" y="18508"/>
                  </a:cubicBezTo>
                  <a:cubicBezTo>
                    <a:pt x="2103" y="18508"/>
                    <a:pt x="2839" y="18505"/>
                    <a:pt x="3542" y="18505"/>
                  </a:cubicBezTo>
                  <a:cubicBezTo>
                    <a:pt x="6343" y="18498"/>
                    <a:pt x="8614" y="18489"/>
                    <a:pt x="10186" y="18482"/>
                  </a:cubicBezTo>
                  <a:cubicBezTo>
                    <a:pt x="10970" y="18479"/>
                    <a:pt x="11576" y="18475"/>
                    <a:pt x="11994" y="18472"/>
                  </a:cubicBezTo>
                  <a:cubicBezTo>
                    <a:pt x="12199" y="18467"/>
                    <a:pt x="12356" y="18467"/>
                    <a:pt x="12465" y="18463"/>
                  </a:cubicBezTo>
                  <a:cubicBezTo>
                    <a:pt x="12573" y="18463"/>
                    <a:pt x="12625" y="18456"/>
                    <a:pt x="12625" y="18456"/>
                  </a:cubicBezTo>
                  <a:cubicBezTo>
                    <a:pt x="12625" y="18456"/>
                    <a:pt x="12573" y="18453"/>
                    <a:pt x="12465" y="18449"/>
                  </a:cubicBezTo>
                  <a:cubicBezTo>
                    <a:pt x="12356" y="18449"/>
                    <a:pt x="12199" y="18445"/>
                    <a:pt x="11994" y="18445"/>
                  </a:cubicBezTo>
                  <a:cubicBezTo>
                    <a:pt x="11576" y="18441"/>
                    <a:pt x="10970" y="18437"/>
                    <a:pt x="10186" y="18430"/>
                  </a:cubicBezTo>
                  <a:cubicBezTo>
                    <a:pt x="8614" y="18427"/>
                    <a:pt x="6343" y="18419"/>
                    <a:pt x="3542" y="18411"/>
                  </a:cubicBezTo>
                  <a:cubicBezTo>
                    <a:pt x="2839" y="18408"/>
                    <a:pt x="2103" y="18408"/>
                    <a:pt x="1337" y="18404"/>
                  </a:cubicBezTo>
                  <a:lnTo>
                    <a:pt x="758" y="18404"/>
                  </a:lnTo>
                  <a:cubicBezTo>
                    <a:pt x="738" y="18403"/>
                    <a:pt x="718" y="18403"/>
                    <a:pt x="697" y="18403"/>
                  </a:cubicBezTo>
                  <a:cubicBezTo>
                    <a:pt x="674" y="18403"/>
                    <a:pt x="650" y="18404"/>
                    <a:pt x="627" y="18404"/>
                  </a:cubicBezTo>
                  <a:cubicBezTo>
                    <a:pt x="573" y="18404"/>
                    <a:pt x="521" y="18402"/>
                    <a:pt x="475" y="18389"/>
                  </a:cubicBezTo>
                  <a:cubicBezTo>
                    <a:pt x="389" y="18370"/>
                    <a:pt x="310" y="18325"/>
                    <a:pt x="251" y="18258"/>
                  </a:cubicBezTo>
                  <a:cubicBezTo>
                    <a:pt x="187" y="18195"/>
                    <a:pt x="146" y="18113"/>
                    <a:pt x="127" y="18023"/>
                  </a:cubicBezTo>
                  <a:cubicBezTo>
                    <a:pt x="117" y="17941"/>
                    <a:pt x="124" y="17832"/>
                    <a:pt x="120" y="17732"/>
                  </a:cubicBezTo>
                  <a:cubicBezTo>
                    <a:pt x="120" y="17530"/>
                    <a:pt x="120" y="17324"/>
                    <a:pt x="124" y="17119"/>
                  </a:cubicBezTo>
                  <a:cubicBezTo>
                    <a:pt x="124" y="15469"/>
                    <a:pt x="127" y="13705"/>
                    <a:pt x="127" y="11849"/>
                  </a:cubicBezTo>
                  <a:cubicBezTo>
                    <a:pt x="131" y="9992"/>
                    <a:pt x="131" y="8043"/>
                    <a:pt x="131" y="6026"/>
                  </a:cubicBezTo>
                  <a:cubicBezTo>
                    <a:pt x="131" y="5013"/>
                    <a:pt x="131" y="3986"/>
                    <a:pt x="135" y="2945"/>
                  </a:cubicBezTo>
                  <a:lnTo>
                    <a:pt x="135" y="1368"/>
                  </a:lnTo>
                  <a:lnTo>
                    <a:pt x="135" y="576"/>
                  </a:lnTo>
                  <a:cubicBezTo>
                    <a:pt x="135" y="339"/>
                    <a:pt x="344" y="135"/>
                    <a:pt x="581" y="135"/>
                  </a:cubicBezTo>
                  <a:cubicBezTo>
                    <a:pt x="583" y="135"/>
                    <a:pt x="585" y="135"/>
                    <a:pt x="587" y="135"/>
                  </a:cubicBezTo>
                  <a:cubicBezTo>
                    <a:pt x="4868" y="135"/>
                    <a:pt x="8946" y="135"/>
                    <a:pt x="12655" y="132"/>
                  </a:cubicBezTo>
                  <a:cubicBezTo>
                    <a:pt x="12860" y="143"/>
                    <a:pt x="13044" y="311"/>
                    <a:pt x="13077" y="509"/>
                  </a:cubicBezTo>
                  <a:cubicBezTo>
                    <a:pt x="13089" y="718"/>
                    <a:pt x="13081" y="961"/>
                    <a:pt x="13084" y="1181"/>
                  </a:cubicBezTo>
                  <a:lnTo>
                    <a:pt x="13084" y="2519"/>
                  </a:lnTo>
                  <a:cubicBezTo>
                    <a:pt x="13084" y="3396"/>
                    <a:pt x="13089" y="4252"/>
                    <a:pt x="13089" y="5077"/>
                  </a:cubicBezTo>
                  <a:cubicBezTo>
                    <a:pt x="13092" y="6728"/>
                    <a:pt x="13092" y="8263"/>
                    <a:pt x="13096" y="9668"/>
                  </a:cubicBezTo>
                  <a:cubicBezTo>
                    <a:pt x="13107" y="12469"/>
                    <a:pt x="13115" y="14740"/>
                    <a:pt x="13118" y="16316"/>
                  </a:cubicBezTo>
                  <a:cubicBezTo>
                    <a:pt x="13122" y="16708"/>
                    <a:pt x="13122" y="17055"/>
                    <a:pt x="13125" y="17358"/>
                  </a:cubicBezTo>
                  <a:lnTo>
                    <a:pt x="13125" y="17777"/>
                  </a:lnTo>
                  <a:cubicBezTo>
                    <a:pt x="13125" y="17903"/>
                    <a:pt x="13137" y="18019"/>
                    <a:pt x="13099" y="18113"/>
                  </a:cubicBezTo>
                  <a:cubicBezTo>
                    <a:pt x="13029" y="18307"/>
                    <a:pt x="12875" y="18393"/>
                    <a:pt x="12782" y="18427"/>
                  </a:cubicBezTo>
                  <a:cubicBezTo>
                    <a:pt x="12681" y="18456"/>
                    <a:pt x="12625" y="18453"/>
                    <a:pt x="12625" y="18456"/>
                  </a:cubicBezTo>
                  <a:cubicBezTo>
                    <a:pt x="12625" y="18456"/>
                    <a:pt x="12635" y="18458"/>
                    <a:pt x="12654" y="18458"/>
                  </a:cubicBezTo>
                  <a:cubicBezTo>
                    <a:pt x="12681" y="18458"/>
                    <a:pt x="12725" y="18455"/>
                    <a:pt x="12786" y="18437"/>
                  </a:cubicBezTo>
                  <a:cubicBezTo>
                    <a:pt x="12883" y="18411"/>
                    <a:pt x="13044" y="18325"/>
                    <a:pt x="13125" y="18124"/>
                  </a:cubicBezTo>
                  <a:cubicBezTo>
                    <a:pt x="13167" y="18023"/>
                    <a:pt x="13160" y="17903"/>
                    <a:pt x="13160" y="17777"/>
                  </a:cubicBezTo>
                  <a:cubicBezTo>
                    <a:pt x="13163" y="17650"/>
                    <a:pt x="13163" y="17508"/>
                    <a:pt x="13163" y="17358"/>
                  </a:cubicBezTo>
                  <a:cubicBezTo>
                    <a:pt x="13167" y="17055"/>
                    <a:pt x="13167" y="16708"/>
                    <a:pt x="13170" y="16316"/>
                  </a:cubicBezTo>
                  <a:cubicBezTo>
                    <a:pt x="13174" y="14740"/>
                    <a:pt x="13182" y="12469"/>
                    <a:pt x="13193" y="9668"/>
                  </a:cubicBezTo>
                  <a:cubicBezTo>
                    <a:pt x="13193" y="8263"/>
                    <a:pt x="13196" y="6728"/>
                    <a:pt x="13201" y="5077"/>
                  </a:cubicBezTo>
                  <a:cubicBezTo>
                    <a:pt x="13201" y="4252"/>
                    <a:pt x="13204" y="3396"/>
                    <a:pt x="13204" y="2519"/>
                  </a:cubicBezTo>
                  <a:lnTo>
                    <a:pt x="13204" y="1181"/>
                  </a:lnTo>
                  <a:cubicBezTo>
                    <a:pt x="13201" y="950"/>
                    <a:pt x="13215" y="737"/>
                    <a:pt x="13196" y="490"/>
                  </a:cubicBezTo>
                  <a:cubicBezTo>
                    <a:pt x="13160" y="233"/>
                    <a:pt x="12927" y="19"/>
                    <a:pt x="12663" y="9"/>
                  </a:cubicBezTo>
                  <a:cubicBezTo>
                    <a:pt x="8950" y="9"/>
                    <a:pt x="4871" y="5"/>
                    <a:pt x="587" y="1"/>
                  </a:cubicBezTo>
                  <a:cubicBezTo>
                    <a:pt x="583" y="1"/>
                    <a:pt x="579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4"/>
            <p:cNvSpPr/>
            <p:nvPr/>
          </p:nvSpPr>
          <p:spPr>
            <a:xfrm>
              <a:off x="1647450" y="1426490"/>
              <a:ext cx="123462" cy="108972"/>
            </a:xfrm>
            <a:custGeom>
              <a:rect b="b" l="l" r="r" t="t"/>
              <a:pathLst>
                <a:path extrusionOk="0" h="6859" w="7771">
                  <a:moveTo>
                    <a:pt x="4056" y="154"/>
                  </a:moveTo>
                  <a:cubicBezTo>
                    <a:pt x="4227" y="154"/>
                    <a:pt x="4398" y="167"/>
                    <a:pt x="4567" y="192"/>
                  </a:cubicBezTo>
                  <a:lnTo>
                    <a:pt x="4567" y="192"/>
                  </a:lnTo>
                  <a:cubicBezTo>
                    <a:pt x="4574" y="252"/>
                    <a:pt x="4610" y="309"/>
                    <a:pt x="4681" y="336"/>
                  </a:cubicBezTo>
                  <a:cubicBezTo>
                    <a:pt x="6216" y="899"/>
                    <a:pt x="7322" y="2558"/>
                    <a:pt x="6862" y="4223"/>
                  </a:cubicBezTo>
                  <a:cubicBezTo>
                    <a:pt x="6491" y="5568"/>
                    <a:pt x="5094" y="6534"/>
                    <a:pt x="3709" y="6534"/>
                  </a:cubicBezTo>
                  <a:cubicBezTo>
                    <a:pt x="3467" y="6534"/>
                    <a:pt x="3225" y="6504"/>
                    <a:pt x="2989" y="6442"/>
                  </a:cubicBezTo>
                  <a:cubicBezTo>
                    <a:pt x="1468" y="6035"/>
                    <a:pt x="487" y="4403"/>
                    <a:pt x="677" y="2879"/>
                  </a:cubicBezTo>
                  <a:cubicBezTo>
                    <a:pt x="890" y="1221"/>
                    <a:pt x="2473" y="154"/>
                    <a:pt x="4056" y="154"/>
                  </a:cubicBezTo>
                  <a:close/>
                  <a:moveTo>
                    <a:pt x="4713" y="0"/>
                  </a:moveTo>
                  <a:cubicBezTo>
                    <a:pt x="4652" y="0"/>
                    <a:pt x="4608" y="36"/>
                    <a:pt x="4584" y="85"/>
                  </a:cubicBezTo>
                  <a:lnTo>
                    <a:pt x="4584" y="85"/>
                  </a:lnTo>
                  <a:cubicBezTo>
                    <a:pt x="4350" y="39"/>
                    <a:pt x="4113" y="17"/>
                    <a:pt x="3878" y="17"/>
                  </a:cubicBezTo>
                  <a:cubicBezTo>
                    <a:pt x="2363" y="17"/>
                    <a:pt x="898" y="943"/>
                    <a:pt x="475" y="2491"/>
                  </a:cubicBezTo>
                  <a:cubicBezTo>
                    <a:pt x="1" y="4235"/>
                    <a:pt x="1151" y="6271"/>
                    <a:pt x="2903" y="6749"/>
                  </a:cubicBezTo>
                  <a:cubicBezTo>
                    <a:pt x="3178" y="6823"/>
                    <a:pt x="3460" y="6858"/>
                    <a:pt x="3741" y="6858"/>
                  </a:cubicBezTo>
                  <a:cubicBezTo>
                    <a:pt x="5212" y="6858"/>
                    <a:pt x="6666" y="5889"/>
                    <a:pt x="7143" y="4478"/>
                  </a:cubicBezTo>
                  <a:cubicBezTo>
                    <a:pt x="7770" y="2613"/>
                    <a:pt x="6574" y="605"/>
                    <a:pt x="4771" y="10"/>
                  </a:cubicBezTo>
                  <a:cubicBezTo>
                    <a:pt x="4750" y="3"/>
                    <a:pt x="4731" y="0"/>
                    <a:pt x="4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4"/>
            <p:cNvSpPr/>
            <p:nvPr/>
          </p:nvSpPr>
          <p:spPr>
            <a:xfrm>
              <a:off x="1692190" y="1423757"/>
              <a:ext cx="80550" cy="111451"/>
            </a:xfrm>
            <a:custGeom>
              <a:rect b="b" l="l" r="r" t="t"/>
              <a:pathLst>
                <a:path extrusionOk="0" h="7015" w="5070">
                  <a:moveTo>
                    <a:pt x="1888" y="0"/>
                  </a:moveTo>
                  <a:cubicBezTo>
                    <a:pt x="1550" y="0"/>
                    <a:pt x="1458" y="529"/>
                    <a:pt x="1820" y="672"/>
                  </a:cubicBezTo>
                  <a:cubicBezTo>
                    <a:pt x="3381" y="1284"/>
                    <a:pt x="4420" y="2976"/>
                    <a:pt x="3800" y="4638"/>
                  </a:cubicBezTo>
                  <a:cubicBezTo>
                    <a:pt x="3304" y="5975"/>
                    <a:pt x="1931" y="6687"/>
                    <a:pt x="566" y="6687"/>
                  </a:cubicBezTo>
                  <a:cubicBezTo>
                    <a:pt x="421" y="6687"/>
                    <a:pt x="276" y="6679"/>
                    <a:pt x="132" y="6662"/>
                  </a:cubicBezTo>
                  <a:cubicBezTo>
                    <a:pt x="127" y="6662"/>
                    <a:pt x="123" y="6662"/>
                    <a:pt x="119" y="6662"/>
                  </a:cubicBezTo>
                  <a:cubicBezTo>
                    <a:pt x="11" y="6662"/>
                    <a:pt x="1" y="6836"/>
                    <a:pt x="102" y="6864"/>
                  </a:cubicBezTo>
                  <a:cubicBezTo>
                    <a:pt x="432" y="6966"/>
                    <a:pt x="771" y="7015"/>
                    <a:pt x="1108" y="7015"/>
                  </a:cubicBezTo>
                  <a:cubicBezTo>
                    <a:pt x="2614" y="7015"/>
                    <a:pt x="4078" y="6045"/>
                    <a:pt x="4520" y="4523"/>
                  </a:cubicBezTo>
                  <a:cubicBezTo>
                    <a:pt x="5070" y="2629"/>
                    <a:pt x="3845" y="582"/>
                    <a:pt x="2000" y="18"/>
                  </a:cubicBezTo>
                  <a:cubicBezTo>
                    <a:pt x="1960" y="6"/>
                    <a:pt x="1923" y="0"/>
                    <a:pt x="1888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4"/>
            <p:cNvSpPr/>
            <p:nvPr/>
          </p:nvSpPr>
          <p:spPr>
            <a:xfrm>
              <a:off x="1651486" y="1580996"/>
              <a:ext cx="113961" cy="2208"/>
            </a:xfrm>
            <a:custGeom>
              <a:rect b="b" l="l" r="r" t="t"/>
              <a:pathLst>
                <a:path extrusionOk="0" h="139" w="7173">
                  <a:moveTo>
                    <a:pt x="3586" y="1"/>
                  </a:moveTo>
                  <a:cubicBezTo>
                    <a:pt x="1607" y="1"/>
                    <a:pt x="1" y="34"/>
                    <a:pt x="1" y="71"/>
                  </a:cubicBezTo>
                  <a:cubicBezTo>
                    <a:pt x="1" y="109"/>
                    <a:pt x="1607" y="139"/>
                    <a:pt x="3586" y="139"/>
                  </a:cubicBezTo>
                  <a:cubicBezTo>
                    <a:pt x="5567" y="139"/>
                    <a:pt x="7172" y="109"/>
                    <a:pt x="7172" y="71"/>
                  </a:cubicBezTo>
                  <a:cubicBezTo>
                    <a:pt x="7172" y="34"/>
                    <a:pt x="5567" y="1"/>
                    <a:pt x="35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4"/>
            <p:cNvSpPr/>
            <p:nvPr/>
          </p:nvSpPr>
          <p:spPr>
            <a:xfrm>
              <a:off x="1651486" y="1598313"/>
              <a:ext cx="113961" cy="2161"/>
            </a:xfrm>
            <a:custGeom>
              <a:rect b="b" l="l" r="r" t="t"/>
              <a:pathLst>
                <a:path extrusionOk="0" h="136" w="7173">
                  <a:moveTo>
                    <a:pt x="3586" y="1"/>
                  </a:moveTo>
                  <a:cubicBezTo>
                    <a:pt x="1607" y="1"/>
                    <a:pt x="1" y="31"/>
                    <a:pt x="1" y="68"/>
                  </a:cubicBezTo>
                  <a:cubicBezTo>
                    <a:pt x="1" y="106"/>
                    <a:pt x="1607" y="135"/>
                    <a:pt x="3586" y="135"/>
                  </a:cubicBezTo>
                  <a:cubicBezTo>
                    <a:pt x="5567" y="135"/>
                    <a:pt x="7172" y="106"/>
                    <a:pt x="7172" y="68"/>
                  </a:cubicBezTo>
                  <a:cubicBezTo>
                    <a:pt x="7172" y="31"/>
                    <a:pt x="5567" y="1"/>
                    <a:pt x="35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1" name="Google Shape;1891;p54"/>
          <p:cNvSpPr/>
          <p:nvPr/>
        </p:nvSpPr>
        <p:spPr>
          <a:xfrm>
            <a:off x="5862745" y="1574509"/>
            <a:ext cx="1085497" cy="214900"/>
          </a:xfrm>
          <a:custGeom>
            <a:rect b="b" l="l" r="r" t="t"/>
            <a:pathLst>
              <a:path extrusionOk="0" h="6274" w="29094">
                <a:moveTo>
                  <a:pt x="25522" y="0"/>
                </a:moveTo>
                <a:cubicBezTo>
                  <a:pt x="25196" y="0"/>
                  <a:pt x="24852" y="21"/>
                  <a:pt x="24491" y="70"/>
                </a:cubicBezTo>
                <a:cubicBezTo>
                  <a:pt x="23763" y="175"/>
                  <a:pt x="22967" y="387"/>
                  <a:pt x="22187" y="780"/>
                </a:cubicBezTo>
                <a:cubicBezTo>
                  <a:pt x="21403" y="1161"/>
                  <a:pt x="20659" y="1732"/>
                  <a:pt x="19931" y="2371"/>
                </a:cubicBezTo>
                <a:cubicBezTo>
                  <a:pt x="19199" y="3009"/>
                  <a:pt x="18481" y="3726"/>
                  <a:pt x="17671" y="4376"/>
                </a:cubicBezTo>
                <a:cubicBezTo>
                  <a:pt x="16857" y="5019"/>
                  <a:pt x="15935" y="5621"/>
                  <a:pt x="14877" y="5890"/>
                </a:cubicBezTo>
                <a:cubicBezTo>
                  <a:pt x="14538" y="5981"/>
                  <a:pt x="14196" y="6023"/>
                  <a:pt x="13857" y="6023"/>
                </a:cubicBezTo>
                <a:cubicBezTo>
                  <a:pt x="13135" y="6023"/>
                  <a:pt x="12426" y="5832"/>
                  <a:pt x="11796" y="5527"/>
                </a:cubicBezTo>
                <a:cubicBezTo>
                  <a:pt x="10855" y="5090"/>
                  <a:pt x="10025" y="4500"/>
                  <a:pt x="9196" y="3999"/>
                </a:cubicBezTo>
                <a:cubicBezTo>
                  <a:pt x="8371" y="3492"/>
                  <a:pt x="7519" y="3077"/>
                  <a:pt x="6664" y="2890"/>
                </a:cubicBezTo>
                <a:cubicBezTo>
                  <a:pt x="6089" y="2756"/>
                  <a:pt x="5529" y="2699"/>
                  <a:pt x="5000" y="2699"/>
                </a:cubicBezTo>
                <a:cubicBezTo>
                  <a:pt x="4745" y="2699"/>
                  <a:pt x="4498" y="2713"/>
                  <a:pt x="4259" y="2737"/>
                </a:cubicBezTo>
                <a:cubicBezTo>
                  <a:pt x="2780" y="2890"/>
                  <a:pt x="1677" y="3439"/>
                  <a:pt x="994" y="3883"/>
                </a:cubicBezTo>
                <a:cubicBezTo>
                  <a:pt x="651" y="4107"/>
                  <a:pt x="396" y="4306"/>
                  <a:pt x="239" y="4455"/>
                </a:cubicBezTo>
                <a:cubicBezTo>
                  <a:pt x="82" y="4600"/>
                  <a:pt x="1" y="4679"/>
                  <a:pt x="4" y="4687"/>
                </a:cubicBezTo>
                <a:cubicBezTo>
                  <a:pt x="5" y="4687"/>
                  <a:pt x="6" y="4688"/>
                  <a:pt x="7" y="4688"/>
                </a:cubicBezTo>
                <a:cubicBezTo>
                  <a:pt x="45" y="4688"/>
                  <a:pt x="374" y="4374"/>
                  <a:pt x="1046" y="3966"/>
                </a:cubicBezTo>
                <a:cubicBezTo>
                  <a:pt x="1734" y="3551"/>
                  <a:pt x="2828" y="3040"/>
                  <a:pt x="4273" y="2912"/>
                </a:cubicBezTo>
                <a:cubicBezTo>
                  <a:pt x="4472" y="2896"/>
                  <a:pt x="4676" y="2887"/>
                  <a:pt x="4886" y="2887"/>
                </a:cubicBezTo>
                <a:cubicBezTo>
                  <a:pt x="5436" y="2887"/>
                  <a:pt x="6020" y="2948"/>
                  <a:pt x="6615" y="3092"/>
                </a:cubicBezTo>
                <a:cubicBezTo>
                  <a:pt x="7445" y="3282"/>
                  <a:pt x="8262" y="3685"/>
                  <a:pt x="9077" y="4197"/>
                </a:cubicBezTo>
                <a:cubicBezTo>
                  <a:pt x="9895" y="4698"/>
                  <a:pt x="10724" y="5295"/>
                  <a:pt x="11691" y="5751"/>
                </a:cubicBezTo>
                <a:cubicBezTo>
                  <a:pt x="12173" y="5976"/>
                  <a:pt x="12696" y="6158"/>
                  <a:pt x="13253" y="6233"/>
                </a:cubicBezTo>
                <a:cubicBezTo>
                  <a:pt x="13443" y="6260"/>
                  <a:pt x="13637" y="6273"/>
                  <a:pt x="13832" y="6273"/>
                </a:cubicBezTo>
                <a:cubicBezTo>
                  <a:pt x="14202" y="6273"/>
                  <a:pt x="14575" y="6225"/>
                  <a:pt x="14937" y="6132"/>
                </a:cubicBezTo>
                <a:cubicBezTo>
                  <a:pt x="16050" y="5848"/>
                  <a:pt x="16999" y="5228"/>
                  <a:pt x="17824" y="4571"/>
                </a:cubicBezTo>
                <a:cubicBezTo>
                  <a:pt x="18650" y="3902"/>
                  <a:pt x="19364" y="3181"/>
                  <a:pt x="20084" y="2547"/>
                </a:cubicBezTo>
                <a:cubicBezTo>
                  <a:pt x="20801" y="1908"/>
                  <a:pt x="21526" y="1344"/>
                  <a:pt x="22284" y="963"/>
                </a:cubicBezTo>
                <a:cubicBezTo>
                  <a:pt x="23034" y="575"/>
                  <a:pt x="23808" y="361"/>
                  <a:pt x="24518" y="246"/>
                </a:cubicBezTo>
                <a:cubicBezTo>
                  <a:pt x="24921" y="185"/>
                  <a:pt x="25304" y="159"/>
                  <a:pt x="25664" y="159"/>
                </a:cubicBezTo>
                <a:cubicBezTo>
                  <a:pt x="26586" y="159"/>
                  <a:pt x="27355" y="327"/>
                  <a:pt x="27906" y="496"/>
                </a:cubicBezTo>
                <a:cubicBezTo>
                  <a:pt x="28646" y="731"/>
                  <a:pt x="29041" y="949"/>
                  <a:pt x="29086" y="949"/>
                </a:cubicBezTo>
                <a:cubicBezTo>
                  <a:pt x="29088" y="949"/>
                  <a:pt x="29089" y="949"/>
                  <a:pt x="29090" y="948"/>
                </a:cubicBezTo>
                <a:cubicBezTo>
                  <a:pt x="29093" y="940"/>
                  <a:pt x="28996" y="880"/>
                  <a:pt x="28806" y="780"/>
                </a:cubicBezTo>
                <a:cubicBezTo>
                  <a:pt x="28615" y="675"/>
                  <a:pt x="28328" y="537"/>
                  <a:pt x="27939" y="402"/>
                </a:cubicBezTo>
                <a:cubicBezTo>
                  <a:pt x="27358" y="199"/>
                  <a:pt x="26528" y="0"/>
                  <a:pt x="25522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54"/>
          <p:cNvSpPr/>
          <p:nvPr/>
        </p:nvSpPr>
        <p:spPr>
          <a:xfrm>
            <a:off x="6072205" y="1799887"/>
            <a:ext cx="116519" cy="289434"/>
          </a:xfrm>
          <a:custGeom>
            <a:rect b="b" l="l" r="r" t="t"/>
            <a:pathLst>
              <a:path extrusionOk="0" h="8450" w="3123">
                <a:moveTo>
                  <a:pt x="0" y="1"/>
                </a:moveTo>
                <a:lnTo>
                  <a:pt x="0" y="8450"/>
                </a:lnTo>
                <a:lnTo>
                  <a:pt x="3122" y="8450"/>
                </a:lnTo>
                <a:lnTo>
                  <a:pt x="312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54"/>
          <p:cNvSpPr/>
          <p:nvPr/>
        </p:nvSpPr>
        <p:spPr>
          <a:xfrm>
            <a:off x="6566789" y="1799887"/>
            <a:ext cx="116668" cy="289434"/>
          </a:xfrm>
          <a:custGeom>
            <a:rect b="b" l="l" r="r" t="t"/>
            <a:pathLst>
              <a:path extrusionOk="0" h="8450" w="3127">
                <a:moveTo>
                  <a:pt x="1" y="1"/>
                </a:moveTo>
                <a:lnTo>
                  <a:pt x="1" y="8450"/>
                </a:lnTo>
                <a:lnTo>
                  <a:pt x="3126" y="8450"/>
                </a:lnTo>
                <a:lnTo>
                  <a:pt x="312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54"/>
          <p:cNvSpPr/>
          <p:nvPr/>
        </p:nvSpPr>
        <p:spPr>
          <a:xfrm>
            <a:off x="6731663" y="1629860"/>
            <a:ext cx="116631" cy="459463"/>
          </a:xfrm>
          <a:custGeom>
            <a:rect b="b" l="l" r="r" t="t"/>
            <a:pathLst>
              <a:path extrusionOk="0" h="13414" w="3126">
                <a:moveTo>
                  <a:pt x="0" y="0"/>
                </a:moveTo>
                <a:lnTo>
                  <a:pt x="0" y="13414"/>
                </a:lnTo>
                <a:lnTo>
                  <a:pt x="3126" y="13414"/>
                </a:lnTo>
                <a:lnTo>
                  <a:pt x="31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54"/>
          <p:cNvSpPr/>
          <p:nvPr/>
        </p:nvSpPr>
        <p:spPr>
          <a:xfrm>
            <a:off x="5921285" y="1998171"/>
            <a:ext cx="116668" cy="97414"/>
          </a:xfrm>
          <a:custGeom>
            <a:rect b="b" l="l" r="r" t="t"/>
            <a:pathLst>
              <a:path extrusionOk="0" h="2844" w="3127">
                <a:moveTo>
                  <a:pt x="0" y="1"/>
                </a:moveTo>
                <a:lnTo>
                  <a:pt x="0" y="2843"/>
                </a:lnTo>
                <a:lnTo>
                  <a:pt x="3126" y="2843"/>
                </a:lnTo>
                <a:lnTo>
                  <a:pt x="312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54"/>
          <p:cNvSpPr/>
          <p:nvPr/>
        </p:nvSpPr>
        <p:spPr>
          <a:xfrm>
            <a:off x="6237041" y="1930523"/>
            <a:ext cx="116556" cy="158795"/>
          </a:xfrm>
          <a:custGeom>
            <a:rect b="b" l="l" r="r" t="t"/>
            <a:pathLst>
              <a:path extrusionOk="0" h="4636" w="3124">
                <a:moveTo>
                  <a:pt x="1" y="0"/>
                </a:moveTo>
                <a:lnTo>
                  <a:pt x="1" y="4636"/>
                </a:lnTo>
                <a:lnTo>
                  <a:pt x="3124" y="4636"/>
                </a:lnTo>
                <a:lnTo>
                  <a:pt x="312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54"/>
          <p:cNvSpPr/>
          <p:nvPr/>
        </p:nvSpPr>
        <p:spPr>
          <a:xfrm>
            <a:off x="6401915" y="1894148"/>
            <a:ext cx="116556" cy="195171"/>
          </a:xfrm>
          <a:custGeom>
            <a:rect b="b" l="l" r="r" t="t"/>
            <a:pathLst>
              <a:path extrusionOk="0" h="5698" w="3124">
                <a:moveTo>
                  <a:pt x="0" y="1"/>
                </a:moveTo>
                <a:lnTo>
                  <a:pt x="0" y="5698"/>
                </a:lnTo>
                <a:lnTo>
                  <a:pt x="3123" y="5698"/>
                </a:lnTo>
                <a:lnTo>
                  <a:pt x="312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54"/>
          <p:cNvSpPr/>
          <p:nvPr/>
        </p:nvSpPr>
        <p:spPr>
          <a:xfrm>
            <a:off x="6067429" y="2119080"/>
            <a:ext cx="126033" cy="8632"/>
          </a:xfrm>
          <a:custGeom>
            <a:rect b="b" l="l" r="r" t="t"/>
            <a:pathLst>
              <a:path extrusionOk="0" h="252" w="3378">
                <a:moveTo>
                  <a:pt x="1690" y="0"/>
                </a:moveTo>
                <a:cubicBezTo>
                  <a:pt x="756" y="0"/>
                  <a:pt x="1" y="57"/>
                  <a:pt x="1" y="127"/>
                </a:cubicBezTo>
                <a:cubicBezTo>
                  <a:pt x="1" y="195"/>
                  <a:pt x="756" y="251"/>
                  <a:pt x="1690" y="251"/>
                </a:cubicBezTo>
                <a:cubicBezTo>
                  <a:pt x="2619" y="251"/>
                  <a:pt x="3378" y="195"/>
                  <a:pt x="3378" y="127"/>
                </a:cubicBezTo>
                <a:cubicBezTo>
                  <a:pt x="3378" y="57"/>
                  <a:pt x="2619" y="0"/>
                  <a:pt x="169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54"/>
          <p:cNvSpPr/>
          <p:nvPr/>
        </p:nvSpPr>
        <p:spPr>
          <a:xfrm>
            <a:off x="5922404" y="2119080"/>
            <a:ext cx="125996" cy="8632"/>
          </a:xfrm>
          <a:custGeom>
            <a:rect b="b" l="l" r="r" t="t"/>
            <a:pathLst>
              <a:path extrusionOk="0" h="252" w="3377">
                <a:moveTo>
                  <a:pt x="1688" y="0"/>
                </a:moveTo>
                <a:cubicBezTo>
                  <a:pt x="755" y="0"/>
                  <a:pt x="0" y="57"/>
                  <a:pt x="0" y="127"/>
                </a:cubicBezTo>
                <a:cubicBezTo>
                  <a:pt x="0" y="195"/>
                  <a:pt x="755" y="251"/>
                  <a:pt x="1688" y="251"/>
                </a:cubicBezTo>
                <a:cubicBezTo>
                  <a:pt x="2622" y="251"/>
                  <a:pt x="3377" y="195"/>
                  <a:pt x="3377" y="127"/>
                </a:cubicBezTo>
                <a:cubicBezTo>
                  <a:pt x="3377" y="57"/>
                  <a:pt x="2622" y="0"/>
                  <a:pt x="168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54"/>
          <p:cNvSpPr/>
          <p:nvPr/>
        </p:nvSpPr>
        <p:spPr>
          <a:xfrm>
            <a:off x="6728827" y="2119080"/>
            <a:ext cx="142487" cy="8632"/>
          </a:xfrm>
          <a:custGeom>
            <a:rect b="b" l="l" r="r" t="t"/>
            <a:pathLst>
              <a:path extrusionOk="0" h="252" w="3819">
                <a:moveTo>
                  <a:pt x="1910" y="0"/>
                </a:moveTo>
                <a:cubicBezTo>
                  <a:pt x="857" y="0"/>
                  <a:pt x="1" y="57"/>
                  <a:pt x="1" y="127"/>
                </a:cubicBezTo>
                <a:cubicBezTo>
                  <a:pt x="1" y="195"/>
                  <a:pt x="857" y="251"/>
                  <a:pt x="1910" y="251"/>
                </a:cubicBezTo>
                <a:cubicBezTo>
                  <a:pt x="2963" y="251"/>
                  <a:pt x="3819" y="195"/>
                  <a:pt x="3819" y="127"/>
                </a:cubicBezTo>
                <a:cubicBezTo>
                  <a:pt x="3819" y="57"/>
                  <a:pt x="2963" y="0"/>
                  <a:pt x="191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54"/>
          <p:cNvSpPr/>
          <p:nvPr/>
        </p:nvSpPr>
        <p:spPr>
          <a:xfrm>
            <a:off x="6555633" y="2119080"/>
            <a:ext cx="142487" cy="8632"/>
          </a:xfrm>
          <a:custGeom>
            <a:rect b="b" l="l" r="r" t="t"/>
            <a:pathLst>
              <a:path extrusionOk="0" h="252" w="3819">
                <a:moveTo>
                  <a:pt x="1909" y="0"/>
                </a:moveTo>
                <a:cubicBezTo>
                  <a:pt x="855" y="0"/>
                  <a:pt x="0" y="57"/>
                  <a:pt x="0" y="127"/>
                </a:cubicBezTo>
                <a:cubicBezTo>
                  <a:pt x="0" y="195"/>
                  <a:pt x="855" y="251"/>
                  <a:pt x="1909" y="251"/>
                </a:cubicBezTo>
                <a:cubicBezTo>
                  <a:pt x="2962" y="251"/>
                  <a:pt x="3818" y="195"/>
                  <a:pt x="3818" y="127"/>
                </a:cubicBezTo>
                <a:cubicBezTo>
                  <a:pt x="3818" y="57"/>
                  <a:pt x="2962" y="0"/>
                  <a:pt x="190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54"/>
          <p:cNvSpPr/>
          <p:nvPr/>
        </p:nvSpPr>
        <p:spPr>
          <a:xfrm>
            <a:off x="6392588" y="2119080"/>
            <a:ext cx="125884" cy="8632"/>
          </a:xfrm>
          <a:custGeom>
            <a:rect b="b" l="l" r="r" t="t"/>
            <a:pathLst>
              <a:path extrusionOk="0" h="252" w="3374">
                <a:moveTo>
                  <a:pt x="1689" y="0"/>
                </a:moveTo>
                <a:cubicBezTo>
                  <a:pt x="755" y="0"/>
                  <a:pt x="0" y="57"/>
                  <a:pt x="0" y="127"/>
                </a:cubicBezTo>
                <a:cubicBezTo>
                  <a:pt x="0" y="195"/>
                  <a:pt x="755" y="251"/>
                  <a:pt x="1689" y="251"/>
                </a:cubicBezTo>
                <a:cubicBezTo>
                  <a:pt x="2619" y="251"/>
                  <a:pt x="3373" y="195"/>
                  <a:pt x="3373" y="127"/>
                </a:cubicBezTo>
                <a:cubicBezTo>
                  <a:pt x="3373" y="57"/>
                  <a:pt x="2619" y="0"/>
                  <a:pt x="168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54"/>
          <p:cNvSpPr/>
          <p:nvPr/>
        </p:nvSpPr>
        <p:spPr>
          <a:xfrm>
            <a:off x="6222117" y="2119080"/>
            <a:ext cx="126033" cy="8632"/>
          </a:xfrm>
          <a:custGeom>
            <a:rect b="b" l="l" r="r" t="t"/>
            <a:pathLst>
              <a:path extrusionOk="0" h="252" w="3378">
                <a:moveTo>
                  <a:pt x="1690" y="0"/>
                </a:moveTo>
                <a:cubicBezTo>
                  <a:pt x="756" y="0"/>
                  <a:pt x="1" y="57"/>
                  <a:pt x="1" y="127"/>
                </a:cubicBezTo>
                <a:cubicBezTo>
                  <a:pt x="1" y="195"/>
                  <a:pt x="756" y="251"/>
                  <a:pt x="1690" y="251"/>
                </a:cubicBezTo>
                <a:cubicBezTo>
                  <a:pt x="2623" y="251"/>
                  <a:pt x="3378" y="195"/>
                  <a:pt x="3378" y="127"/>
                </a:cubicBezTo>
                <a:cubicBezTo>
                  <a:pt x="3378" y="57"/>
                  <a:pt x="2623" y="0"/>
                  <a:pt x="169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4" name="Google Shape;1904;p54"/>
          <p:cNvGrpSpPr/>
          <p:nvPr/>
        </p:nvGrpSpPr>
        <p:grpSpPr>
          <a:xfrm>
            <a:off x="5716974" y="2481910"/>
            <a:ext cx="1029202" cy="453049"/>
            <a:chOff x="957552" y="1663722"/>
            <a:chExt cx="438257" cy="210144"/>
          </a:xfrm>
        </p:grpSpPr>
        <p:sp>
          <p:nvSpPr>
            <p:cNvPr id="1905" name="Google Shape;1905;p54"/>
            <p:cNvSpPr/>
            <p:nvPr/>
          </p:nvSpPr>
          <p:spPr>
            <a:xfrm>
              <a:off x="957552" y="1663722"/>
              <a:ext cx="438257" cy="210144"/>
            </a:xfrm>
            <a:custGeom>
              <a:rect b="b" l="l" r="r" t="t"/>
              <a:pathLst>
                <a:path extrusionOk="0" h="13227" w="27585">
                  <a:moveTo>
                    <a:pt x="27103" y="67"/>
                  </a:moveTo>
                  <a:lnTo>
                    <a:pt x="27103" y="67"/>
                  </a:lnTo>
                  <a:cubicBezTo>
                    <a:pt x="27098" y="71"/>
                    <a:pt x="27177" y="60"/>
                    <a:pt x="27300" y="124"/>
                  </a:cubicBezTo>
                  <a:cubicBezTo>
                    <a:pt x="27360" y="157"/>
                    <a:pt x="27431" y="213"/>
                    <a:pt x="27476" y="303"/>
                  </a:cubicBezTo>
                  <a:cubicBezTo>
                    <a:pt x="27529" y="393"/>
                    <a:pt x="27524" y="516"/>
                    <a:pt x="27521" y="650"/>
                  </a:cubicBezTo>
                  <a:cubicBezTo>
                    <a:pt x="27517" y="1203"/>
                    <a:pt x="27513" y="2006"/>
                    <a:pt x="27510" y="3044"/>
                  </a:cubicBezTo>
                  <a:cubicBezTo>
                    <a:pt x="27506" y="4082"/>
                    <a:pt x="27502" y="5353"/>
                    <a:pt x="27498" y="6832"/>
                  </a:cubicBezTo>
                  <a:cubicBezTo>
                    <a:pt x="27495" y="7568"/>
                    <a:pt x="27495" y="8359"/>
                    <a:pt x="27491" y="9196"/>
                  </a:cubicBezTo>
                  <a:lnTo>
                    <a:pt x="27491" y="9831"/>
                  </a:lnTo>
                  <a:lnTo>
                    <a:pt x="27491" y="10156"/>
                  </a:lnTo>
                  <a:cubicBezTo>
                    <a:pt x="27491" y="10271"/>
                    <a:pt x="27491" y="10366"/>
                    <a:pt x="27439" y="10455"/>
                  </a:cubicBezTo>
                  <a:cubicBezTo>
                    <a:pt x="27390" y="10540"/>
                    <a:pt x="27305" y="10608"/>
                    <a:pt x="27210" y="10634"/>
                  </a:cubicBezTo>
                  <a:cubicBezTo>
                    <a:pt x="27165" y="10647"/>
                    <a:pt x="27113" y="10650"/>
                    <a:pt x="27058" y="10650"/>
                  </a:cubicBezTo>
                  <a:cubicBezTo>
                    <a:pt x="27015" y="10650"/>
                    <a:pt x="26970" y="10648"/>
                    <a:pt x="26925" y="10648"/>
                  </a:cubicBezTo>
                  <a:cubicBezTo>
                    <a:pt x="26912" y="10648"/>
                    <a:pt x="26899" y="10648"/>
                    <a:pt x="26886" y="10649"/>
                  </a:cubicBezTo>
                  <a:lnTo>
                    <a:pt x="26195" y="10649"/>
                  </a:lnTo>
                  <a:lnTo>
                    <a:pt x="26146" y="10645"/>
                  </a:lnTo>
                  <a:lnTo>
                    <a:pt x="26146" y="10697"/>
                  </a:lnTo>
                  <a:cubicBezTo>
                    <a:pt x="26146" y="11404"/>
                    <a:pt x="26146" y="12163"/>
                    <a:pt x="26143" y="12950"/>
                  </a:cubicBezTo>
                  <a:lnTo>
                    <a:pt x="26143" y="12950"/>
                  </a:lnTo>
                  <a:cubicBezTo>
                    <a:pt x="25505" y="12225"/>
                    <a:pt x="24827" y="11455"/>
                    <a:pt x="24122" y="10660"/>
                  </a:cubicBezTo>
                  <a:lnTo>
                    <a:pt x="24107" y="10638"/>
                  </a:lnTo>
                  <a:lnTo>
                    <a:pt x="24081" y="10638"/>
                  </a:lnTo>
                  <a:cubicBezTo>
                    <a:pt x="17836" y="10638"/>
                    <a:pt x="10321" y="10634"/>
                    <a:pt x="2238" y="10626"/>
                  </a:cubicBezTo>
                  <a:lnTo>
                    <a:pt x="710" y="10626"/>
                  </a:lnTo>
                  <a:cubicBezTo>
                    <a:pt x="655" y="10626"/>
                    <a:pt x="595" y="10628"/>
                    <a:pt x="541" y="10628"/>
                  </a:cubicBezTo>
                  <a:cubicBezTo>
                    <a:pt x="513" y="10628"/>
                    <a:pt x="487" y="10628"/>
                    <a:pt x="464" y="10626"/>
                  </a:cubicBezTo>
                  <a:cubicBezTo>
                    <a:pt x="393" y="10619"/>
                    <a:pt x="326" y="10593"/>
                    <a:pt x="269" y="10548"/>
                  </a:cubicBezTo>
                  <a:cubicBezTo>
                    <a:pt x="214" y="10504"/>
                    <a:pt x="172" y="10440"/>
                    <a:pt x="150" y="10373"/>
                  </a:cubicBezTo>
                  <a:cubicBezTo>
                    <a:pt x="127" y="10309"/>
                    <a:pt x="135" y="10235"/>
                    <a:pt x="135" y="10145"/>
                  </a:cubicBezTo>
                  <a:lnTo>
                    <a:pt x="135" y="9644"/>
                  </a:lnTo>
                  <a:lnTo>
                    <a:pt x="135" y="8644"/>
                  </a:lnTo>
                  <a:cubicBezTo>
                    <a:pt x="135" y="7318"/>
                    <a:pt x="131" y="6010"/>
                    <a:pt x="131" y="4725"/>
                  </a:cubicBezTo>
                  <a:lnTo>
                    <a:pt x="131" y="945"/>
                  </a:lnTo>
                  <a:lnTo>
                    <a:pt x="131" y="486"/>
                  </a:lnTo>
                  <a:cubicBezTo>
                    <a:pt x="135" y="352"/>
                    <a:pt x="217" y="228"/>
                    <a:pt x="333" y="169"/>
                  </a:cubicBezTo>
                  <a:cubicBezTo>
                    <a:pt x="385" y="142"/>
                    <a:pt x="438" y="130"/>
                    <a:pt x="500" y="130"/>
                  </a:cubicBezTo>
                  <a:cubicBezTo>
                    <a:pt x="509" y="130"/>
                    <a:pt x="518" y="131"/>
                    <a:pt x="527" y="131"/>
                  </a:cubicBezTo>
                  <a:lnTo>
                    <a:pt x="1207" y="131"/>
                  </a:lnTo>
                  <a:cubicBezTo>
                    <a:pt x="1812" y="127"/>
                    <a:pt x="2410" y="127"/>
                    <a:pt x="3000" y="127"/>
                  </a:cubicBezTo>
                  <a:cubicBezTo>
                    <a:pt x="7721" y="124"/>
                    <a:pt x="11971" y="116"/>
                    <a:pt x="15546" y="112"/>
                  </a:cubicBezTo>
                  <a:cubicBezTo>
                    <a:pt x="19113" y="105"/>
                    <a:pt x="22000" y="97"/>
                    <a:pt x="24002" y="93"/>
                  </a:cubicBezTo>
                  <a:cubicBezTo>
                    <a:pt x="24996" y="86"/>
                    <a:pt x="25769" y="83"/>
                    <a:pt x="26300" y="79"/>
                  </a:cubicBezTo>
                  <a:cubicBezTo>
                    <a:pt x="26560" y="75"/>
                    <a:pt x="26759" y="75"/>
                    <a:pt x="26897" y="71"/>
                  </a:cubicBezTo>
                  <a:cubicBezTo>
                    <a:pt x="27031" y="71"/>
                    <a:pt x="27103" y="67"/>
                    <a:pt x="27103" y="67"/>
                  </a:cubicBezTo>
                  <a:close/>
                  <a:moveTo>
                    <a:pt x="527" y="0"/>
                  </a:moveTo>
                  <a:cubicBezTo>
                    <a:pt x="445" y="0"/>
                    <a:pt x="352" y="15"/>
                    <a:pt x="277" y="57"/>
                  </a:cubicBezTo>
                  <a:cubicBezTo>
                    <a:pt x="116" y="135"/>
                    <a:pt x="8" y="303"/>
                    <a:pt x="4" y="478"/>
                  </a:cubicBezTo>
                  <a:lnTo>
                    <a:pt x="0" y="945"/>
                  </a:lnTo>
                  <a:lnTo>
                    <a:pt x="0" y="4725"/>
                  </a:lnTo>
                  <a:lnTo>
                    <a:pt x="0" y="8644"/>
                  </a:lnTo>
                  <a:lnTo>
                    <a:pt x="0" y="9644"/>
                  </a:lnTo>
                  <a:lnTo>
                    <a:pt x="0" y="10145"/>
                  </a:lnTo>
                  <a:lnTo>
                    <a:pt x="0" y="10271"/>
                  </a:lnTo>
                  <a:cubicBezTo>
                    <a:pt x="0" y="10321"/>
                    <a:pt x="8" y="10369"/>
                    <a:pt x="23" y="10414"/>
                  </a:cubicBezTo>
                  <a:cubicBezTo>
                    <a:pt x="53" y="10507"/>
                    <a:pt x="109" y="10590"/>
                    <a:pt x="188" y="10652"/>
                  </a:cubicBezTo>
                  <a:cubicBezTo>
                    <a:pt x="262" y="10712"/>
                    <a:pt x="355" y="10750"/>
                    <a:pt x="452" y="10761"/>
                  </a:cubicBezTo>
                  <a:cubicBezTo>
                    <a:pt x="501" y="10763"/>
                    <a:pt x="544" y="10763"/>
                    <a:pt x="585" y="10763"/>
                  </a:cubicBezTo>
                  <a:cubicBezTo>
                    <a:pt x="627" y="10763"/>
                    <a:pt x="667" y="10763"/>
                    <a:pt x="710" y="10764"/>
                  </a:cubicBezTo>
                  <a:lnTo>
                    <a:pt x="2238" y="10764"/>
                  </a:lnTo>
                  <a:cubicBezTo>
                    <a:pt x="10311" y="10757"/>
                    <a:pt x="17818" y="10754"/>
                    <a:pt x="24059" y="10754"/>
                  </a:cubicBezTo>
                  <a:lnTo>
                    <a:pt x="24060" y="10754"/>
                  </a:lnTo>
                  <a:cubicBezTo>
                    <a:pt x="24792" y="11582"/>
                    <a:pt x="25495" y="12378"/>
                    <a:pt x="26157" y="13122"/>
                  </a:cubicBezTo>
                  <a:lnTo>
                    <a:pt x="26247" y="13226"/>
                  </a:lnTo>
                  <a:lnTo>
                    <a:pt x="26247" y="13088"/>
                  </a:lnTo>
                  <a:cubicBezTo>
                    <a:pt x="26247" y="12268"/>
                    <a:pt x="26247" y="11477"/>
                    <a:pt x="26243" y="10742"/>
                  </a:cubicBezTo>
                  <a:lnTo>
                    <a:pt x="26886" y="10742"/>
                  </a:lnTo>
                  <a:cubicBezTo>
                    <a:pt x="26897" y="10742"/>
                    <a:pt x="26907" y="10742"/>
                    <a:pt x="26918" y="10742"/>
                  </a:cubicBezTo>
                  <a:cubicBezTo>
                    <a:pt x="26964" y="10742"/>
                    <a:pt x="27010" y="10744"/>
                    <a:pt x="27058" y="10744"/>
                  </a:cubicBezTo>
                  <a:cubicBezTo>
                    <a:pt x="27114" y="10744"/>
                    <a:pt x="27172" y="10740"/>
                    <a:pt x="27233" y="10724"/>
                  </a:cubicBezTo>
                  <a:cubicBezTo>
                    <a:pt x="27353" y="10690"/>
                    <a:pt x="27457" y="10608"/>
                    <a:pt x="27517" y="10500"/>
                  </a:cubicBezTo>
                  <a:cubicBezTo>
                    <a:pt x="27584" y="10395"/>
                    <a:pt x="27584" y="10261"/>
                    <a:pt x="27581" y="10156"/>
                  </a:cubicBezTo>
                  <a:lnTo>
                    <a:pt x="27581" y="9831"/>
                  </a:lnTo>
                  <a:cubicBezTo>
                    <a:pt x="27581" y="9618"/>
                    <a:pt x="27581" y="9405"/>
                    <a:pt x="27577" y="9196"/>
                  </a:cubicBezTo>
                  <a:cubicBezTo>
                    <a:pt x="27577" y="8359"/>
                    <a:pt x="27577" y="7568"/>
                    <a:pt x="27573" y="6832"/>
                  </a:cubicBezTo>
                  <a:cubicBezTo>
                    <a:pt x="27569" y="5353"/>
                    <a:pt x="27565" y="4082"/>
                    <a:pt x="27562" y="3044"/>
                  </a:cubicBezTo>
                  <a:cubicBezTo>
                    <a:pt x="27555" y="2006"/>
                    <a:pt x="27551" y="1203"/>
                    <a:pt x="27547" y="650"/>
                  </a:cubicBezTo>
                  <a:cubicBezTo>
                    <a:pt x="27551" y="519"/>
                    <a:pt x="27555" y="388"/>
                    <a:pt x="27495" y="295"/>
                  </a:cubicBezTo>
                  <a:cubicBezTo>
                    <a:pt x="27446" y="202"/>
                    <a:pt x="27372" y="142"/>
                    <a:pt x="27308" y="109"/>
                  </a:cubicBezTo>
                  <a:cubicBezTo>
                    <a:pt x="27244" y="79"/>
                    <a:pt x="27192" y="67"/>
                    <a:pt x="27155" y="67"/>
                  </a:cubicBezTo>
                  <a:cubicBezTo>
                    <a:pt x="27143" y="66"/>
                    <a:pt x="27134" y="66"/>
                    <a:pt x="27126" y="66"/>
                  </a:cubicBezTo>
                  <a:cubicBezTo>
                    <a:pt x="27111" y="66"/>
                    <a:pt x="27103" y="67"/>
                    <a:pt x="27103" y="67"/>
                  </a:cubicBezTo>
                  <a:cubicBezTo>
                    <a:pt x="27103" y="67"/>
                    <a:pt x="27031" y="60"/>
                    <a:pt x="26897" y="60"/>
                  </a:cubicBezTo>
                  <a:cubicBezTo>
                    <a:pt x="26759" y="57"/>
                    <a:pt x="26560" y="57"/>
                    <a:pt x="26300" y="52"/>
                  </a:cubicBezTo>
                  <a:cubicBezTo>
                    <a:pt x="25769" y="49"/>
                    <a:pt x="24996" y="45"/>
                    <a:pt x="24002" y="41"/>
                  </a:cubicBezTo>
                  <a:cubicBezTo>
                    <a:pt x="22000" y="34"/>
                    <a:pt x="19113" y="26"/>
                    <a:pt x="15546" y="19"/>
                  </a:cubicBezTo>
                  <a:cubicBezTo>
                    <a:pt x="11971" y="15"/>
                    <a:pt x="7721" y="7"/>
                    <a:pt x="3000" y="4"/>
                  </a:cubicBezTo>
                  <a:lnTo>
                    <a:pt x="1207" y="4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54"/>
            <p:cNvSpPr/>
            <p:nvPr/>
          </p:nvSpPr>
          <p:spPr>
            <a:xfrm>
              <a:off x="980636" y="1708207"/>
              <a:ext cx="392326" cy="95563"/>
            </a:xfrm>
            <a:custGeom>
              <a:rect b="b" l="l" r="r" t="t"/>
              <a:pathLst>
                <a:path extrusionOk="0" h="6015" w="24694">
                  <a:moveTo>
                    <a:pt x="12464" y="1"/>
                  </a:moveTo>
                  <a:cubicBezTo>
                    <a:pt x="11988" y="1"/>
                    <a:pt x="11506" y="114"/>
                    <a:pt x="11078" y="322"/>
                  </a:cubicBezTo>
                  <a:cubicBezTo>
                    <a:pt x="10149" y="775"/>
                    <a:pt x="9454" y="1611"/>
                    <a:pt x="8946" y="2515"/>
                  </a:cubicBezTo>
                  <a:cubicBezTo>
                    <a:pt x="8610" y="3120"/>
                    <a:pt x="8337" y="3766"/>
                    <a:pt x="7896" y="4297"/>
                  </a:cubicBezTo>
                  <a:cubicBezTo>
                    <a:pt x="7498" y="4776"/>
                    <a:pt x="6916" y="5158"/>
                    <a:pt x="6300" y="5158"/>
                  </a:cubicBezTo>
                  <a:cubicBezTo>
                    <a:pt x="6235" y="5158"/>
                    <a:pt x="6169" y="5154"/>
                    <a:pt x="6103" y="5145"/>
                  </a:cubicBezTo>
                  <a:cubicBezTo>
                    <a:pt x="4867" y="4980"/>
                    <a:pt x="4281" y="3370"/>
                    <a:pt x="3074" y="3057"/>
                  </a:cubicBezTo>
                  <a:cubicBezTo>
                    <a:pt x="2943" y="3023"/>
                    <a:pt x="2811" y="3008"/>
                    <a:pt x="2678" y="3008"/>
                  </a:cubicBezTo>
                  <a:cubicBezTo>
                    <a:pt x="2037" y="3008"/>
                    <a:pt x="1400" y="3373"/>
                    <a:pt x="979" y="3875"/>
                  </a:cubicBezTo>
                  <a:cubicBezTo>
                    <a:pt x="471" y="4480"/>
                    <a:pt x="221" y="5257"/>
                    <a:pt x="0" y="6015"/>
                  </a:cubicBezTo>
                  <a:lnTo>
                    <a:pt x="24693" y="5956"/>
                  </a:lnTo>
                  <a:cubicBezTo>
                    <a:pt x="24555" y="5014"/>
                    <a:pt x="24174" y="4073"/>
                    <a:pt x="23445" y="3460"/>
                  </a:cubicBezTo>
                  <a:cubicBezTo>
                    <a:pt x="23004" y="3089"/>
                    <a:pt x="22417" y="2869"/>
                    <a:pt x="21843" y="2869"/>
                  </a:cubicBezTo>
                  <a:cubicBezTo>
                    <a:pt x="21475" y="2869"/>
                    <a:pt x="21112" y="2959"/>
                    <a:pt x="20797" y="3158"/>
                  </a:cubicBezTo>
                  <a:cubicBezTo>
                    <a:pt x="20106" y="3599"/>
                    <a:pt x="19767" y="4442"/>
                    <a:pt x="19106" y="4932"/>
                  </a:cubicBezTo>
                  <a:cubicBezTo>
                    <a:pt x="18746" y="5199"/>
                    <a:pt x="18299" y="5334"/>
                    <a:pt x="17853" y="5334"/>
                  </a:cubicBezTo>
                  <a:cubicBezTo>
                    <a:pt x="17450" y="5334"/>
                    <a:pt x="17048" y="5224"/>
                    <a:pt x="16712" y="5003"/>
                  </a:cubicBezTo>
                  <a:cubicBezTo>
                    <a:pt x="15221" y="4032"/>
                    <a:pt x="15415" y="1604"/>
                    <a:pt x="14022" y="506"/>
                  </a:cubicBezTo>
                  <a:cubicBezTo>
                    <a:pt x="13580" y="160"/>
                    <a:pt x="13027" y="1"/>
                    <a:pt x="1246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4"/>
            <p:cNvSpPr/>
            <p:nvPr/>
          </p:nvSpPr>
          <p:spPr>
            <a:xfrm>
              <a:off x="988580" y="1725937"/>
              <a:ext cx="376438" cy="51110"/>
            </a:xfrm>
            <a:custGeom>
              <a:rect b="b" l="l" r="r" t="t"/>
              <a:pathLst>
                <a:path extrusionOk="0" h="3217" w="23694">
                  <a:moveTo>
                    <a:pt x="21574" y="0"/>
                  </a:moveTo>
                  <a:cubicBezTo>
                    <a:pt x="21133" y="0"/>
                    <a:pt x="20636" y="53"/>
                    <a:pt x="20103" y="185"/>
                  </a:cubicBezTo>
                  <a:cubicBezTo>
                    <a:pt x="19547" y="323"/>
                    <a:pt x="18956" y="540"/>
                    <a:pt x="18348" y="820"/>
                  </a:cubicBezTo>
                  <a:cubicBezTo>
                    <a:pt x="17739" y="1097"/>
                    <a:pt x="17108" y="1437"/>
                    <a:pt x="16443" y="1780"/>
                  </a:cubicBezTo>
                  <a:cubicBezTo>
                    <a:pt x="15774" y="2120"/>
                    <a:pt x="15065" y="2468"/>
                    <a:pt x="14295" y="2721"/>
                  </a:cubicBezTo>
                  <a:cubicBezTo>
                    <a:pt x="13651" y="2937"/>
                    <a:pt x="12960" y="3083"/>
                    <a:pt x="12250" y="3083"/>
                  </a:cubicBezTo>
                  <a:cubicBezTo>
                    <a:pt x="12112" y="3083"/>
                    <a:pt x="11973" y="3077"/>
                    <a:pt x="11833" y="3066"/>
                  </a:cubicBezTo>
                  <a:cubicBezTo>
                    <a:pt x="10975" y="2998"/>
                    <a:pt x="10161" y="2755"/>
                    <a:pt x="9409" y="2452"/>
                  </a:cubicBezTo>
                  <a:cubicBezTo>
                    <a:pt x="8651" y="2154"/>
                    <a:pt x="7949" y="1795"/>
                    <a:pt x="7277" y="1459"/>
                  </a:cubicBezTo>
                  <a:cubicBezTo>
                    <a:pt x="5939" y="783"/>
                    <a:pt x="4674" y="237"/>
                    <a:pt x="3534" y="80"/>
                  </a:cubicBezTo>
                  <a:cubicBezTo>
                    <a:pt x="3214" y="32"/>
                    <a:pt x="2908" y="11"/>
                    <a:pt x="2622" y="11"/>
                  </a:cubicBezTo>
                  <a:cubicBezTo>
                    <a:pt x="1893" y="11"/>
                    <a:pt x="1287" y="147"/>
                    <a:pt x="864" y="316"/>
                  </a:cubicBezTo>
                  <a:cubicBezTo>
                    <a:pt x="565" y="432"/>
                    <a:pt x="352" y="559"/>
                    <a:pt x="210" y="649"/>
                  </a:cubicBezTo>
                  <a:cubicBezTo>
                    <a:pt x="147" y="694"/>
                    <a:pt x="95" y="727"/>
                    <a:pt x="53" y="757"/>
                  </a:cubicBezTo>
                  <a:cubicBezTo>
                    <a:pt x="19" y="783"/>
                    <a:pt x="1" y="798"/>
                    <a:pt x="1" y="798"/>
                  </a:cubicBezTo>
                  <a:cubicBezTo>
                    <a:pt x="1" y="798"/>
                    <a:pt x="2" y="799"/>
                    <a:pt x="3" y="799"/>
                  </a:cubicBezTo>
                  <a:cubicBezTo>
                    <a:pt x="34" y="799"/>
                    <a:pt x="311" y="573"/>
                    <a:pt x="883" y="365"/>
                  </a:cubicBezTo>
                  <a:cubicBezTo>
                    <a:pt x="1290" y="215"/>
                    <a:pt x="1860" y="93"/>
                    <a:pt x="2542" y="93"/>
                  </a:cubicBezTo>
                  <a:cubicBezTo>
                    <a:pt x="2847" y="93"/>
                    <a:pt x="3174" y="118"/>
                    <a:pt x="3519" y="175"/>
                  </a:cubicBezTo>
                  <a:cubicBezTo>
                    <a:pt x="4640" y="342"/>
                    <a:pt x="5887" y="887"/>
                    <a:pt x="7221" y="1571"/>
                  </a:cubicBezTo>
                  <a:cubicBezTo>
                    <a:pt x="7894" y="1907"/>
                    <a:pt x="8595" y="2273"/>
                    <a:pt x="9357" y="2576"/>
                  </a:cubicBezTo>
                  <a:cubicBezTo>
                    <a:pt x="10119" y="2882"/>
                    <a:pt x="10945" y="3133"/>
                    <a:pt x="11823" y="3200"/>
                  </a:cubicBezTo>
                  <a:cubicBezTo>
                    <a:pt x="11963" y="3211"/>
                    <a:pt x="12104" y="3217"/>
                    <a:pt x="12243" y="3217"/>
                  </a:cubicBezTo>
                  <a:cubicBezTo>
                    <a:pt x="12973" y="3217"/>
                    <a:pt x="13684" y="3068"/>
                    <a:pt x="14336" y="2849"/>
                  </a:cubicBezTo>
                  <a:cubicBezTo>
                    <a:pt x="15117" y="2587"/>
                    <a:pt x="15831" y="2236"/>
                    <a:pt x="16499" y="1889"/>
                  </a:cubicBezTo>
                  <a:cubicBezTo>
                    <a:pt x="17164" y="1545"/>
                    <a:pt x="17791" y="1201"/>
                    <a:pt x="18396" y="921"/>
                  </a:cubicBezTo>
                  <a:cubicBezTo>
                    <a:pt x="18998" y="641"/>
                    <a:pt x="19580" y="421"/>
                    <a:pt x="20125" y="279"/>
                  </a:cubicBezTo>
                  <a:cubicBezTo>
                    <a:pt x="20687" y="133"/>
                    <a:pt x="21208" y="77"/>
                    <a:pt x="21665" y="77"/>
                  </a:cubicBezTo>
                  <a:cubicBezTo>
                    <a:pt x="22098" y="77"/>
                    <a:pt x="22473" y="128"/>
                    <a:pt x="22770" y="201"/>
                  </a:cubicBezTo>
                  <a:cubicBezTo>
                    <a:pt x="23076" y="275"/>
                    <a:pt x="23304" y="372"/>
                    <a:pt x="23461" y="435"/>
                  </a:cubicBezTo>
                  <a:cubicBezTo>
                    <a:pt x="23528" y="466"/>
                    <a:pt x="23585" y="492"/>
                    <a:pt x="23633" y="514"/>
                  </a:cubicBezTo>
                  <a:cubicBezTo>
                    <a:pt x="23664" y="530"/>
                    <a:pt x="23685" y="538"/>
                    <a:pt x="23691" y="538"/>
                  </a:cubicBezTo>
                  <a:cubicBezTo>
                    <a:pt x="23693" y="538"/>
                    <a:pt x="23693" y="537"/>
                    <a:pt x="23693" y="537"/>
                  </a:cubicBezTo>
                  <a:cubicBezTo>
                    <a:pt x="23693" y="537"/>
                    <a:pt x="23402" y="323"/>
                    <a:pt x="22785" y="152"/>
                  </a:cubicBezTo>
                  <a:cubicBezTo>
                    <a:pt x="22464" y="62"/>
                    <a:pt x="22052" y="0"/>
                    <a:pt x="215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4"/>
            <p:cNvSpPr/>
            <p:nvPr/>
          </p:nvSpPr>
          <p:spPr>
            <a:xfrm>
              <a:off x="1172494" y="1703885"/>
              <a:ext cx="8675" cy="8675"/>
            </a:xfrm>
            <a:custGeom>
              <a:rect b="b" l="l" r="r" t="t"/>
              <a:pathLst>
                <a:path extrusionOk="0" h="546" w="546">
                  <a:moveTo>
                    <a:pt x="273" y="1"/>
                  </a:moveTo>
                  <a:cubicBezTo>
                    <a:pt x="119" y="1"/>
                    <a:pt x="0" y="120"/>
                    <a:pt x="0" y="273"/>
                  </a:cubicBezTo>
                  <a:cubicBezTo>
                    <a:pt x="0" y="423"/>
                    <a:pt x="119" y="546"/>
                    <a:pt x="273" y="546"/>
                  </a:cubicBezTo>
                  <a:cubicBezTo>
                    <a:pt x="422" y="546"/>
                    <a:pt x="545" y="423"/>
                    <a:pt x="545" y="273"/>
                  </a:cubicBezTo>
                  <a:cubicBezTo>
                    <a:pt x="545" y="120"/>
                    <a:pt x="422" y="1"/>
                    <a:pt x="2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54"/>
            <p:cNvSpPr/>
            <p:nvPr/>
          </p:nvSpPr>
          <p:spPr>
            <a:xfrm>
              <a:off x="1017193" y="1722172"/>
              <a:ext cx="8675" cy="8690"/>
            </a:xfrm>
            <a:custGeom>
              <a:rect b="b" l="l" r="r" t="t"/>
              <a:pathLst>
                <a:path extrusionOk="0" h="547" w="546">
                  <a:moveTo>
                    <a:pt x="273" y="0"/>
                  </a:moveTo>
                  <a:cubicBezTo>
                    <a:pt x="123" y="0"/>
                    <a:pt x="0" y="124"/>
                    <a:pt x="0" y="273"/>
                  </a:cubicBezTo>
                  <a:cubicBezTo>
                    <a:pt x="0" y="426"/>
                    <a:pt x="123" y="546"/>
                    <a:pt x="273" y="546"/>
                  </a:cubicBezTo>
                  <a:cubicBezTo>
                    <a:pt x="423" y="546"/>
                    <a:pt x="545" y="426"/>
                    <a:pt x="545" y="273"/>
                  </a:cubicBezTo>
                  <a:cubicBezTo>
                    <a:pt x="545" y="124"/>
                    <a:pt x="423" y="0"/>
                    <a:pt x="2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54"/>
            <p:cNvSpPr/>
            <p:nvPr/>
          </p:nvSpPr>
          <p:spPr>
            <a:xfrm>
              <a:off x="1326110" y="1722220"/>
              <a:ext cx="8690" cy="8690"/>
            </a:xfrm>
            <a:custGeom>
              <a:rect b="b" l="l" r="r" t="t"/>
              <a:pathLst>
                <a:path extrusionOk="0" h="547" w="547">
                  <a:moveTo>
                    <a:pt x="274" y="1"/>
                  </a:moveTo>
                  <a:cubicBezTo>
                    <a:pt x="125" y="1"/>
                    <a:pt x="1" y="121"/>
                    <a:pt x="1" y="274"/>
                  </a:cubicBezTo>
                  <a:cubicBezTo>
                    <a:pt x="1" y="423"/>
                    <a:pt x="125" y="547"/>
                    <a:pt x="274" y="547"/>
                  </a:cubicBezTo>
                  <a:cubicBezTo>
                    <a:pt x="423" y="547"/>
                    <a:pt x="547" y="423"/>
                    <a:pt x="547" y="274"/>
                  </a:cubicBezTo>
                  <a:cubicBezTo>
                    <a:pt x="547" y="121"/>
                    <a:pt x="423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1" name="Google Shape;1911;p54"/>
          <p:cNvSpPr/>
          <p:nvPr/>
        </p:nvSpPr>
        <p:spPr>
          <a:xfrm>
            <a:off x="6450829" y="4668275"/>
            <a:ext cx="15670" cy="20723"/>
          </a:xfrm>
          <a:custGeom>
            <a:rect b="b" l="l" r="r" t="t"/>
            <a:pathLst>
              <a:path extrusionOk="0" h="605" w="420">
                <a:moveTo>
                  <a:pt x="54" y="0"/>
                </a:moveTo>
                <a:cubicBezTo>
                  <a:pt x="47" y="0"/>
                  <a:pt x="42" y="2"/>
                  <a:pt x="38" y="5"/>
                </a:cubicBezTo>
                <a:cubicBezTo>
                  <a:pt x="1" y="35"/>
                  <a:pt x="64" y="173"/>
                  <a:pt x="154" y="334"/>
                </a:cubicBezTo>
                <a:cubicBezTo>
                  <a:pt x="238" y="483"/>
                  <a:pt x="318" y="604"/>
                  <a:pt x="365" y="604"/>
                </a:cubicBezTo>
                <a:cubicBezTo>
                  <a:pt x="368" y="604"/>
                  <a:pt x="371" y="604"/>
                  <a:pt x="374" y="603"/>
                </a:cubicBezTo>
                <a:cubicBezTo>
                  <a:pt x="419" y="588"/>
                  <a:pt x="397" y="423"/>
                  <a:pt x="299" y="252"/>
                </a:cubicBezTo>
                <a:cubicBezTo>
                  <a:pt x="214" y="100"/>
                  <a:pt x="101" y="0"/>
                  <a:pt x="5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2" name="Google Shape;1912;p54"/>
          <p:cNvGrpSpPr/>
          <p:nvPr/>
        </p:nvGrpSpPr>
        <p:grpSpPr>
          <a:xfrm>
            <a:off x="6323489" y="2547365"/>
            <a:ext cx="1408236" cy="2167013"/>
            <a:chOff x="1215819" y="1694083"/>
            <a:chExt cx="599658" cy="1005154"/>
          </a:xfrm>
        </p:grpSpPr>
        <p:sp>
          <p:nvSpPr>
            <p:cNvPr id="1913" name="Google Shape;1913;p54"/>
            <p:cNvSpPr/>
            <p:nvPr/>
          </p:nvSpPr>
          <p:spPr>
            <a:xfrm>
              <a:off x="1670185" y="1715451"/>
              <a:ext cx="145291" cy="100616"/>
            </a:xfrm>
            <a:custGeom>
              <a:rect b="b" l="l" r="r" t="t"/>
              <a:pathLst>
                <a:path extrusionOk="0" h="6333" w="9145">
                  <a:moveTo>
                    <a:pt x="508" y="1"/>
                  </a:moveTo>
                  <a:cubicBezTo>
                    <a:pt x="258" y="1"/>
                    <a:pt x="53" y="199"/>
                    <a:pt x="45" y="454"/>
                  </a:cubicBezTo>
                  <a:cubicBezTo>
                    <a:pt x="1" y="1902"/>
                    <a:pt x="82" y="6332"/>
                    <a:pt x="82" y="6332"/>
                  </a:cubicBezTo>
                  <a:lnTo>
                    <a:pt x="1390" y="5025"/>
                  </a:lnTo>
                  <a:lnTo>
                    <a:pt x="8681" y="5025"/>
                  </a:lnTo>
                  <a:cubicBezTo>
                    <a:pt x="8934" y="5025"/>
                    <a:pt x="9144" y="4819"/>
                    <a:pt x="9144" y="4562"/>
                  </a:cubicBezTo>
                  <a:lnTo>
                    <a:pt x="9144" y="464"/>
                  </a:lnTo>
                  <a:cubicBezTo>
                    <a:pt x="9144" y="211"/>
                    <a:pt x="8934" y="1"/>
                    <a:pt x="86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4"/>
            <p:cNvSpPr/>
            <p:nvPr/>
          </p:nvSpPr>
          <p:spPr>
            <a:xfrm>
              <a:off x="1719262" y="1750070"/>
              <a:ext cx="10931" cy="10915"/>
            </a:xfrm>
            <a:custGeom>
              <a:rect b="b" l="l" r="r" t="t"/>
              <a:pathLst>
                <a:path extrusionOk="0" h="687" w="688">
                  <a:moveTo>
                    <a:pt x="344" y="0"/>
                  </a:moveTo>
                  <a:cubicBezTo>
                    <a:pt x="153" y="0"/>
                    <a:pt x="1" y="153"/>
                    <a:pt x="1" y="344"/>
                  </a:cubicBezTo>
                  <a:cubicBezTo>
                    <a:pt x="1" y="534"/>
                    <a:pt x="153" y="687"/>
                    <a:pt x="344" y="687"/>
                  </a:cubicBezTo>
                  <a:cubicBezTo>
                    <a:pt x="531" y="687"/>
                    <a:pt x="687" y="534"/>
                    <a:pt x="687" y="344"/>
                  </a:cubicBezTo>
                  <a:cubicBezTo>
                    <a:pt x="687" y="153"/>
                    <a:pt x="531" y="0"/>
                    <a:pt x="34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4"/>
            <p:cNvSpPr/>
            <p:nvPr/>
          </p:nvSpPr>
          <p:spPr>
            <a:xfrm>
              <a:off x="1737596" y="1750070"/>
              <a:ext cx="10946" cy="10915"/>
            </a:xfrm>
            <a:custGeom>
              <a:rect b="b" l="l" r="r" t="t"/>
              <a:pathLst>
                <a:path extrusionOk="0" h="687" w="689">
                  <a:moveTo>
                    <a:pt x="344" y="0"/>
                  </a:moveTo>
                  <a:cubicBezTo>
                    <a:pt x="154" y="0"/>
                    <a:pt x="0" y="153"/>
                    <a:pt x="0" y="344"/>
                  </a:cubicBezTo>
                  <a:cubicBezTo>
                    <a:pt x="0" y="534"/>
                    <a:pt x="154" y="687"/>
                    <a:pt x="344" y="687"/>
                  </a:cubicBezTo>
                  <a:cubicBezTo>
                    <a:pt x="535" y="687"/>
                    <a:pt x="688" y="534"/>
                    <a:pt x="688" y="344"/>
                  </a:cubicBezTo>
                  <a:cubicBezTo>
                    <a:pt x="688" y="153"/>
                    <a:pt x="535" y="0"/>
                    <a:pt x="34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4"/>
            <p:cNvSpPr/>
            <p:nvPr/>
          </p:nvSpPr>
          <p:spPr>
            <a:xfrm>
              <a:off x="1755994" y="1750070"/>
              <a:ext cx="10867" cy="10915"/>
            </a:xfrm>
            <a:custGeom>
              <a:rect b="b" l="l" r="r" t="t"/>
              <a:pathLst>
                <a:path extrusionOk="0" h="687" w="684">
                  <a:moveTo>
                    <a:pt x="344" y="0"/>
                  </a:moveTo>
                  <a:cubicBezTo>
                    <a:pt x="154" y="0"/>
                    <a:pt x="1" y="153"/>
                    <a:pt x="1" y="344"/>
                  </a:cubicBezTo>
                  <a:cubicBezTo>
                    <a:pt x="1" y="534"/>
                    <a:pt x="154" y="687"/>
                    <a:pt x="344" y="687"/>
                  </a:cubicBezTo>
                  <a:cubicBezTo>
                    <a:pt x="530" y="687"/>
                    <a:pt x="684" y="534"/>
                    <a:pt x="684" y="344"/>
                  </a:cubicBezTo>
                  <a:cubicBezTo>
                    <a:pt x="684" y="153"/>
                    <a:pt x="530" y="0"/>
                    <a:pt x="34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54"/>
            <p:cNvSpPr/>
            <p:nvPr/>
          </p:nvSpPr>
          <p:spPr>
            <a:xfrm>
              <a:off x="1322631" y="2295218"/>
              <a:ext cx="395948" cy="403670"/>
            </a:xfrm>
            <a:custGeom>
              <a:rect b="b" l="l" r="r" t="t"/>
              <a:pathLst>
                <a:path extrusionOk="0" h="25408" w="24922">
                  <a:moveTo>
                    <a:pt x="16924" y="2668"/>
                  </a:moveTo>
                  <a:lnTo>
                    <a:pt x="19265" y="11072"/>
                  </a:lnTo>
                  <a:lnTo>
                    <a:pt x="13876" y="11240"/>
                  </a:lnTo>
                  <a:lnTo>
                    <a:pt x="13611" y="11248"/>
                  </a:lnTo>
                  <a:lnTo>
                    <a:pt x="12949" y="11271"/>
                  </a:lnTo>
                  <a:lnTo>
                    <a:pt x="13125" y="2668"/>
                  </a:lnTo>
                  <a:close/>
                  <a:moveTo>
                    <a:pt x="10887" y="2769"/>
                  </a:moveTo>
                  <a:lnTo>
                    <a:pt x="11153" y="11326"/>
                  </a:lnTo>
                  <a:lnTo>
                    <a:pt x="4912" y="11521"/>
                  </a:lnTo>
                  <a:lnTo>
                    <a:pt x="7291" y="3681"/>
                  </a:lnTo>
                  <a:lnTo>
                    <a:pt x="7560" y="2791"/>
                  </a:lnTo>
                  <a:cubicBezTo>
                    <a:pt x="8557" y="2791"/>
                    <a:pt x="9722" y="2769"/>
                    <a:pt x="10887" y="2769"/>
                  </a:cubicBezTo>
                  <a:close/>
                  <a:moveTo>
                    <a:pt x="14010" y="0"/>
                  </a:moveTo>
                  <a:cubicBezTo>
                    <a:pt x="13382" y="0"/>
                    <a:pt x="12711" y="9"/>
                    <a:pt x="11994" y="28"/>
                  </a:cubicBezTo>
                  <a:cubicBezTo>
                    <a:pt x="3328" y="248"/>
                    <a:pt x="2757" y="1529"/>
                    <a:pt x="3197" y="2276"/>
                  </a:cubicBezTo>
                  <a:cubicBezTo>
                    <a:pt x="3389" y="2605"/>
                    <a:pt x="3756" y="2787"/>
                    <a:pt x="4133" y="2787"/>
                  </a:cubicBezTo>
                  <a:cubicBezTo>
                    <a:pt x="4158" y="2787"/>
                    <a:pt x="4184" y="2786"/>
                    <a:pt x="4209" y="2784"/>
                  </a:cubicBezTo>
                  <a:cubicBezTo>
                    <a:pt x="4422" y="2769"/>
                    <a:pt x="4702" y="2765"/>
                    <a:pt x="5035" y="2765"/>
                  </a:cubicBezTo>
                  <a:lnTo>
                    <a:pt x="4826" y="3681"/>
                  </a:lnTo>
                  <a:lnTo>
                    <a:pt x="0" y="25004"/>
                  </a:lnTo>
                  <a:lnTo>
                    <a:pt x="844" y="24929"/>
                  </a:lnTo>
                  <a:lnTo>
                    <a:pt x="4403" y="13190"/>
                  </a:lnTo>
                  <a:lnTo>
                    <a:pt x="11201" y="12929"/>
                  </a:lnTo>
                  <a:lnTo>
                    <a:pt x="11594" y="25407"/>
                  </a:lnTo>
                  <a:lnTo>
                    <a:pt x="12658" y="25407"/>
                  </a:lnTo>
                  <a:lnTo>
                    <a:pt x="12916" y="12862"/>
                  </a:lnTo>
                  <a:lnTo>
                    <a:pt x="12949" y="12862"/>
                  </a:lnTo>
                  <a:lnTo>
                    <a:pt x="13666" y="12835"/>
                  </a:lnTo>
                  <a:lnTo>
                    <a:pt x="19695" y="12604"/>
                  </a:lnTo>
                  <a:lnTo>
                    <a:pt x="23263" y="25407"/>
                  </a:lnTo>
                  <a:lnTo>
                    <a:pt x="24285" y="25407"/>
                  </a:lnTo>
                  <a:lnTo>
                    <a:pt x="19187" y="2668"/>
                  </a:lnTo>
                  <a:lnTo>
                    <a:pt x="21619" y="2668"/>
                  </a:lnTo>
                  <a:cubicBezTo>
                    <a:pt x="22689" y="2668"/>
                    <a:pt x="24921" y="0"/>
                    <a:pt x="1401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54"/>
            <p:cNvSpPr/>
            <p:nvPr/>
          </p:nvSpPr>
          <p:spPr>
            <a:xfrm>
              <a:off x="1215819" y="2631286"/>
              <a:ext cx="145688" cy="67951"/>
            </a:xfrm>
            <a:custGeom>
              <a:rect b="b" l="l" r="r" t="t"/>
              <a:pathLst>
                <a:path extrusionOk="0" h="4277" w="9170">
                  <a:moveTo>
                    <a:pt x="9128" y="1"/>
                  </a:moveTo>
                  <a:lnTo>
                    <a:pt x="4191" y="34"/>
                  </a:lnTo>
                  <a:lnTo>
                    <a:pt x="4191" y="2790"/>
                  </a:lnTo>
                  <a:cubicBezTo>
                    <a:pt x="4191" y="2790"/>
                    <a:pt x="0" y="3806"/>
                    <a:pt x="1016" y="4120"/>
                  </a:cubicBezTo>
                  <a:cubicBezTo>
                    <a:pt x="1394" y="4237"/>
                    <a:pt x="2565" y="4277"/>
                    <a:pt x="3905" y="4277"/>
                  </a:cubicBezTo>
                  <a:cubicBezTo>
                    <a:pt x="5812" y="4277"/>
                    <a:pt x="8062" y="4197"/>
                    <a:pt x="8863" y="4147"/>
                  </a:cubicBezTo>
                  <a:lnTo>
                    <a:pt x="9170" y="4124"/>
                  </a:lnTo>
                  <a:lnTo>
                    <a:pt x="9128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54"/>
            <p:cNvSpPr/>
            <p:nvPr/>
          </p:nvSpPr>
          <p:spPr>
            <a:xfrm>
              <a:off x="1230118" y="2691389"/>
              <a:ext cx="131151" cy="2701"/>
            </a:xfrm>
            <a:custGeom>
              <a:rect b="b" l="l" r="r" t="t"/>
              <a:pathLst>
                <a:path extrusionOk="0" h="170" w="8255">
                  <a:moveTo>
                    <a:pt x="4127" y="1"/>
                  </a:moveTo>
                  <a:cubicBezTo>
                    <a:pt x="1848" y="1"/>
                    <a:pt x="0" y="38"/>
                    <a:pt x="0" y="87"/>
                  </a:cubicBezTo>
                  <a:cubicBezTo>
                    <a:pt x="0" y="131"/>
                    <a:pt x="1848" y="169"/>
                    <a:pt x="4127" y="169"/>
                  </a:cubicBezTo>
                  <a:cubicBezTo>
                    <a:pt x="6406" y="169"/>
                    <a:pt x="8254" y="131"/>
                    <a:pt x="8254" y="87"/>
                  </a:cubicBezTo>
                  <a:cubicBezTo>
                    <a:pt x="8254" y="38"/>
                    <a:pt x="6406" y="1"/>
                    <a:pt x="4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54"/>
            <p:cNvSpPr/>
            <p:nvPr/>
          </p:nvSpPr>
          <p:spPr>
            <a:xfrm>
              <a:off x="1274618" y="2676502"/>
              <a:ext cx="7006" cy="8134"/>
            </a:xfrm>
            <a:custGeom>
              <a:rect b="b" l="l" r="r" t="t"/>
              <a:pathLst>
                <a:path extrusionOk="0" h="512" w="441">
                  <a:moveTo>
                    <a:pt x="56" y="0"/>
                  </a:moveTo>
                  <a:cubicBezTo>
                    <a:pt x="46" y="0"/>
                    <a:pt x="39" y="3"/>
                    <a:pt x="34" y="8"/>
                  </a:cubicBezTo>
                  <a:cubicBezTo>
                    <a:pt x="0" y="41"/>
                    <a:pt x="68" y="165"/>
                    <a:pt x="164" y="296"/>
                  </a:cubicBezTo>
                  <a:cubicBezTo>
                    <a:pt x="256" y="418"/>
                    <a:pt x="341" y="511"/>
                    <a:pt x="387" y="511"/>
                  </a:cubicBezTo>
                  <a:cubicBezTo>
                    <a:pt x="392" y="511"/>
                    <a:pt x="396" y="510"/>
                    <a:pt x="400" y="508"/>
                  </a:cubicBezTo>
                  <a:cubicBezTo>
                    <a:pt x="441" y="486"/>
                    <a:pt x="407" y="341"/>
                    <a:pt x="302" y="198"/>
                  </a:cubicBezTo>
                  <a:cubicBezTo>
                    <a:pt x="211" y="75"/>
                    <a:pt x="107" y="0"/>
                    <a:pt x="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54"/>
            <p:cNvSpPr/>
            <p:nvPr/>
          </p:nvSpPr>
          <p:spPr>
            <a:xfrm>
              <a:off x="1337279" y="2677074"/>
              <a:ext cx="23100" cy="15427"/>
            </a:xfrm>
            <a:custGeom>
              <a:rect b="b" l="l" r="r" t="t"/>
              <a:pathLst>
                <a:path extrusionOk="0" h="971" w="1454">
                  <a:moveTo>
                    <a:pt x="1148" y="0"/>
                  </a:moveTo>
                  <a:cubicBezTo>
                    <a:pt x="975" y="0"/>
                    <a:pt x="745" y="69"/>
                    <a:pt x="549" y="222"/>
                  </a:cubicBezTo>
                  <a:cubicBezTo>
                    <a:pt x="340" y="383"/>
                    <a:pt x="210" y="577"/>
                    <a:pt x="123" y="719"/>
                  </a:cubicBezTo>
                  <a:cubicBezTo>
                    <a:pt x="37" y="861"/>
                    <a:pt x="1" y="955"/>
                    <a:pt x="19" y="969"/>
                  </a:cubicBezTo>
                  <a:cubicBezTo>
                    <a:pt x="21" y="970"/>
                    <a:pt x="23" y="971"/>
                    <a:pt x="25" y="971"/>
                  </a:cubicBezTo>
                  <a:cubicBezTo>
                    <a:pt x="51" y="971"/>
                    <a:pt x="122" y="899"/>
                    <a:pt x="221" y="790"/>
                  </a:cubicBezTo>
                  <a:cubicBezTo>
                    <a:pt x="325" y="667"/>
                    <a:pt x="468" y="498"/>
                    <a:pt x="654" y="353"/>
                  </a:cubicBezTo>
                  <a:cubicBezTo>
                    <a:pt x="837" y="211"/>
                    <a:pt x="1039" y="140"/>
                    <a:pt x="1188" y="122"/>
                  </a:cubicBezTo>
                  <a:cubicBezTo>
                    <a:pt x="1251" y="114"/>
                    <a:pt x="1304" y="113"/>
                    <a:pt x="1346" y="113"/>
                  </a:cubicBezTo>
                  <a:cubicBezTo>
                    <a:pt x="1354" y="113"/>
                    <a:pt x="1362" y="113"/>
                    <a:pt x="1369" y="113"/>
                  </a:cubicBezTo>
                  <a:cubicBezTo>
                    <a:pt x="1413" y="113"/>
                    <a:pt x="1440" y="112"/>
                    <a:pt x="1446" y="99"/>
                  </a:cubicBezTo>
                  <a:cubicBezTo>
                    <a:pt x="1454" y="84"/>
                    <a:pt x="1360" y="13"/>
                    <a:pt x="1185" y="2"/>
                  </a:cubicBezTo>
                  <a:cubicBezTo>
                    <a:pt x="1173" y="1"/>
                    <a:pt x="1160" y="0"/>
                    <a:pt x="1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54"/>
            <p:cNvSpPr/>
            <p:nvPr/>
          </p:nvSpPr>
          <p:spPr>
            <a:xfrm>
              <a:off x="1280370" y="2675994"/>
              <a:ext cx="8087" cy="3813"/>
            </a:xfrm>
            <a:custGeom>
              <a:rect b="b" l="l" r="r" t="t"/>
              <a:pathLst>
                <a:path extrusionOk="0" h="240" w="509">
                  <a:moveTo>
                    <a:pt x="79" y="1"/>
                  </a:moveTo>
                  <a:cubicBezTo>
                    <a:pt x="52" y="1"/>
                    <a:pt x="32" y="7"/>
                    <a:pt x="23" y="21"/>
                  </a:cubicBezTo>
                  <a:cubicBezTo>
                    <a:pt x="1" y="59"/>
                    <a:pt x="87" y="156"/>
                    <a:pt x="225" y="208"/>
                  </a:cubicBezTo>
                  <a:cubicBezTo>
                    <a:pt x="285" y="230"/>
                    <a:pt x="343" y="240"/>
                    <a:pt x="390" y="240"/>
                  </a:cubicBezTo>
                  <a:cubicBezTo>
                    <a:pt x="453" y="240"/>
                    <a:pt x="497" y="223"/>
                    <a:pt x="501" y="197"/>
                  </a:cubicBezTo>
                  <a:cubicBezTo>
                    <a:pt x="509" y="148"/>
                    <a:pt x="408" y="96"/>
                    <a:pt x="285" y="51"/>
                  </a:cubicBezTo>
                  <a:cubicBezTo>
                    <a:pt x="204" y="22"/>
                    <a:pt x="129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54"/>
            <p:cNvSpPr/>
            <p:nvPr/>
          </p:nvSpPr>
          <p:spPr>
            <a:xfrm>
              <a:off x="1281911" y="2670815"/>
              <a:ext cx="9517" cy="2685"/>
            </a:xfrm>
            <a:custGeom>
              <a:rect b="b" l="l" r="r" t="t"/>
              <a:pathLst>
                <a:path extrusionOk="0" h="169" w="599">
                  <a:moveTo>
                    <a:pt x="303" y="0"/>
                  </a:moveTo>
                  <a:cubicBezTo>
                    <a:pt x="143" y="0"/>
                    <a:pt x="8" y="33"/>
                    <a:pt x="4" y="82"/>
                  </a:cubicBezTo>
                  <a:cubicBezTo>
                    <a:pt x="0" y="127"/>
                    <a:pt x="131" y="168"/>
                    <a:pt x="300" y="168"/>
                  </a:cubicBezTo>
                  <a:cubicBezTo>
                    <a:pt x="307" y="168"/>
                    <a:pt x="315" y="168"/>
                    <a:pt x="322" y="168"/>
                  </a:cubicBezTo>
                  <a:cubicBezTo>
                    <a:pt x="479" y="168"/>
                    <a:pt x="598" y="133"/>
                    <a:pt x="595" y="90"/>
                  </a:cubicBezTo>
                  <a:cubicBezTo>
                    <a:pt x="591" y="41"/>
                    <a:pt x="460" y="4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54"/>
            <p:cNvSpPr/>
            <p:nvPr/>
          </p:nvSpPr>
          <p:spPr>
            <a:xfrm>
              <a:off x="1381430" y="2631286"/>
              <a:ext cx="145704" cy="67951"/>
            </a:xfrm>
            <a:custGeom>
              <a:rect b="b" l="l" r="r" t="t"/>
              <a:pathLst>
                <a:path extrusionOk="0" h="4277" w="9171">
                  <a:moveTo>
                    <a:pt x="9133" y="1"/>
                  </a:moveTo>
                  <a:lnTo>
                    <a:pt x="4191" y="34"/>
                  </a:lnTo>
                  <a:lnTo>
                    <a:pt x="4191" y="2790"/>
                  </a:lnTo>
                  <a:cubicBezTo>
                    <a:pt x="4191" y="2790"/>
                    <a:pt x="1" y="3806"/>
                    <a:pt x="1020" y="4120"/>
                  </a:cubicBezTo>
                  <a:cubicBezTo>
                    <a:pt x="1396" y="4237"/>
                    <a:pt x="2567" y="4277"/>
                    <a:pt x="3908" y="4277"/>
                  </a:cubicBezTo>
                  <a:cubicBezTo>
                    <a:pt x="5815" y="4277"/>
                    <a:pt x="8066" y="4197"/>
                    <a:pt x="8864" y="4147"/>
                  </a:cubicBezTo>
                  <a:lnTo>
                    <a:pt x="9170" y="4124"/>
                  </a:lnTo>
                  <a:lnTo>
                    <a:pt x="913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54"/>
            <p:cNvSpPr/>
            <p:nvPr/>
          </p:nvSpPr>
          <p:spPr>
            <a:xfrm>
              <a:off x="1395792" y="2691389"/>
              <a:ext cx="131088" cy="2701"/>
            </a:xfrm>
            <a:custGeom>
              <a:rect b="b" l="l" r="r" t="t"/>
              <a:pathLst>
                <a:path extrusionOk="0" h="170" w="8251">
                  <a:moveTo>
                    <a:pt x="4124" y="1"/>
                  </a:moveTo>
                  <a:cubicBezTo>
                    <a:pt x="1845" y="1"/>
                    <a:pt x="0" y="38"/>
                    <a:pt x="0" y="87"/>
                  </a:cubicBezTo>
                  <a:cubicBezTo>
                    <a:pt x="0" y="131"/>
                    <a:pt x="1845" y="169"/>
                    <a:pt x="4124" y="169"/>
                  </a:cubicBezTo>
                  <a:cubicBezTo>
                    <a:pt x="6402" y="169"/>
                    <a:pt x="8251" y="131"/>
                    <a:pt x="8251" y="87"/>
                  </a:cubicBezTo>
                  <a:cubicBezTo>
                    <a:pt x="8251" y="38"/>
                    <a:pt x="6402" y="1"/>
                    <a:pt x="41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54"/>
            <p:cNvSpPr/>
            <p:nvPr/>
          </p:nvSpPr>
          <p:spPr>
            <a:xfrm>
              <a:off x="1440293" y="2676502"/>
              <a:ext cx="7022" cy="8134"/>
            </a:xfrm>
            <a:custGeom>
              <a:rect b="b" l="l" r="r" t="t"/>
              <a:pathLst>
                <a:path extrusionOk="0" h="512" w="442">
                  <a:moveTo>
                    <a:pt x="55" y="0"/>
                  </a:moveTo>
                  <a:cubicBezTo>
                    <a:pt x="46" y="0"/>
                    <a:pt x="39" y="3"/>
                    <a:pt x="35" y="8"/>
                  </a:cubicBezTo>
                  <a:cubicBezTo>
                    <a:pt x="1" y="41"/>
                    <a:pt x="68" y="165"/>
                    <a:pt x="165" y="296"/>
                  </a:cubicBezTo>
                  <a:cubicBezTo>
                    <a:pt x="253" y="418"/>
                    <a:pt x="341" y="511"/>
                    <a:pt x="387" y="511"/>
                  </a:cubicBezTo>
                  <a:cubicBezTo>
                    <a:pt x="392" y="511"/>
                    <a:pt x="396" y="510"/>
                    <a:pt x="400" y="508"/>
                  </a:cubicBezTo>
                  <a:cubicBezTo>
                    <a:pt x="442" y="486"/>
                    <a:pt x="404" y="341"/>
                    <a:pt x="299" y="198"/>
                  </a:cubicBezTo>
                  <a:cubicBezTo>
                    <a:pt x="211" y="75"/>
                    <a:pt x="104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54"/>
            <p:cNvSpPr/>
            <p:nvPr/>
          </p:nvSpPr>
          <p:spPr>
            <a:xfrm>
              <a:off x="1435670" y="2677853"/>
              <a:ext cx="6657" cy="9612"/>
            </a:xfrm>
            <a:custGeom>
              <a:rect b="b" l="l" r="r" t="t"/>
              <a:pathLst>
                <a:path extrusionOk="0" h="605" w="419">
                  <a:moveTo>
                    <a:pt x="54" y="0"/>
                  </a:moveTo>
                  <a:cubicBezTo>
                    <a:pt x="48" y="0"/>
                    <a:pt x="42" y="2"/>
                    <a:pt x="38" y="5"/>
                  </a:cubicBezTo>
                  <a:cubicBezTo>
                    <a:pt x="0" y="35"/>
                    <a:pt x="64" y="173"/>
                    <a:pt x="153" y="334"/>
                  </a:cubicBezTo>
                  <a:cubicBezTo>
                    <a:pt x="237" y="483"/>
                    <a:pt x="321" y="604"/>
                    <a:pt x="368" y="604"/>
                  </a:cubicBezTo>
                  <a:cubicBezTo>
                    <a:pt x="371" y="604"/>
                    <a:pt x="375" y="604"/>
                    <a:pt x="378" y="603"/>
                  </a:cubicBezTo>
                  <a:cubicBezTo>
                    <a:pt x="419" y="588"/>
                    <a:pt x="396" y="423"/>
                    <a:pt x="299" y="252"/>
                  </a:cubicBezTo>
                  <a:cubicBezTo>
                    <a:pt x="213" y="100"/>
                    <a:pt x="104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54"/>
            <p:cNvSpPr/>
            <p:nvPr/>
          </p:nvSpPr>
          <p:spPr>
            <a:xfrm>
              <a:off x="1502954" y="2677074"/>
              <a:ext cx="23053" cy="15427"/>
            </a:xfrm>
            <a:custGeom>
              <a:rect b="b" l="l" r="r" t="t"/>
              <a:pathLst>
                <a:path extrusionOk="0" h="971" w="1451">
                  <a:moveTo>
                    <a:pt x="1144" y="0"/>
                  </a:moveTo>
                  <a:cubicBezTo>
                    <a:pt x="972" y="0"/>
                    <a:pt x="745" y="69"/>
                    <a:pt x="550" y="222"/>
                  </a:cubicBezTo>
                  <a:cubicBezTo>
                    <a:pt x="341" y="383"/>
                    <a:pt x="206" y="577"/>
                    <a:pt x="120" y="719"/>
                  </a:cubicBezTo>
                  <a:cubicBezTo>
                    <a:pt x="38" y="861"/>
                    <a:pt x="1" y="955"/>
                    <a:pt x="20" y="969"/>
                  </a:cubicBezTo>
                  <a:cubicBezTo>
                    <a:pt x="21" y="970"/>
                    <a:pt x="23" y="971"/>
                    <a:pt x="26" y="971"/>
                  </a:cubicBezTo>
                  <a:cubicBezTo>
                    <a:pt x="51" y="971"/>
                    <a:pt x="119" y="899"/>
                    <a:pt x="218" y="790"/>
                  </a:cubicBezTo>
                  <a:cubicBezTo>
                    <a:pt x="326" y="667"/>
                    <a:pt x="468" y="498"/>
                    <a:pt x="651" y="353"/>
                  </a:cubicBezTo>
                  <a:cubicBezTo>
                    <a:pt x="834" y="211"/>
                    <a:pt x="1035" y="140"/>
                    <a:pt x="1185" y="122"/>
                  </a:cubicBezTo>
                  <a:cubicBezTo>
                    <a:pt x="1248" y="114"/>
                    <a:pt x="1302" y="113"/>
                    <a:pt x="1344" y="113"/>
                  </a:cubicBezTo>
                  <a:cubicBezTo>
                    <a:pt x="1352" y="113"/>
                    <a:pt x="1360" y="113"/>
                    <a:pt x="1367" y="113"/>
                  </a:cubicBezTo>
                  <a:cubicBezTo>
                    <a:pt x="1412" y="113"/>
                    <a:pt x="1439" y="112"/>
                    <a:pt x="1442" y="99"/>
                  </a:cubicBezTo>
                  <a:cubicBezTo>
                    <a:pt x="1450" y="84"/>
                    <a:pt x="1361" y="13"/>
                    <a:pt x="1181" y="2"/>
                  </a:cubicBezTo>
                  <a:cubicBezTo>
                    <a:pt x="1169" y="1"/>
                    <a:pt x="1157" y="0"/>
                    <a:pt x="1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54"/>
            <p:cNvSpPr/>
            <p:nvPr/>
          </p:nvSpPr>
          <p:spPr>
            <a:xfrm>
              <a:off x="1445997" y="2675994"/>
              <a:ext cx="8087" cy="3813"/>
            </a:xfrm>
            <a:custGeom>
              <a:rect b="b" l="l" r="r" t="t"/>
              <a:pathLst>
                <a:path extrusionOk="0" h="240" w="509">
                  <a:moveTo>
                    <a:pt x="79" y="1"/>
                  </a:moveTo>
                  <a:cubicBezTo>
                    <a:pt x="53" y="1"/>
                    <a:pt x="34" y="7"/>
                    <a:pt x="26" y="21"/>
                  </a:cubicBezTo>
                  <a:cubicBezTo>
                    <a:pt x="0" y="59"/>
                    <a:pt x="86" y="156"/>
                    <a:pt x="228" y="208"/>
                  </a:cubicBezTo>
                  <a:cubicBezTo>
                    <a:pt x="289" y="230"/>
                    <a:pt x="346" y="240"/>
                    <a:pt x="392" y="240"/>
                  </a:cubicBezTo>
                  <a:cubicBezTo>
                    <a:pt x="454" y="240"/>
                    <a:pt x="496" y="223"/>
                    <a:pt x="500" y="197"/>
                  </a:cubicBezTo>
                  <a:cubicBezTo>
                    <a:pt x="508" y="148"/>
                    <a:pt x="407" y="96"/>
                    <a:pt x="284" y="51"/>
                  </a:cubicBezTo>
                  <a:cubicBezTo>
                    <a:pt x="204" y="22"/>
                    <a:pt x="129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54"/>
            <p:cNvSpPr/>
            <p:nvPr/>
          </p:nvSpPr>
          <p:spPr>
            <a:xfrm>
              <a:off x="1447522" y="2670815"/>
              <a:ext cx="9517" cy="2685"/>
            </a:xfrm>
            <a:custGeom>
              <a:rect b="b" l="l" r="r" t="t"/>
              <a:pathLst>
                <a:path extrusionOk="0" h="169" w="599">
                  <a:moveTo>
                    <a:pt x="304" y="0"/>
                  </a:moveTo>
                  <a:cubicBezTo>
                    <a:pt x="143" y="0"/>
                    <a:pt x="13" y="33"/>
                    <a:pt x="9" y="82"/>
                  </a:cubicBezTo>
                  <a:cubicBezTo>
                    <a:pt x="1" y="127"/>
                    <a:pt x="135" y="168"/>
                    <a:pt x="300" y="168"/>
                  </a:cubicBezTo>
                  <a:cubicBezTo>
                    <a:pt x="308" y="168"/>
                    <a:pt x="315" y="168"/>
                    <a:pt x="323" y="168"/>
                  </a:cubicBezTo>
                  <a:cubicBezTo>
                    <a:pt x="480" y="168"/>
                    <a:pt x="599" y="133"/>
                    <a:pt x="599" y="90"/>
                  </a:cubicBezTo>
                  <a:cubicBezTo>
                    <a:pt x="595" y="41"/>
                    <a:pt x="464" y="4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54"/>
            <p:cNvSpPr/>
            <p:nvPr/>
          </p:nvSpPr>
          <p:spPr>
            <a:xfrm>
              <a:off x="1553984" y="1743541"/>
              <a:ext cx="130103" cy="183199"/>
            </a:xfrm>
            <a:custGeom>
              <a:rect b="b" l="l" r="r" t="t"/>
              <a:pathLst>
                <a:path extrusionOk="0" h="11531" w="8189">
                  <a:moveTo>
                    <a:pt x="2218" y="77"/>
                  </a:moveTo>
                  <a:cubicBezTo>
                    <a:pt x="2453" y="77"/>
                    <a:pt x="2717" y="126"/>
                    <a:pt x="2981" y="261"/>
                  </a:cubicBezTo>
                  <a:cubicBezTo>
                    <a:pt x="3516" y="527"/>
                    <a:pt x="3994" y="1151"/>
                    <a:pt x="4136" y="1935"/>
                  </a:cubicBezTo>
                  <a:cubicBezTo>
                    <a:pt x="4214" y="2327"/>
                    <a:pt x="4214" y="2753"/>
                    <a:pt x="4162" y="3186"/>
                  </a:cubicBezTo>
                  <a:cubicBezTo>
                    <a:pt x="4129" y="3507"/>
                    <a:pt x="4039" y="3836"/>
                    <a:pt x="3998" y="4187"/>
                  </a:cubicBezTo>
                  <a:cubicBezTo>
                    <a:pt x="3960" y="3940"/>
                    <a:pt x="3953" y="3690"/>
                    <a:pt x="3941" y="3444"/>
                  </a:cubicBezTo>
                  <a:cubicBezTo>
                    <a:pt x="3915" y="2842"/>
                    <a:pt x="3860" y="2230"/>
                    <a:pt x="3636" y="1670"/>
                  </a:cubicBezTo>
                  <a:cubicBezTo>
                    <a:pt x="3412" y="1110"/>
                    <a:pt x="3004" y="601"/>
                    <a:pt x="2443" y="374"/>
                  </a:cubicBezTo>
                  <a:cubicBezTo>
                    <a:pt x="2266" y="302"/>
                    <a:pt x="2072" y="267"/>
                    <a:pt x="1879" y="267"/>
                  </a:cubicBezTo>
                  <a:cubicBezTo>
                    <a:pt x="1665" y="267"/>
                    <a:pt x="1452" y="310"/>
                    <a:pt x="1260" y="396"/>
                  </a:cubicBezTo>
                  <a:cubicBezTo>
                    <a:pt x="1331" y="339"/>
                    <a:pt x="1443" y="265"/>
                    <a:pt x="1604" y="198"/>
                  </a:cubicBezTo>
                  <a:cubicBezTo>
                    <a:pt x="1758" y="131"/>
                    <a:pt x="1973" y="77"/>
                    <a:pt x="2218" y="77"/>
                  </a:cubicBezTo>
                  <a:close/>
                  <a:moveTo>
                    <a:pt x="2267" y="0"/>
                  </a:moveTo>
                  <a:cubicBezTo>
                    <a:pt x="1990" y="0"/>
                    <a:pt x="1750" y="68"/>
                    <a:pt x="1581" y="149"/>
                  </a:cubicBezTo>
                  <a:cubicBezTo>
                    <a:pt x="1424" y="224"/>
                    <a:pt x="1316" y="306"/>
                    <a:pt x="1249" y="370"/>
                  </a:cubicBezTo>
                  <a:cubicBezTo>
                    <a:pt x="1226" y="392"/>
                    <a:pt x="1211" y="411"/>
                    <a:pt x="1197" y="426"/>
                  </a:cubicBezTo>
                  <a:cubicBezTo>
                    <a:pt x="1043" y="504"/>
                    <a:pt x="909" y="608"/>
                    <a:pt x="800" y="743"/>
                  </a:cubicBezTo>
                  <a:lnTo>
                    <a:pt x="1" y="7948"/>
                  </a:lnTo>
                  <a:lnTo>
                    <a:pt x="5862" y="11530"/>
                  </a:lnTo>
                  <a:cubicBezTo>
                    <a:pt x="6313" y="11486"/>
                    <a:pt x="6777" y="11441"/>
                    <a:pt x="7195" y="11258"/>
                  </a:cubicBezTo>
                  <a:cubicBezTo>
                    <a:pt x="7613" y="11079"/>
                    <a:pt x="7991" y="10734"/>
                    <a:pt x="8087" y="10286"/>
                  </a:cubicBezTo>
                  <a:cubicBezTo>
                    <a:pt x="8189" y="9842"/>
                    <a:pt x="7931" y="9312"/>
                    <a:pt x="7482" y="9214"/>
                  </a:cubicBezTo>
                  <a:cubicBezTo>
                    <a:pt x="7281" y="9169"/>
                    <a:pt x="7027" y="9196"/>
                    <a:pt x="6908" y="9028"/>
                  </a:cubicBezTo>
                  <a:cubicBezTo>
                    <a:pt x="6796" y="8871"/>
                    <a:pt x="6874" y="8662"/>
                    <a:pt x="6937" y="8483"/>
                  </a:cubicBezTo>
                  <a:cubicBezTo>
                    <a:pt x="7143" y="7911"/>
                    <a:pt x="7177" y="7264"/>
                    <a:pt x="6956" y="6697"/>
                  </a:cubicBezTo>
                  <a:cubicBezTo>
                    <a:pt x="6810" y="6320"/>
                    <a:pt x="6545" y="5983"/>
                    <a:pt x="6213" y="5759"/>
                  </a:cubicBezTo>
                  <a:cubicBezTo>
                    <a:pt x="6261" y="5711"/>
                    <a:pt x="6306" y="5659"/>
                    <a:pt x="6339" y="5599"/>
                  </a:cubicBezTo>
                  <a:cubicBezTo>
                    <a:pt x="6441" y="5420"/>
                    <a:pt x="6477" y="5218"/>
                    <a:pt x="6477" y="5031"/>
                  </a:cubicBezTo>
                  <a:cubicBezTo>
                    <a:pt x="6470" y="4661"/>
                    <a:pt x="6355" y="4303"/>
                    <a:pt x="6101" y="4087"/>
                  </a:cubicBezTo>
                  <a:cubicBezTo>
                    <a:pt x="5972" y="3979"/>
                    <a:pt x="5809" y="3924"/>
                    <a:pt x="5656" y="3924"/>
                  </a:cubicBezTo>
                  <a:cubicBezTo>
                    <a:pt x="5511" y="3924"/>
                    <a:pt x="5375" y="3973"/>
                    <a:pt x="5286" y="4075"/>
                  </a:cubicBezTo>
                  <a:cubicBezTo>
                    <a:pt x="5100" y="4266"/>
                    <a:pt x="5115" y="4568"/>
                    <a:pt x="5275" y="4680"/>
                  </a:cubicBezTo>
                  <a:cubicBezTo>
                    <a:pt x="5356" y="4743"/>
                    <a:pt x="5441" y="4765"/>
                    <a:pt x="5516" y="4765"/>
                  </a:cubicBezTo>
                  <a:cubicBezTo>
                    <a:pt x="5578" y="4765"/>
                    <a:pt x="5633" y="4749"/>
                    <a:pt x="5671" y="4728"/>
                  </a:cubicBezTo>
                  <a:cubicBezTo>
                    <a:pt x="5757" y="4684"/>
                    <a:pt x="5768" y="4632"/>
                    <a:pt x="5768" y="4632"/>
                  </a:cubicBezTo>
                  <a:cubicBezTo>
                    <a:pt x="5768" y="4631"/>
                    <a:pt x="5768" y="4631"/>
                    <a:pt x="5767" y="4631"/>
                  </a:cubicBezTo>
                  <a:cubicBezTo>
                    <a:pt x="5761" y="4631"/>
                    <a:pt x="5733" y="4675"/>
                    <a:pt x="5660" y="4706"/>
                  </a:cubicBezTo>
                  <a:cubicBezTo>
                    <a:pt x="5630" y="4718"/>
                    <a:pt x="5590" y="4726"/>
                    <a:pt x="5545" y="4726"/>
                  </a:cubicBezTo>
                  <a:cubicBezTo>
                    <a:pt x="5472" y="4726"/>
                    <a:pt x="5385" y="4704"/>
                    <a:pt x="5308" y="4639"/>
                  </a:cubicBezTo>
                  <a:cubicBezTo>
                    <a:pt x="5182" y="4542"/>
                    <a:pt x="5174" y="4288"/>
                    <a:pt x="5343" y="4127"/>
                  </a:cubicBezTo>
                  <a:cubicBezTo>
                    <a:pt x="5414" y="4048"/>
                    <a:pt x="5524" y="4009"/>
                    <a:pt x="5642" y="4009"/>
                  </a:cubicBezTo>
                  <a:cubicBezTo>
                    <a:pt x="5776" y="4009"/>
                    <a:pt x="5922" y="4060"/>
                    <a:pt x="6037" y="4161"/>
                  </a:cubicBezTo>
                  <a:cubicBezTo>
                    <a:pt x="6258" y="4347"/>
                    <a:pt x="6365" y="4687"/>
                    <a:pt x="6365" y="5031"/>
                  </a:cubicBezTo>
                  <a:cubicBezTo>
                    <a:pt x="6365" y="5203"/>
                    <a:pt x="6329" y="5382"/>
                    <a:pt x="6235" y="5539"/>
                  </a:cubicBezTo>
                  <a:cubicBezTo>
                    <a:pt x="6201" y="5595"/>
                    <a:pt x="6156" y="5647"/>
                    <a:pt x="6108" y="5692"/>
                  </a:cubicBezTo>
                  <a:cubicBezTo>
                    <a:pt x="5970" y="5610"/>
                    <a:pt x="5820" y="5550"/>
                    <a:pt x="5663" y="5509"/>
                  </a:cubicBezTo>
                  <a:cubicBezTo>
                    <a:pt x="5327" y="5431"/>
                    <a:pt x="4965" y="5449"/>
                    <a:pt x="4659" y="5289"/>
                  </a:cubicBezTo>
                  <a:cubicBezTo>
                    <a:pt x="4401" y="5158"/>
                    <a:pt x="4218" y="4908"/>
                    <a:pt x="4114" y="4635"/>
                  </a:cubicBezTo>
                  <a:cubicBezTo>
                    <a:pt x="4110" y="4606"/>
                    <a:pt x="4106" y="4575"/>
                    <a:pt x="4106" y="4546"/>
                  </a:cubicBezTo>
                  <a:cubicBezTo>
                    <a:pt x="4106" y="4090"/>
                    <a:pt x="4248" y="3645"/>
                    <a:pt x="4293" y="3201"/>
                  </a:cubicBezTo>
                  <a:cubicBezTo>
                    <a:pt x="4345" y="2756"/>
                    <a:pt x="4341" y="2320"/>
                    <a:pt x="4259" y="1913"/>
                  </a:cubicBezTo>
                  <a:cubicBezTo>
                    <a:pt x="4102" y="1094"/>
                    <a:pt x="3594" y="444"/>
                    <a:pt x="3023" y="175"/>
                  </a:cubicBezTo>
                  <a:cubicBezTo>
                    <a:pt x="2758" y="48"/>
                    <a:pt x="2500" y="0"/>
                    <a:pt x="2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54"/>
            <p:cNvSpPr/>
            <p:nvPr/>
          </p:nvSpPr>
          <p:spPr>
            <a:xfrm>
              <a:off x="1466889" y="1696005"/>
              <a:ext cx="118330" cy="251801"/>
            </a:xfrm>
            <a:custGeom>
              <a:rect b="b" l="l" r="r" t="t"/>
              <a:pathLst>
                <a:path extrusionOk="0" h="15849" w="7448">
                  <a:moveTo>
                    <a:pt x="3208" y="0"/>
                  </a:moveTo>
                  <a:lnTo>
                    <a:pt x="1476" y="900"/>
                  </a:lnTo>
                  <a:cubicBezTo>
                    <a:pt x="568" y="1371"/>
                    <a:pt x="0" y="2312"/>
                    <a:pt x="11" y="3331"/>
                  </a:cubicBezTo>
                  <a:cubicBezTo>
                    <a:pt x="23" y="4665"/>
                    <a:pt x="56" y="6473"/>
                    <a:pt x="145" y="7500"/>
                  </a:cubicBezTo>
                  <a:cubicBezTo>
                    <a:pt x="295" y="9263"/>
                    <a:pt x="2081" y="9409"/>
                    <a:pt x="2081" y="9409"/>
                  </a:cubicBezTo>
                  <a:cubicBezTo>
                    <a:pt x="2081" y="9409"/>
                    <a:pt x="2155" y="10044"/>
                    <a:pt x="2211" y="10675"/>
                  </a:cubicBezTo>
                  <a:cubicBezTo>
                    <a:pt x="2211" y="10679"/>
                    <a:pt x="1823" y="15849"/>
                    <a:pt x="3628" y="15849"/>
                  </a:cubicBezTo>
                  <a:cubicBezTo>
                    <a:pt x="3636" y="15849"/>
                    <a:pt x="3645" y="15849"/>
                    <a:pt x="3653" y="15848"/>
                  </a:cubicBezTo>
                  <a:cubicBezTo>
                    <a:pt x="5009" y="15814"/>
                    <a:pt x="5917" y="12968"/>
                    <a:pt x="6305" y="11475"/>
                  </a:cubicBezTo>
                  <a:lnTo>
                    <a:pt x="6506" y="10653"/>
                  </a:lnTo>
                  <a:lnTo>
                    <a:pt x="6506" y="10608"/>
                  </a:lnTo>
                  <a:cubicBezTo>
                    <a:pt x="6510" y="10589"/>
                    <a:pt x="6514" y="10575"/>
                    <a:pt x="6514" y="10575"/>
                  </a:cubicBezTo>
                  <a:lnTo>
                    <a:pt x="6506" y="10575"/>
                  </a:lnTo>
                  <a:lnTo>
                    <a:pt x="6465" y="5622"/>
                  </a:lnTo>
                  <a:lnTo>
                    <a:pt x="6522" y="5677"/>
                  </a:lnTo>
                  <a:cubicBezTo>
                    <a:pt x="6579" y="5743"/>
                    <a:pt x="6663" y="5771"/>
                    <a:pt x="6751" y="5771"/>
                  </a:cubicBezTo>
                  <a:cubicBezTo>
                    <a:pt x="6818" y="5771"/>
                    <a:pt x="6886" y="5755"/>
                    <a:pt x="6947" y="5729"/>
                  </a:cubicBezTo>
                  <a:cubicBezTo>
                    <a:pt x="7146" y="5648"/>
                    <a:pt x="7298" y="5476"/>
                    <a:pt x="7373" y="5278"/>
                  </a:cubicBezTo>
                  <a:cubicBezTo>
                    <a:pt x="7448" y="5080"/>
                    <a:pt x="7444" y="4855"/>
                    <a:pt x="7384" y="4654"/>
                  </a:cubicBezTo>
                  <a:cubicBezTo>
                    <a:pt x="7343" y="4516"/>
                    <a:pt x="7272" y="4385"/>
                    <a:pt x="7156" y="4303"/>
                  </a:cubicBezTo>
                  <a:cubicBezTo>
                    <a:pt x="7066" y="4243"/>
                    <a:pt x="6951" y="4222"/>
                    <a:pt x="6831" y="4222"/>
                  </a:cubicBezTo>
                  <a:cubicBezTo>
                    <a:pt x="6703" y="4222"/>
                    <a:pt x="6570" y="4246"/>
                    <a:pt x="6454" y="4273"/>
                  </a:cubicBezTo>
                  <a:lnTo>
                    <a:pt x="6439" y="2619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4"/>
            <p:cNvSpPr/>
            <p:nvPr/>
          </p:nvSpPr>
          <p:spPr>
            <a:xfrm>
              <a:off x="1473641" y="1765783"/>
              <a:ext cx="7308" cy="7197"/>
            </a:xfrm>
            <a:custGeom>
              <a:rect b="b" l="l" r="r" t="t"/>
              <a:pathLst>
                <a:path extrusionOk="0" h="453" w="460">
                  <a:moveTo>
                    <a:pt x="232" y="1"/>
                  </a:moveTo>
                  <a:cubicBezTo>
                    <a:pt x="229" y="1"/>
                    <a:pt x="227" y="1"/>
                    <a:pt x="225" y="1"/>
                  </a:cubicBezTo>
                  <a:cubicBezTo>
                    <a:pt x="98" y="1"/>
                    <a:pt x="1" y="105"/>
                    <a:pt x="5" y="232"/>
                  </a:cubicBezTo>
                  <a:cubicBezTo>
                    <a:pt x="8" y="356"/>
                    <a:pt x="109" y="453"/>
                    <a:pt x="236" y="453"/>
                  </a:cubicBezTo>
                  <a:cubicBezTo>
                    <a:pt x="360" y="449"/>
                    <a:pt x="460" y="344"/>
                    <a:pt x="456" y="221"/>
                  </a:cubicBezTo>
                  <a:cubicBezTo>
                    <a:pt x="453" y="96"/>
                    <a:pt x="352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4"/>
            <p:cNvSpPr/>
            <p:nvPr/>
          </p:nvSpPr>
          <p:spPr>
            <a:xfrm>
              <a:off x="1469908" y="1761080"/>
              <a:ext cx="14553" cy="4607"/>
            </a:xfrm>
            <a:custGeom>
              <a:rect b="b" l="l" r="r" t="t"/>
              <a:pathLst>
                <a:path extrusionOk="0" h="290" w="916">
                  <a:moveTo>
                    <a:pt x="487" y="0"/>
                  </a:moveTo>
                  <a:cubicBezTo>
                    <a:pt x="471" y="0"/>
                    <a:pt x="454" y="1"/>
                    <a:pt x="438" y="2"/>
                  </a:cubicBezTo>
                  <a:cubicBezTo>
                    <a:pt x="288" y="16"/>
                    <a:pt x="161" y="83"/>
                    <a:pt x="93" y="151"/>
                  </a:cubicBezTo>
                  <a:cubicBezTo>
                    <a:pt x="23" y="214"/>
                    <a:pt x="0" y="274"/>
                    <a:pt x="15" y="285"/>
                  </a:cubicBezTo>
                  <a:cubicBezTo>
                    <a:pt x="18" y="288"/>
                    <a:pt x="22" y="289"/>
                    <a:pt x="27" y="289"/>
                  </a:cubicBezTo>
                  <a:cubicBezTo>
                    <a:pt x="76" y="289"/>
                    <a:pt x="228" y="168"/>
                    <a:pt x="448" y="151"/>
                  </a:cubicBezTo>
                  <a:cubicBezTo>
                    <a:pt x="470" y="149"/>
                    <a:pt x="491" y="148"/>
                    <a:pt x="512" y="148"/>
                  </a:cubicBezTo>
                  <a:cubicBezTo>
                    <a:pt x="694" y="148"/>
                    <a:pt x="835" y="217"/>
                    <a:pt x="887" y="217"/>
                  </a:cubicBezTo>
                  <a:cubicBezTo>
                    <a:pt x="895" y="217"/>
                    <a:pt x="901" y="215"/>
                    <a:pt x="905" y="211"/>
                  </a:cubicBezTo>
                  <a:cubicBezTo>
                    <a:pt x="915" y="196"/>
                    <a:pt x="886" y="144"/>
                    <a:pt x="803" y="87"/>
                  </a:cubicBezTo>
                  <a:cubicBezTo>
                    <a:pt x="730" y="41"/>
                    <a:pt x="619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54"/>
            <p:cNvSpPr/>
            <p:nvPr/>
          </p:nvSpPr>
          <p:spPr>
            <a:xfrm>
              <a:off x="1515314" y="1764528"/>
              <a:ext cx="7245" cy="7197"/>
            </a:xfrm>
            <a:custGeom>
              <a:rect b="b" l="l" r="r" t="t"/>
              <a:pathLst>
                <a:path extrusionOk="0" h="453" w="456">
                  <a:moveTo>
                    <a:pt x="231" y="1"/>
                  </a:moveTo>
                  <a:cubicBezTo>
                    <a:pt x="229" y="1"/>
                    <a:pt x="226" y="1"/>
                    <a:pt x="224" y="1"/>
                  </a:cubicBezTo>
                  <a:cubicBezTo>
                    <a:pt x="97" y="5"/>
                    <a:pt x="0" y="106"/>
                    <a:pt x="4" y="233"/>
                  </a:cubicBezTo>
                  <a:cubicBezTo>
                    <a:pt x="4" y="353"/>
                    <a:pt x="104" y="453"/>
                    <a:pt x="227" y="453"/>
                  </a:cubicBezTo>
                  <a:cubicBezTo>
                    <a:pt x="229" y="453"/>
                    <a:pt x="232" y="453"/>
                    <a:pt x="235" y="453"/>
                  </a:cubicBezTo>
                  <a:cubicBezTo>
                    <a:pt x="359" y="449"/>
                    <a:pt x="455" y="345"/>
                    <a:pt x="455" y="221"/>
                  </a:cubicBezTo>
                  <a:cubicBezTo>
                    <a:pt x="452" y="96"/>
                    <a:pt x="351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54"/>
            <p:cNvSpPr/>
            <p:nvPr/>
          </p:nvSpPr>
          <p:spPr>
            <a:xfrm>
              <a:off x="1512820" y="1759825"/>
              <a:ext cx="14553" cy="4607"/>
            </a:xfrm>
            <a:custGeom>
              <a:rect b="b" l="l" r="r" t="t"/>
              <a:pathLst>
                <a:path extrusionOk="0" h="290" w="916">
                  <a:moveTo>
                    <a:pt x="482" y="0"/>
                  </a:moveTo>
                  <a:cubicBezTo>
                    <a:pt x="467" y="0"/>
                    <a:pt x="452" y="1"/>
                    <a:pt x="437" y="2"/>
                  </a:cubicBezTo>
                  <a:cubicBezTo>
                    <a:pt x="283" y="14"/>
                    <a:pt x="161" y="85"/>
                    <a:pt x="93" y="148"/>
                  </a:cubicBezTo>
                  <a:cubicBezTo>
                    <a:pt x="19" y="215"/>
                    <a:pt x="0" y="271"/>
                    <a:pt x="11" y="286"/>
                  </a:cubicBezTo>
                  <a:cubicBezTo>
                    <a:pt x="13" y="288"/>
                    <a:pt x="17" y="289"/>
                    <a:pt x="21" y="289"/>
                  </a:cubicBezTo>
                  <a:cubicBezTo>
                    <a:pt x="69" y="289"/>
                    <a:pt x="225" y="165"/>
                    <a:pt x="448" y="148"/>
                  </a:cubicBezTo>
                  <a:cubicBezTo>
                    <a:pt x="470" y="146"/>
                    <a:pt x="491" y="145"/>
                    <a:pt x="512" y="145"/>
                  </a:cubicBezTo>
                  <a:cubicBezTo>
                    <a:pt x="693" y="145"/>
                    <a:pt x="834" y="214"/>
                    <a:pt x="883" y="214"/>
                  </a:cubicBezTo>
                  <a:cubicBezTo>
                    <a:pt x="892" y="214"/>
                    <a:pt x="897" y="212"/>
                    <a:pt x="900" y="207"/>
                  </a:cubicBezTo>
                  <a:cubicBezTo>
                    <a:pt x="915" y="193"/>
                    <a:pt x="881" y="140"/>
                    <a:pt x="803" y="88"/>
                  </a:cubicBezTo>
                  <a:cubicBezTo>
                    <a:pt x="729" y="41"/>
                    <a:pt x="613" y="0"/>
                    <a:pt x="4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54"/>
            <p:cNvSpPr/>
            <p:nvPr/>
          </p:nvSpPr>
          <p:spPr>
            <a:xfrm>
              <a:off x="1489481" y="1763829"/>
              <a:ext cx="10581" cy="34253"/>
            </a:xfrm>
            <a:custGeom>
              <a:rect b="b" l="l" r="r" t="t"/>
              <a:pathLst>
                <a:path extrusionOk="0" h="2156" w="666">
                  <a:moveTo>
                    <a:pt x="639" y="0"/>
                  </a:moveTo>
                  <a:cubicBezTo>
                    <a:pt x="607" y="0"/>
                    <a:pt x="415" y="576"/>
                    <a:pt x="202" y="1293"/>
                  </a:cubicBezTo>
                  <a:cubicBezTo>
                    <a:pt x="150" y="1472"/>
                    <a:pt x="102" y="1644"/>
                    <a:pt x="54" y="1805"/>
                  </a:cubicBezTo>
                  <a:cubicBezTo>
                    <a:pt x="35" y="1879"/>
                    <a:pt x="1" y="1969"/>
                    <a:pt x="38" y="2062"/>
                  </a:cubicBezTo>
                  <a:cubicBezTo>
                    <a:pt x="57" y="2107"/>
                    <a:pt x="106" y="2141"/>
                    <a:pt x="143" y="2148"/>
                  </a:cubicBezTo>
                  <a:cubicBezTo>
                    <a:pt x="166" y="2155"/>
                    <a:pt x="188" y="2156"/>
                    <a:pt x="208" y="2156"/>
                  </a:cubicBezTo>
                  <a:cubicBezTo>
                    <a:pt x="224" y="2156"/>
                    <a:pt x="238" y="2155"/>
                    <a:pt x="251" y="2155"/>
                  </a:cubicBezTo>
                  <a:cubicBezTo>
                    <a:pt x="497" y="2148"/>
                    <a:pt x="651" y="2137"/>
                    <a:pt x="651" y="2122"/>
                  </a:cubicBezTo>
                  <a:cubicBezTo>
                    <a:pt x="651" y="2107"/>
                    <a:pt x="497" y="2092"/>
                    <a:pt x="251" y="2081"/>
                  </a:cubicBezTo>
                  <a:cubicBezTo>
                    <a:pt x="188" y="2077"/>
                    <a:pt x="132" y="2070"/>
                    <a:pt x="116" y="2029"/>
                  </a:cubicBezTo>
                  <a:cubicBezTo>
                    <a:pt x="99" y="1980"/>
                    <a:pt x="121" y="1909"/>
                    <a:pt x="147" y="1831"/>
                  </a:cubicBezTo>
                  <a:cubicBezTo>
                    <a:pt x="195" y="1670"/>
                    <a:pt x="247" y="1502"/>
                    <a:pt x="304" y="1322"/>
                  </a:cubicBezTo>
                  <a:cubicBezTo>
                    <a:pt x="516" y="602"/>
                    <a:pt x="666" y="8"/>
                    <a:pt x="640" y="0"/>
                  </a:cubicBezTo>
                  <a:cubicBezTo>
                    <a:pt x="640" y="0"/>
                    <a:pt x="640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4"/>
            <p:cNvSpPr/>
            <p:nvPr/>
          </p:nvSpPr>
          <p:spPr>
            <a:xfrm>
              <a:off x="1494120" y="1800720"/>
              <a:ext cx="21067" cy="11439"/>
            </a:xfrm>
            <a:custGeom>
              <a:rect b="b" l="l" r="r" t="t"/>
              <a:pathLst>
                <a:path extrusionOk="0" h="720" w="1326">
                  <a:moveTo>
                    <a:pt x="1200" y="1"/>
                  </a:moveTo>
                  <a:lnTo>
                    <a:pt x="1200" y="1"/>
                  </a:lnTo>
                  <a:cubicBezTo>
                    <a:pt x="1184" y="1"/>
                    <a:pt x="485" y="435"/>
                    <a:pt x="0" y="446"/>
                  </a:cubicBezTo>
                  <a:cubicBezTo>
                    <a:pt x="0" y="446"/>
                    <a:pt x="200" y="720"/>
                    <a:pt x="532" y="720"/>
                  </a:cubicBezTo>
                  <a:cubicBezTo>
                    <a:pt x="618" y="720"/>
                    <a:pt x="713" y="701"/>
                    <a:pt x="815" y="655"/>
                  </a:cubicBezTo>
                  <a:cubicBezTo>
                    <a:pt x="1326" y="424"/>
                    <a:pt x="1200" y="2"/>
                    <a:pt x="1200" y="2"/>
                  </a:cubicBezTo>
                  <a:cubicBezTo>
                    <a:pt x="1200" y="1"/>
                    <a:pt x="1200" y="1"/>
                    <a:pt x="12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4"/>
            <p:cNvSpPr/>
            <p:nvPr/>
          </p:nvSpPr>
          <p:spPr>
            <a:xfrm>
              <a:off x="1499935" y="1832018"/>
              <a:ext cx="36859" cy="20320"/>
            </a:xfrm>
            <a:custGeom>
              <a:rect b="b" l="l" r="r" t="t"/>
              <a:pathLst>
                <a:path extrusionOk="0" h="1279" w="2320">
                  <a:moveTo>
                    <a:pt x="2320" y="0"/>
                  </a:moveTo>
                  <a:cubicBezTo>
                    <a:pt x="1189" y="833"/>
                    <a:pt x="1" y="848"/>
                    <a:pt x="1" y="848"/>
                  </a:cubicBezTo>
                  <a:lnTo>
                    <a:pt x="49" y="1278"/>
                  </a:lnTo>
                  <a:cubicBezTo>
                    <a:pt x="71" y="1278"/>
                    <a:pt x="93" y="1278"/>
                    <a:pt x="115" y="1278"/>
                  </a:cubicBezTo>
                  <a:cubicBezTo>
                    <a:pt x="1832" y="1278"/>
                    <a:pt x="2320" y="0"/>
                    <a:pt x="23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54"/>
            <p:cNvSpPr/>
            <p:nvPr/>
          </p:nvSpPr>
          <p:spPr>
            <a:xfrm>
              <a:off x="1462091" y="1694083"/>
              <a:ext cx="120824" cy="69953"/>
            </a:xfrm>
            <a:custGeom>
              <a:rect b="b" l="l" r="r" t="t"/>
              <a:pathLst>
                <a:path extrusionOk="0" h="4403" w="7605">
                  <a:moveTo>
                    <a:pt x="3713" y="1"/>
                  </a:moveTo>
                  <a:cubicBezTo>
                    <a:pt x="0" y="1"/>
                    <a:pt x="63" y="3666"/>
                    <a:pt x="63" y="3666"/>
                  </a:cubicBezTo>
                  <a:cubicBezTo>
                    <a:pt x="209" y="3686"/>
                    <a:pt x="347" y="3695"/>
                    <a:pt x="481" y="3695"/>
                  </a:cubicBezTo>
                  <a:cubicBezTo>
                    <a:pt x="1054" y="3695"/>
                    <a:pt x="1543" y="3529"/>
                    <a:pt x="2154" y="3374"/>
                  </a:cubicBezTo>
                  <a:cubicBezTo>
                    <a:pt x="2905" y="3184"/>
                    <a:pt x="3619" y="2687"/>
                    <a:pt x="3884" y="1959"/>
                  </a:cubicBezTo>
                  <a:cubicBezTo>
                    <a:pt x="3969" y="2437"/>
                    <a:pt x="4198" y="2892"/>
                    <a:pt x="4526" y="3251"/>
                  </a:cubicBezTo>
                  <a:cubicBezTo>
                    <a:pt x="4574" y="3307"/>
                    <a:pt x="4651" y="3357"/>
                    <a:pt x="4716" y="3357"/>
                  </a:cubicBezTo>
                  <a:cubicBezTo>
                    <a:pt x="4747" y="3357"/>
                    <a:pt x="4775" y="3346"/>
                    <a:pt x="4795" y="3318"/>
                  </a:cubicBezTo>
                  <a:cubicBezTo>
                    <a:pt x="4829" y="3273"/>
                    <a:pt x="4817" y="3210"/>
                    <a:pt x="4803" y="3158"/>
                  </a:cubicBezTo>
                  <a:cubicBezTo>
                    <a:pt x="4754" y="2952"/>
                    <a:pt x="4702" y="2747"/>
                    <a:pt x="4650" y="2542"/>
                  </a:cubicBezTo>
                  <a:lnTo>
                    <a:pt x="4650" y="2542"/>
                  </a:lnTo>
                  <a:cubicBezTo>
                    <a:pt x="4941" y="3009"/>
                    <a:pt x="5243" y="3483"/>
                    <a:pt x="5673" y="3826"/>
                  </a:cubicBezTo>
                  <a:cubicBezTo>
                    <a:pt x="5975" y="4067"/>
                    <a:pt x="6711" y="4402"/>
                    <a:pt x="7054" y="4402"/>
                  </a:cubicBezTo>
                  <a:cubicBezTo>
                    <a:pt x="7200" y="4402"/>
                    <a:pt x="7274" y="4342"/>
                    <a:pt x="7215" y="4188"/>
                  </a:cubicBezTo>
                  <a:cubicBezTo>
                    <a:pt x="7163" y="4062"/>
                    <a:pt x="7604" y="61"/>
                    <a:pt x="3802" y="1"/>
                  </a:cubicBezTo>
                  <a:cubicBezTo>
                    <a:pt x="3772" y="1"/>
                    <a:pt x="3742" y="1"/>
                    <a:pt x="37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54"/>
            <p:cNvSpPr/>
            <p:nvPr/>
          </p:nvSpPr>
          <p:spPr>
            <a:xfrm>
              <a:off x="1569951" y="1769056"/>
              <a:ext cx="10168" cy="13536"/>
            </a:xfrm>
            <a:custGeom>
              <a:rect b="b" l="l" r="r" t="t"/>
              <a:pathLst>
                <a:path extrusionOk="0" h="852" w="640">
                  <a:moveTo>
                    <a:pt x="233" y="0"/>
                  </a:moveTo>
                  <a:cubicBezTo>
                    <a:pt x="76" y="0"/>
                    <a:pt x="4" y="75"/>
                    <a:pt x="12" y="86"/>
                  </a:cubicBezTo>
                  <a:cubicBezTo>
                    <a:pt x="15" y="90"/>
                    <a:pt x="20" y="92"/>
                    <a:pt x="29" y="92"/>
                  </a:cubicBezTo>
                  <a:cubicBezTo>
                    <a:pt x="49" y="92"/>
                    <a:pt x="83" y="85"/>
                    <a:pt x="129" y="85"/>
                  </a:cubicBezTo>
                  <a:cubicBezTo>
                    <a:pt x="159" y="85"/>
                    <a:pt x="194" y="88"/>
                    <a:pt x="233" y="97"/>
                  </a:cubicBezTo>
                  <a:cubicBezTo>
                    <a:pt x="356" y="116"/>
                    <a:pt x="509" y="235"/>
                    <a:pt x="505" y="426"/>
                  </a:cubicBezTo>
                  <a:cubicBezTo>
                    <a:pt x="509" y="616"/>
                    <a:pt x="356" y="733"/>
                    <a:pt x="228" y="755"/>
                  </a:cubicBezTo>
                  <a:cubicBezTo>
                    <a:pt x="194" y="762"/>
                    <a:pt x="163" y="764"/>
                    <a:pt x="136" y="764"/>
                  </a:cubicBezTo>
                  <a:cubicBezTo>
                    <a:pt x="85" y="764"/>
                    <a:pt x="48" y="757"/>
                    <a:pt x="28" y="757"/>
                  </a:cubicBezTo>
                  <a:cubicBezTo>
                    <a:pt x="19" y="757"/>
                    <a:pt x="14" y="758"/>
                    <a:pt x="12" y="762"/>
                  </a:cubicBezTo>
                  <a:cubicBezTo>
                    <a:pt x="1" y="773"/>
                    <a:pt x="76" y="852"/>
                    <a:pt x="230" y="852"/>
                  </a:cubicBezTo>
                  <a:cubicBezTo>
                    <a:pt x="233" y="852"/>
                    <a:pt x="237" y="852"/>
                    <a:pt x="240" y="852"/>
                  </a:cubicBezTo>
                  <a:cubicBezTo>
                    <a:pt x="318" y="848"/>
                    <a:pt x="419" y="818"/>
                    <a:pt x="502" y="747"/>
                  </a:cubicBezTo>
                  <a:cubicBezTo>
                    <a:pt x="587" y="672"/>
                    <a:pt x="640" y="553"/>
                    <a:pt x="640" y="426"/>
                  </a:cubicBezTo>
                  <a:cubicBezTo>
                    <a:pt x="640" y="299"/>
                    <a:pt x="587" y="179"/>
                    <a:pt x="502" y="105"/>
                  </a:cubicBezTo>
                  <a:cubicBezTo>
                    <a:pt x="419" y="30"/>
                    <a:pt x="322" y="4"/>
                    <a:pt x="244" y="0"/>
                  </a:cubicBezTo>
                  <a:cubicBezTo>
                    <a:pt x="240" y="0"/>
                    <a:pt x="236" y="0"/>
                    <a:pt x="23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54"/>
            <p:cNvSpPr/>
            <p:nvPr/>
          </p:nvSpPr>
          <p:spPr>
            <a:xfrm>
              <a:off x="1376505" y="1864000"/>
              <a:ext cx="304547" cy="330905"/>
            </a:xfrm>
            <a:custGeom>
              <a:rect b="b" l="l" r="r" t="t"/>
              <a:pathLst>
                <a:path extrusionOk="0" h="20828" w="19169">
                  <a:moveTo>
                    <a:pt x="12199" y="1"/>
                  </a:moveTo>
                  <a:cubicBezTo>
                    <a:pt x="12199" y="4"/>
                    <a:pt x="12199" y="15"/>
                    <a:pt x="12195" y="34"/>
                  </a:cubicBezTo>
                  <a:lnTo>
                    <a:pt x="12195" y="79"/>
                  </a:lnTo>
                  <a:lnTo>
                    <a:pt x="11994" y="901"/>
                  </a:lnTo>
                  <a:cubicBezTo>
                    <a:pt x="11606" y="2394"/>
                    <a:pt x="10698" y="5240"/>
                    <a:pt x="9342" y="5274"/>
                  </a:cubicBezTo>
                  <a:cubicBezTo>
                    <a:pt x="9334" y="5275"/>
                    <a:pt x="9325" y="5275"/>
                    <a:pt x="9317" y="5275"/>
                  </a:cubicBezTo>
                  <a:cubicBezTo>
                    <a:pt x="7633" y="5275"/>
                    <a:pt x="7855" y="782"/>
                    <a:pt x="7893" y="172"/>
                  </a:cubicBezTo>
                  <a:lnTo>
                    <a:pt x="7893" y="172"/>
                  </a:lnTo>
                  <a:cubicBezTo>
                    <a:pt x="7788" y="191"/>
                    <a:pt x="7770" y="206"/>
                    <a:pt x="7770" y="206"/>
                  </a:cubicBezTo>
                  <a:cubicBezTo>
                    <a:pt x="7770" y="206"/>
                    <a:pt x="2387" y="504"/>
                    <a:pt x="0" y="5222"/>
                  </a:cubicBezTo>
                  <a:lnTo>
                    <a:pt x="4146" y="8255"/>
                  </a:lnTo>
                  <a:lnTo>
                    <a:pt x="5162" y="7643"/>
                  </a:lnTo>
                  <a:lnTo>
                    <a:pt x="5162" y="7643"/>
                  </a:lnTo>
                  <a:cubicBezTo>
                    <a:pt x="5162" y="7643"/>
                    <a:pt x="5495" y="14321"/>
                    <a:pt x="4924" y="16136"/>
                  </a:cubicBezTo>
                  <a:cubicBezTo>
                    <a:pt x="4281" y="18190"/>
                    <a:pt x="3283" y="20465"/>
                    <a:pt x="3283" y="20465"/>
                  </a:cubicBezTo>
                  <a:cubicBezTo>
                    <a:pt x="4851" y="20343"/>
                    <a:pt x="6493" y="20287"/>
                    <a:pt x="8197" y="20287"/>
                  </a:cubicBezTo>
                  <a:cubicBezTo>
                    <a:pt x="11453" y="20287"/>
                    <a:pt x="14936" y="20491"/>
                    <a:pt x="18567" y="20827"/>
                  </a:cubicBezTo>
                  <a:lnTo>
                    <a:pt x="14869" y="7272"/>
                  </a:lnTo>
                  <a:cubicBezTo>
                    <a:pt x="16151" y="7194"/>
                    <a:pt x="17335" y="6966"/>
                    <a:pt x="18515" y="6533"/>
                  </a:cubicBezTo>
                  <a:lnTo>
                    <a:pt x="19169" y="6402"/>
                  </a:lnTo>
                  <a:cubicBezTo>
                    <a:pt x="19169" y="6402"/>
                    <a:pt x="17743" y="1"/>
                    <a:pt x="1279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4"/>
            <p:cNvSpPr/>
            <p:nvPr/>
          </p:nvSpPr>
          <p:spPr>
            <a:xfrm>
              <a:off x="1534284" y="2016250"/>
              <a:ext cx="65727" cy="16745"/>
            </a:xfrm>
            <a:custGeom>
              <a:rect b="b" l="l" r="r" t="t"/>
              <a:pathLst>
                <a:path extrusionOk="0" h="1054" w="4137">
                  <a:moveTo>
                    <a:pt x="10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1" y="9"/>
                    <a:pt x="35" y="65"/>
                    <a:pt x="113" y="155"/>
                  </a:cubicBezTo>
                  <a:cubicBezTo>
                    <a:pt x="187" y="244"/>
                    <a:pt x="311" y="368"/>
                    <a:pt x="479" y="498"/>
                  </a:cubicBezTo>
                  <a:cubicBezTo>
                    <a:pt x="815" y="756"/>
                    <a:pt x="1372" y="1029"/>
                    <a:pt x="2033" y="1051"/>
                  </a:cubicBezTo>
                  <a:cubicBezTo>
                    <a:pt x="2067" y="1052"/>
                    <a:pt x="2101" y="1053"/>
                    <a:pt x="2135" y="1053"/>
                  </a:cubicBezTo>
                  <a:cubicBezTo>
                    <a:pt x="2753" y="1053"/>
                    <a:pt x="3288" y="834"/>
                    <a:pt x="3624" y="610"/>
                  </a:cubicBezTo>
                  <a:cubicBezTo>
                    <a:pt x="3804" y="494"/>
                    <a:pt x="3934" y="382"/>
                    <a:pt x="4016" y="296"/>
                  </a:cubicBezTo>
                  <a:cubicBezTo>
                    <a:pt x="4099" y="211"/>
                    <a:pt x="4136" y="158"/>
                    <a:pt x="4132" y="151"/>
                  </a:cubicBezTo>
                  <a:cubicBezTo>
                    <a:pt x="4131" y="150"/>
                    <a:pt x="4130" y="150"/>
                    <a:pt x="4129" y="150"/>
                  </a:cubicBezTo>
                  <a:cubicBezTo>
                    <a:pt x="4100" y="150"/>
                    <a:pt x="3921" y="334"/>
                    <a:pt x="3576" y="532"/>
                  </a:cubicBezTo>
                  <a:cubicBezTo>
                    <a:pt x="3239" y="727"/>
                    <a:pt x="2724" y="918"/>
                    <a:pt x="2136" y="918"/>
                  </a:cubicBezTo>
                  <a:cubicBezTo>
                    <a:pt x="2105" y="918"/>
                    <a:pt x="2073" y="918"/>
                    <a:pt x="2040" y="917"/>
                  </a:cubicBezTo>
                  <a:cubicBezTo>
                    <a:pt x="1409" y="894"/>
                    <a:pt x="875" y="651"/>
                    <a:pt x="535" y="420"/>
                  </a:cubicBezTo>
                  <a:cubicBezTo>
                    <a:pt x="203" y="196"/>
                    <a:pt x="35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4"/>
            <p:cNvSpPr/>
            <p:nvPr/>
          </p:nvSpPr>
          <p:spPr>
            <a:xfrm>
              <a:off x="1596658" y="1945105"/>
              <a:ext cx="41498" cy="130166"/>
            </a:xfrm>
            <a:custGeom>
              <a:rect b="b" l="l" r="r" t="t"/>
              <a:pathLst>
                <a:path extrusionOk="0" h="8193" w="2612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5"/>
                    <a:pt x="34" y="121"/>
                    <a:pt x="102" y="326"/>
                  </a:cubicBezTo>
                  <a:cubicBezTo>
                    <a:pt x="176" y="557"/>
                    <a:pt x="277" y="852"/>
                    <a:pt x="393" y="1200"/>
                  </a:cubicBezTo>
                  <a:cubicBezTo>
                    <a:pt x="640" y="1936"/>
                    <a:pt x="979" y="2955"/>
                    <a:pt x="1338" y="4084"/>
                  </a:cubicBezTo>
                  <a:cubicBezTo>
                    <a:pt x="1696" y="5215"/>
                    <a:pt x="2007" y="6243"/>
                    <a:pt x="2227" y="6989"/>
                  </a:cubicBezTo>
                  <a:cubicBezTo>
                    <a:pt x="2331" y="7341"/>
                    <a:pt x="2421" y="7636"/>
                    <a:pt x="2488" y="7871"/>
                  </a:cubicBezTo>
                  <a:cubicBezTo>
                    <a:pt x="2555" y="8080"/>
                    <a:pt x="2593" y="8192"/>
                    <a:pt x="2604" y="8192"/>
                  </a:cubicBezTo>
                  <a:cubicBezTo>
                    <a:pt x="2612" y="8189"/>
                    <a:pt x="2589" y="8069"/>
                    <a:pt x="2541" y="7856"/>
                  </a:cubicBezTo>
                  <a:cubicBezTo>
                    <a:pt x="2492" y="7647"/>
                    <a:pt x="2417" y="7341"/>
                    <a:pt x="2317" y="6963"/>
                  </a:cubicBezTo>
                  <a:cubicBezTo>
                    <a:pt x="2119" y="6213"/>
                    <a:pt x="1827" y="5178"/>
                    <a:pt x="1469" y="4046"/>
                  </a:cubicBezTo>
                  <a:cubicBezTo>
                    <a:pt x="1110" y="2911"/>
                    <a:pt x="755" y="1899"/>
                    <a:pt x="483" y="1166"/>
                  </a:cubicBezTo>
                  <a:cubicBezTo>
                    <a:pt x="345" y="804"/>
                    <a:pt x="233" y="509"/>
                    <a:pt x="150" y="307"/>
                  </a:cubicBezTo>
                  <a:cubicBezTo>
                    <a:pt x="69" y="10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4"/>
            <p:cNvSpPr/>
            <p:nvPr/>
          </p:nvSpPr>
          <p:spPr>
            <a:xfrm>
              <a:off x="1592321" y="1904020"/>
              <a:ext cx="20368" cy="8754"/>
            </a:xfrm>
            <a:custGeom>
              <a:rect b="b" l="l" r="r" t="t"/>
              <a:pathLst>
                <a:path extrusionOk="0" h="551" w="1282">
                  <a:moveTo>
                    <a:pt x="36" y="0"/>
                  </a:moveTo>
                  <a:cubicBezTo>
                    <a:pt x="27" y="0"/>
                    <a:pt x="22" y="2"/>
                    <a:pt x="20" y="6"/>
                  </a:cubicBezTo>
                  <a:cubicBezTo>
                    <a:pt x="1" y="40"/>
                    <a:pt x="255" y="216"/>
                    <a:pt x="606" y="365"/>
                  </a:cubicBezTo>
                  <a:cubicBezTo>
                    <a:pt x="888" y="486"/>
                    <a:pt x="1143" y="551"/>
                    <a:pt x="1235" y="551"/>
                  </a:cubicBezTo>
                  <a:cubicBezTo>
                    <a:pt x="1256" y="551"/>
                    <a:pt x="1269" y="547"/>
                    <a:pt x="1271" y="540"/>
                  </a:cubicBezTo>
                  <a:cubicBezTo>
                    <a:pt x="1282" y="507"/>
                    <a:pt x="1002" y="387"/>
                    <a:pt x="658" y="238"/>
                  </a:cubicBezTo>
                  <a:cubicBezTo>
                    <a:pt x="354" y="109"/>
                    <a:pt x="102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4"/>
            <p:cNvSpPr/>
            <p:nvPr/>
          </p:nvSpPr>
          <p:spPr>
            <a:xfrm>
              <a:off x="1632198" y="1924452"/>
              <a:ext cx="8929" cy="23466"/>
            </a:xfrm>
            <a:custGeom>
              <a:rect b="b" l="l" r="r" t="t"/>
              <a:pathLst>
                <a:path extrusionOk="0" h="1477" w="562">
                  <a:moveTo>
                    <a:pt x="522" y="1"/>
                  </a:moveTo>
                  <a:cubicBezTo>
                    <a:pt x="486" y="1"/>
                    <a:pt x="350" y="318"/>
                    <a:pt x="218" y="718"/>
                  </a:cubicBezTo>
                  <a:cubicBezTo>
                    <a:pt x="80" y="1126"/>
                    <a:pt x="1" y="1466"/>
                    <a:pt x="35" y="1476"/>
                  </a:cubicBezTo>
                  <a:cubicBezTo>
                    <a:pt x="36" y="1477"/>
                    <a:pt x="36" y="1477"/>
                    <a:pt x="37" y="1477"/>
                  </a:cubicBezTo>
                  <a:cubicBezTo>
                    <a:pt x="77" y="1477"/>
                    <a:pt x="212" y="1159"/>
                    <a:pt x="344" y="759"/>
                  </a:cubicBezTo>
                  <a:cubicBezTo>
                    <a:pt x="479" y="352"/>
                    <a:pt x="561" y="13"/>
                    <a:pt x="524" y="1"/>
                  </a:cubicBezTo>
                  <a:cubicBezTo>
                    <a:pt x="523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54"/>
            <p:cNvSpPr/>
            <p:nvPr/>
          </p:nvSpPr>
          <p:spPr>
            <a:xfrm>
              <a:off x="1561642" y="1952414"/>
              <a:ext cx="11169" cy="20860"/>
            </a:xfrm>
            <a:custGeom>
              <a:rect b="b" l="l" r="r" t="t"/>
              <a:pathLst>
                <a:path extrusionOk="0" h="1313" w="703">
                  <a:moveTo>
                    <a:pt x="667" y="0"/>
                  </a:moveTo>
                  <a:cubicBezTo>
                    <a:pt x="626" y="0"/>
                    <a:pt x="483" y="284"/>
                    <a:pt x="311" y="639"/>
                  </a:cubicBezTo>
                  <a:cubicBezTo>
                    <a:pt x="139" y="997"/>
                    <a:pt x="1" y="1293"/>
                    <a:pt x="34" y="1311"/>
                  </a:cubicBezTo>
                  <a:cubicBezTo>
                    <a:pt x="35" y="1312"/>
                    <a:pt x="36" y="1312"/>
                    <a:pt x="38" y="1312"/>
                  </a:cubicBezTo>
                  <a:cubicBezTo>
                    <a:pt x="77" y="1312"/>
                    <a:pt x="264" y="1049"/>
                    <a:pt x="434" y="695"/>
                  </a:cubicBezTo>
                  <a:cubicBezTo>
                    <a:pt x="610" y="333"/>
                    <a:pt x="703" y="16"/>
                    <a:pt x="670" y="1"/>
                  </a:cubicBezTo>
                  <a:cubicBezTo>
                    <a:pt x="669" y="0"/>
                    <a:pt x="668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4"/>
            <p:cNvSpPr/>
            <p:nvPr/>
          </p:nvSpPr>
          <p:spPr>
            <a:xfrm>
              <a:off x="1532631" y="1977484"/>
              <a:ext cx="17174" cy="18175"/>
            </a:xfrm>
            <a:custGeom>
              <a:rect b="b" l="l" r="r" t="t"/>
              <a:pathLst>
                <a:path extrusionOk="0" h="1144" w="1081">
                  <a:moveTo>
                    <a:pt x="35" y="1"/>
                  </a:moveTo>
                  <a:cubicBezTo>
                    <a:pt x="33" y="1"/>
                    <a:pt x="32" y="1"/>
                    <a:pt x="31" y="2"/>
                  </a:cubicBezTo>
                  <a:cubicBezTo>
                    <a:pt x="0" y="25"/>
                    <a:pt x="176" y="324"/>
                    <a:pt x="464" y="641"/>
                  </a:cubicBezTo>
                  <a:cubicBezTo>
                    <a:pt x="735" y="941"/>
                    <a:pt x="1000" y="1144"/>
                    <a:pt x="1047" y="1144"/>
                  </a:cubicBezTo>
                  <a:cubicBezTo>
                    <a:pt x="1050" y="1144"/>
                    <a:pt x="1052" y="1143"/>
                    <a:pt x="1053" y="1142"/>
                  </a:cubicBezTo>
                  <a:cubicBezTo>
                    <a:pt x="1080" y="1112"/>
                    <a:pt x="845" y="862"/>
                    <a:pt x="565" y="552"/>
                  </a:cubicBezTo>
                  <a:cubicBezTo>
                    <a:pt x="295" y="254"/>
                    <a:pt x="78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4"/>
            <p:cNvSpPr/>
            <p:nvPr/>
          </p:nvSpPr>
          <p:spPr>
            <a:xfrm>
              <a:off x="1578562" y="1992212"/>
              <a:ext cx="22513" cy="22465"/>
            </a:xfrm>
            <a:custGeom>
              <a:rect b="b" l="l" r="r" t="t"/>
              <a:pathLst>
                <a:path extrusionOk="0" h="1414" w="1417">
                  <a:moveTo>
                    <a:pt x="1382" y="1"/>
                  </a:moveTo>
                  <a:cubicBezTo>
                    <a:pt x="1337" y="1"/>
                    <a:pt x="1072" y="298"/>
                    <a:pt x="736" y="648"/>
                  </a:cubicBezTo>
                  <a:cubicBezTo>
                    <a:pt x="475" y="921"/>
                    <a:pt x="247" y="1145"/>
                    <a:pt x="153" y="1257"/>
                  </a:cubicBezTo>
                  <a:lnTo>
                    <a:pt x="154" y="1257"/>
                  </a:lnTo>
                  <a:lnTo>
                    <a:pt x="154" y="1257"/>
                  </a:lnTo>
                  <a:cubicBezTo>
                    <a:pt x="152" y="1258"/>
                    <a:pt x="151" y="1259"/>
                    <a:pt x="150" y="1261"/>
                  </a:cubicBezTo>
                  <a:lnTo>
                    <a:pt x="0" y="1414"/>
                  </a:lnTo>
                  <a:lnTo>
                    <a:pt x="191" y="1298"/>
                  </a:lnTo>
                  <a:cubicBezTo>
                    <a:pt x="314" y="1223"/>
                    <a:pt x="568" y="1018"/>
                    <a:pt x="834" y="745"/>
                  </a:cubicBezTo>
                  <a:cubicBezTo>
                    <a:pt x="1188" y="375"/>
                    <a:pt x="1416" y="24"/>
                    <a:pt x="1386" y="2"/>
                  </a:cubicBezTo>
                  <a:cubicBezTo>
                    <a:pt x="1385" y="1"/>
                    <a:pt x="1384" y="1"/>
                    <a:pt x="13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54"/>
            <p:cNvSpPr/>
            <p:nvPr/>
          </p:nvSpPr>
          <p:spPr>
            <a:xfrm>
              <a:off x="1590255" y="2053299"/>
              <a:ext cx="21496" cy="12567"/>
            </a:xfrm>
            <a:custGeom>
              <a:rect b="b" l="l" r="r" t="t"/>
              <a:pathLst>
                <a:path extrusionOk="0" h="791" w="1353">
                  <a:moveTo>
                    <a:pt x="31" y="1"/>
                  </a:moveTo>
                  <a:cubicBezTo>
                    <a:pt x="27" y="1"/>
                    <a:pt x="24" y="2"/>
                    <a:pt x="22" y="4"/>
                  </a:cubicBezTo>
                  <a:cubicBezTo>
                    <a:pt x="0" y="34"/>
                    <a:pt x="255" y="269"/>
                    <a:pt x="624" y="489"/>
                  </a:cubicBezTo>
                  <a:cubicBezTo>
                    <a:pt x="950" y="681"/>
                    <a:pt x="1244" y="790"/>
                    <a:pt x="1319" y="790"/>
                  </a:cubicBezTo>
                  <a:cubicBezTo>
                    <a:pt x="1329" y="790"/>
                    <a:pt x="1336" y="788"/>
                    <a:pt x="1337" y="784"/>
                  </a:cubicBezTo>
                  <a:cubicBezTo>
                    <a:pt x="1353" y="751"/>
                    <a:pt x="1053" y="586"/>
                    <a:pt x="691" y="374"/>
                  </a:cubicBezTo>
                  <a:cubicBezTo>
                    <a:pt x="358" y="176"/>
                    <a:pt x="8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4"/>
            <p:cNvSpPr/>
            <p:nvPr/>
          </p:nvSpPr>
          <p:spPr>
            <a:xfrm>
              <a:off x="1545326" y="2048946"/>
              <a:ext cx="15030" cy="20527"/>
            </a:xfrm>
            <a:custGeom>
              <a:rect b="b" l="l" r="r" t="t"/>
              <a:pathLst>
                <a:path extrusionOk="0" h="1292" w="946">
                  <a:moveTo>
                    <a:pt x="912" y="0"/>
                  </a:moveTo>
                  <a:cubicBezTo>
                    <a:pt x="873" y="0"/>
                    <a:pt x="656" y="265"/>
                    <a:pt x="419" y="607"/>
                  </a:cubicBezTo>
                  <a:cubicBezTo>
                    <a:pt x="173" y="965"/>
                    <a:pt x="1" y="1272"/>
                    <a:pt x="30" y="1291"/>
                  </a:cubicBezTo>
                  <a:cubicBezTo>
                    <a:pt x="31" y="1291"/>
                    <a:pt x="33" y="1291"/>
                    <a:pt x="34" y="1291"/>
                  </a:cubicBezTo>
                  <a:cubicBezTo>
                    <a:pt x="78" y="1291"/>
                    <a:pt x="293" y="1028"/>
                    <a:pt x="531" y="686"/>
                  </a:cubicBezTo>
                  <a:cubicBezTo>
                    <a:pt x="774" y="331"/>
                    <a:pt x="946" y="24"/>
                    <a:pt x="916" y="2"/>
                  </a:cubicBezTo>
                  <a:cubicBezTo>
                    <a:pt x="915" y="1"/>
                    <a:pt x="914" y="0"/>
                    <a:pt x="9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4"/>
            <p:cNvSpPr/>
            <p:nvPr/>
          </p:nvSpPr>
          <p:spPr>
            <a:xfrm>
              <a:off x="1509722" y="2039763"/>
              <a:ext cx="16698" cy="12599"/>
            </a:xfrm>
            <a:custGeom>
              <a:rect b="b" l="l" r="r" t="t"/>
              <a:pathLst>
                <a:path extrusionOk="0" h="793" w="1051">
                  <a:moveTo>
                    <a:pt x="33" y="0"/>
                  </a:moveTo>
                  <a:cubicBezTo>
                    <a:pt x="28" y="0"/>
                    <a:pt x="25" y="2"/>
                    <a:pt x="23" y="4"/>
                  </a:cubicBezTo>
                  <a:cubicBezTo>
                    <a:pt x="1" y="34"/>
                    <a:pt x="206" y="233"/>
                    <a:pt x="483" y="449"/>
                  </a:cubicBezTo>
                  <a:cubicBezTo>
                    <a:pt x="735" y="647"/>
                    <a:pt x="960" y="792"/>
                    <a:pt x="1014" y="792"/>
                  </a:cubicBezTo>
                  <a:cubicBezTo>
                    <a:pt x="1019" y="792"/>
                    <a:pt x="1022" y="791"/>
                    <a:pt x="1024" y="788"/>
                  </a:cubicBezTo>
                  <a:cubicBezTo>
                    <a:pt x="1050" y="759"/>
                    <a:pt x="845" y="561"/>
                    <a:pt x="568" y="345"/>
                  </a:cubicBezTo>
                  <a:cubicBezTo>
                    <a:pt x="312" y="146"/>
                    <a:pt x="86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4"/>
            <p:cNvSpPr/>
            <p:nvPr/>
          </p:nvSpPr>
          <p:spPr>
            <a:xfrm>
              <a:off x="1491674" y="2002205"/>
              <a:ext cx="16348" cy="11296"/>
            </a:xfrm>
            <a:custGeom>
              <a:rect b="b" l="l" r="r" t="t"/>
              <a:pathLst>
                <a:path extrusionOk="0" h="711" w="1029">
                  <a:moveTo>
                    <a:pt x="995" y="0"/>
                  </a:moveTo>
                  <a:cubicBezTo>
                    <a:pt x="942" y="0"/>
                    <a:pt x="723" y="127"/>
                    <a:pt x="476" y="303"/>
                  </a:cubicBezTo>
                  <a:cubicBezTo>
                    <a:pt x="203" y="497"/>
                    <a:pt x="1" y="676"/>
                    <a:pt x="23" y="706"/>
                  </a:cubicBezTo>
                  <a:cubicBezTo>
                    <a:pt x="25" y="709"/>
                    <a:pt x="30" y="710"/>
                    <a:pt x="36" y="710"/>
                  </a:cubicBezTo>
                  <a:cubicBezTo>
                    <a:pt x="92" y="710"/>
                    <a:pt x="308" y="587"/>
                    <a:pt x="554" y="411"/>
                  </a:cubicBezTo>
                  <a:cubicBezTo>
                    <a:pt x="826" y="217"/>
                    <a:pt x="1028" y="37"/>
                    <a:pt x="1006" y="4"/>
                  </a:cubicBezTo>
                  <a:cubicBezTo>
                    <a:pt x="1004" y="1"/>
                    <a:pt x="1000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4"/>
            <p:cNvSpPr/>
            <p:nvPr/>
          </p:nvSpPr>
          <p:spPr>
            <a:xfrm>
              <a:off x="1488607" y="1961342"/>
              <a:ext cx="12583" cy="15379"/>
            </a:xfrm>
            <a:custGeom>
              <a:rect b="b" l="l" r="r" t="t"/>
              <a:pathLst>
                <a:path extrusionOk="0" h="968" w="792">
                  <a:moveTo>
                    <a:pt x="36" y="1"/>
                  </a:moveTo>
                  <a:cubicBezTo>
                    <a:pt x="33" y="1"/>
                    <a:pt x="31" y="1"/>
                    <a:pt x="30" y="2"/>
                  </a:cubicBezTo>
                  <a:cubicBezTo>
                    <a:pt x="0" y="28"/>
                    <a:pt x="142" y="261"/>
                    <a:pt x="340" y="525"/>
                  </a:cubicBezTo>
                  <a:cubicBezTo>
                    <a:pt x="531" y="780"/>
                    <a:pt x="712" y="968"/>
                    <a:pt x="756" y="968"/>
                  </a:cubicBezTo>
                  <a:cubicBezTo>
                    <a:pt x="759" y="968"/>
                    <a:pt x="761" y="967"/>
                    <a:pt x="762" y="966"/>
                  </a:cubicBezTo>
                  <a:cubicBezTo>
                    <a:pt x="792" y="944"/>
                    <a:pt x="650" y="712"/>
                    <a:pt x="448" y="444"/>
                  </a:cubicBezTo>
                  <a:cubicBezTo>
                    <a:pt x="257" y="192"/>
                    <a:pt x="79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4"/>
            <p:cNvSpPr/>
            <p:nvPr/>
          </p:nvSpPr>
          <p:spPr>
            <a:xfrm>
              <a:off x="1573637" y="1890087"/>
              <a:ext cx="11232" cy="19033"/>
            </a:xfrm>
            <a:custGeom>
              <a:rect b="b" l="l" r="r" t="t"/>
              <a:pathLst>
                <a:path extrusionOk="0" h="1198" w="707">
                  <a:moveTo>
                    <a:pt x="669" y="1"/>
                  </a:moveTo>
                  <a:cubicBezTo>
                    <a:pt x="627" y="1"/>
                    <a:pt x="465" y="248"/>
                    <a:pt x="292" y="566"/>
                  </a:cubicBezTo>
                  <a:cubicBezTo>
                    <a:pt x="116" y="898"/>
                    <a:pt x="1" y="1182"/>
                    <a:pt x="30" y="1197"/>
                  </a:cubicBezTo>
                  <a:cubicBezTo>
                    <a:pt x="32" y="1197"/>
                    <a:pt x="33" y="1198"/>
                    <a:pt x="34" y="1198"/>
                  </a:cubicBezTo>
                  <a:cubicBezTo>
                    <a:pt x="76" y="1198"/>
                    <a:pt x="242" y="950"/>
                    <a:pt x="411" y="629"/>
                  </a:cubicBezTo>
                  <a:cubicBezTo>
                    <a:pt x="591" y="300"/>
                    <a:pt x="706" y="17"/>
                    <a:pt x="673" y="2"/>
                  </a:cubicBezTo>
                  <a:cubicBezTo>
                    <a:pt x="672" y="1"/>
                    <a:pt x="671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4"/>
            <p:cNvSpPr/>
            <p:nvPr/>
          </p:nvSpPr>
          <p:spPr>
            <a:xfrm>
              <a:off x="1462075" y="1901017"/>
              <a:ext cx="20606" cy="12440"/>
            </a:xfrm>
            <a:custGeom>
              <a:rect b="b" l="l" r="r" t="t"/>
              <a:pathLst>
                <a:path extrusionOk="0" h="783" w="1297">
                  <a:moveTo>
                    <a:pt x="30" y="1"/>
                  </a:moveTo>
                  <a:cubicBezTo>
                    <a:pt x="25" y="1"/>
                    <a:pt x="21" y="2"/>
                    <a:pt x="19" y="5"/>
                  </a:cubicBezTo>
                  <a:cubicBezTo>
                    <a:pt x="0" y="38"/>
                    <a:pt x="266" y="236"/>
                    <a:pt x="613" y="450"/>
                  </a:cubicBezTo>
                  <a:cubicBezTo>
                    <a:pt x="927" y="642"/>
                    <a:pt x="1198" y="782"/>
                    <a:pt x="1261" y="782"/>
                  </a:cubicBezTo>
                  <a:cubicBezTo>
                    <a:pt x="1268" y="782"/>
                    <a:pt x="1272" y="781"/>
                    <a:pt x="1274" y="778"/>
                  </a:cubicBezTo>
                  <a:cubicBezTo>
                    <a:pt x="1296" y="748"/>
                    <a:pt x="1027" y="550"/>
                    <a:pt x="684" y="333"/>
                  </a:cubicBezTo>
                  <a:cubicBezTo>
                    <a:pt x="367" y="139"/>
                    <a:pt x="91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54"/>
            <p:cNvSpPr/>
            <p:nvPr/>
          </p:nvSpPr>
          <p:spPr>
            <a:xfrm>
              <a:off x="1425105" y="1901065"/>
              <a:ext cx="9691" cy="14664"/>
            </a:xfrm>
            <a:custGeom>
              <a:rect b="b" l="l" r="r" t="t"/>
              <a:pathLst>
                <a:path extrusionOk="0" h="923" w="610">
                  <a:moveTo>
                    <a:pt x="571" y="1"/>
                  </a:moveTo>
                  <a:cubicBezTo>
                    <a:pt x="532" y="1"/>
                    <a:pt x="389" y="185"/>
                    <a:pt x="247" y="428"/>
                  </a:cubicBezTo>
                  <a:cubicBezTo>
                    <a:pt x="98" y="678"/>
                    <a:pt x="0" y="902"/>
                    <a:pt x="31" y="921"/>
                  </a:cubicBezTo>
                  <a:cubicBezTo>
                    <a:pt x="32" y="922"/>
                    <a:pt x="34" y="922"/>
                    <a:pt x="36" y="922"/>
                  </a:cubicBezTo>
                  <a:cubicBezTo>
                    <a:pt x="77" y="922"/>
                    <a:pt x="220" y="737"/>
                    <a:pt x="363" y="495"/>
                  </a:cubicBezTo>
                  <a:cubicBezTo>
                    <a:pt x="512" y="240"/>
                    <a:pt x="610" y="21"/>
                    <a:pt x="576" y="2"/>
                  </a:cubicBezTo>
                  <a:cubicBezTo>
                    <a:pt x="574" y="1"/>
                    <a:pt x="573" y="1"/>
                    <a:pt x="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4"/>
            <p:cNvSpPr/>
            <p:nvPr/>
          </p:nvSpPr>
          <p:spPr>
            <a:xfrm>
              <a:off x="1465157" y="2166752"/>
              <a:ext cx="19415" cy="12710"/>
            </a:xfrm>
            <a:custGeom>
              <a:rect b="b" l="l" r="r" t="t"/>
              <a:pathLst>
                <a:path extrusionOk="0" h="800" w="1222">
                  <a:moveTo>
                    <a:pt x="30" y="1"/>
                  </a:moveTo>
                  <a:cubicBezTo>
                    <a:pt x="25" y="1"/>
                    <a:pt x="21" y="2"/>
                    <a:pt x="20" y="4"/>
                  </a:cubicBezTo>
                  <a:cubicBezTo>
                    <a:pt x="1" y="39"/>
                    <a:pt x="247" y="240"/>
                    <a:pt x="572" y="456"/>
                  </a:cubicBezTo>
                  <a:cubicBezTo>
                    <a:pt x="872" y="658"/>
                    <a:pt x="1132" y="800"/>
                    <a:pt x="1192" y="800"/>
                  </a:cubicBezTo>
                  <a:cubicBezTo>
                    <a:pt x="1198" y="800"/>
                    <a:pt x="1202" y="799"/>
                    <a:pt x="1204" y="796"/>
                  </a:cubicBezTo>
                  <a:cubicBezTo>
                    <a:pt x="1222" y="766"/>
                    <a:pt x="975" y="561"/>
                    <a:pt x="647" y="344"/>
                  </a:cubicBezTo>
                  <a:cubicBezTo>
                    <a:pt x="349" y="146"/>
                    <a:pt x="89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54"/>
            <p:cNvSpPr/>
            <p:nvPr/>
          </p:nvSpPr>
          <p:spPr>
            <a:xfrm>
              <a:off x="1606508" y="2164528"/>
              <a:ext cx="15935" cy="16396"/>
            </a:xfrm>
            <a:custGeom>
              <a:rect b="b" l="l" r="r" t="t"/>
              <a:pathLst>
                <a:path extrusionOk="0" h="1032" w="1003">
                  <a:moveTo>
                    <a:pt x="968" y="1"/>
                  </a:moveTo>
                  <a:cubicBezTo>
                    <a:pt x="919" y="1"/>
                    <a:pt x="700" y="202"/>
                    <a:pt x="453" y="470"/>
                  </a:cubicBezTo>
                  <a:cubicBezTo>
                    <a:pt x="191" y="753"/>
                    <a:pt x="1" y="1003"/>
                    <a:pt x="30" y="1030"/>
                  </a:cubicBezTo>
                  <a:cubicBezTo>
                    <a:pt x="32" y="1031"/>
                    <a:pt x="33" y="1032"/>
                    <a:pt x="36" y="1032"/>
                  </a:cubicBezTo>
                  <a:cubicBezTo>
                    <a:pt x="80" y="1032"/>
                    <a:pt x="305" y="829"/>
                    <a:pt x="554" y="560"/>
                  </a:cubicBezTo>
                  <a:cubicBezTo>
                    <a:pt x="811" y="275"/>
                    <a:pt x="1002" y="25"/>
                    <a:pt x="975" y="3"/>
                  </a:cubicBezTo>
                  <a:cubicBezTo>
                    <a:pt x="973" y="1"/>
                    <a:pt x="971" y="1"/>
                    <a:pt x="9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54"/>
            <p:cNvSpPr/>
            <p:nvPr/>
          </p:nvSpPr>
          <p:spPr>
            <a:xfrm>
              <a:off x="1527818" y="2163495"/>
              <a:ext cx="2621" cy="16507"/>
            </a:xfrm>
            <a:custGeom>
              <a:rect b="b" l="l" r="r" t="t"/>
              <a:pathLst>
                <a:path extrusionOk="0" h="1039" w="165">
                  <a:moveTo>
                    <a:pt x="41" y="0"/>
                  </a:moveTo>
                  <a:cubicBezTo>
                    <a:pt x="40" y="0"/>
                    <a:pt x="39" y="0"/>
                    <a:pt x="39" y="1"/>
                  </a:cubicBezTo>
                  <a:cubicBezTo>
                    <a:pt x="1" y="8"/>
                    <a:pt x="31" y="239"/>
                    <a:pt x="27" y="520"/>
                  </a:cubicBezTo>
                  <a:cubicBezTo>
                    <a:pt x="31" y="799"/>
                    <a:pt x="1" y="1028"/>
                    <a:pt x="39" y="1039"/>
                  </a:cubicBezTo>
                  <a:cubicBezTo>
                    <a:pt x="39" y="1039"/>
                    <a:pt x="40" y="1039"/>
                    <a:pt x="40" y="1039"/>
                  </a:cubicBezTo>
                  <a:cubicBezTo>
                    <a:pt x="75" y="1039"/>
                    <a:pt x="165" y="814"/>
                    <a:pt x="161" y="520"/>
                  </a:cubicBezTo>
                  <a:cubicBezTo>
                    <a:pt x="165" y="224"/>
                    <a:pt x="76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54"/>
            <p:cNvSpPr/>
            <p:nvPr/>
          </p:nvSpPr>
          <p:spPr>
            <a:xfrm>
              <a:off x="1557797" y="2169167"/>
              <a:ext cx="19589" cy="11693"/>
            </a:xfrm>
            <a:custGeom>
              <a:rect b="b" l="l" r="r" t="t"/>
              <a:pathLst>
                <a:path extrusionOk="0" h="736" w="1233">
                  <a:moveTo>
                    <a:pt x="33" y="1"/>
                  </a:moveTo>
                  <a:cubicBezTo>
                    <a:pt x="25" y="1"/>
                    <a:pt x="21" y="2"/>
                    <a:pt x="19" y="6"/>
                  </a:cubicBezTo>
                  <a:cubicBezTo>
                    <a:pt x="0" y="35"/>
                    <a:pt x="250" y="226"/>
                    <a:pt x="583" y="424"/>
                  </a:cubicBezTo>
                  <a:cubicBezTo>
                    <a:pt x="878" y="605"/>
                    <a:pt x="1137" y="735"/>
                    <a:pt x="1200" y="735"/>
                  </a:cubicBezTo>
                  <a:cubicBezTo>
                    <a:pt x="1207" y="735"/>
                    <a:pt x="1212" y="734"/>
                    <a:pt x="1214" y="730"/>
                  </a:cubicBezTo>
                  <a:cubicBezTo>
                    <a:pt x="1233" y="697"/>
                    <a:pt x="983" y="510"/>
                    <a:pt x="654" y="308"/>
                  </a:cubicBezTo>
                  <a:cubicBezTo>
                    <a:pt x="355" y="131"/>
                    <a:pt x="96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54"/>
            <p:cNvSpPr/>
            <p:nvPr/>
          </p:nvSpPr>
          <p:spPr>
            <a:xfrm>
              <a:off x="1428664" y="2184419"/>
              <a:ext cx="242840" cy="10518"/>
            </a:xfrm>
            <a:custGeom>
              <a:rect b="b" l="l" r="r" t="t"/>
              <a:pathLst>
                <a:path extrusionOk="0" h="662" w="15285">
                  <a:moveTo>
                    <a:pt x="6391" y="1"/>
                  </a:moveTo>
                  <a:cubicBezTo>
                    <a:pt x="4779" y="1"/>
                    <a:pt x="3339" y="59"/>
                    <a:pt x="2238" y="121"/>
                  </a:cubicBezTo>
                  <a:cubicBezTo>
                    <a:pt x="1543" y="159"/>
                    <a:pt x="986" y="199"/>
                    <a:pt x="598" y="234"/>
                  </a:cubicBezTo>
                  <a:cubicBezTo>
                    <a:pt x="419" y="249"/>
                    <a:pt x="269" y="263"/>
                    <a:pt x="153" y="275"/>
                  </a:cubicBezTo>
                  <a:cubicBezTo>
                    <a:pt x="53" y="286"/>
                    <a:pt x="0" y="294"/>
                    <a:pt x="0" y="297"/>
                  </a:cubicBezTo>
                  <a:cubicBezTo>
                    <a:pt x="0" y="301"/>
                    <a:pt x="20" y="303"/>
                    <a:pt x="56" y="303"/>
                  </a:cubicBezTo>
                  <a:cubicBezTo>
                    <a:pt x="81" y="303"/>
                    <a:pt x="115" y="302"/>
                    <a:pt x="157" y="301"/>
                  </a:cubicBezTo>
                  <a:cubicBezTo>
                    <a:pt x="274" y="297"/>
                    <a:pt x="422" y="294"/>
                    <a:pt x="602" y="286"/>
                  </a:cubicBezTo>
                  <a:cubicBezTo>
                    <a:pt x="1009" y="267"/>
                    <a:pt x="1562" y="244"/>
                    <a:pt x="2241" y="215"/>
                  </a:cubicBezTo>
                  <a:cubicBezTo>
                    <a:pt x="3300" y="175"/>
                    <a:pt x="4666" y="135"/>
                    <a:pt x="6193" y="135"/>
                  </a:cubicBezTo>
                  <a:cubicBezTo>
                    <a:pt x="6665" y="135"/>
                    <a:pt x="7152" y="139"/>
                    <a:pt x="7650" y="147"/>
                  </a:cubicBezTo>
                  <a:cubicBezTo>
                    <a:pt x="9764" y="185"/>
                    <a:pt x="11669" y="353"/>
                    <a:pt x="13051" y="473"/>
                  </a:cubicBezTo>
                  <a:cubicBezTo>
                    <a:pt x="13727" y="536"/>
                    <a:pt x="14280" y="585"/>
                    <a:pt x="14684" y="622"/>
                  </a:cubicBezTo>
                  <a:cubicBezTo>
                    <a:pt x="14867" y="633"/>
                    <a:pt x="15012" y="644"/>
                    <a:pt x="15127" y="656"/>
                  </a:cubicBezTo>
                  <a:cubicBezTo>
                    <a:pt x="15189" y="660"/>
                    <a:pt x="15232" y="662"/>
                    <a:pt x="15257" y="662"/>
                  </a:cubicBezTo>
                  <a:cubicBezTo>
                    <a:pt x="15275" y="662"/>
                    <a:pt x="15284" y="661"/>
                    <a:pt x="15284" y="659"/>
                  </a:cubicBezTo>
                  <a:cubicBezTo>
                    <a:pt x="15284" y="652"/>
                    <a:pt x="15232" y="644"/>
                    <a:pt x="15132" y="630"/>
                  </a:cubicBezTo>
                  <a:cubicBezTo>
                    <a:pt x="15015" y="611"/>
                    <a:pt x="14870" y="592"/>
                    <a:pt x="14691" y="566"/>
                  </a:cubicBezTo>
                  <a:cubicBezTo>
                    <a:pt x="14306" y="518"/>
                    <a:pt x="13750" y="454"/>
                    <a:pt x="13058" y="379"/>
                  </a:cubicBezTo>
                  <a:cubicBezTo>
                    <a:pt x="11681" y="234"/>
                    <a:pt x="9771" y="51"/>
                    <a:pt x="7654" y="13"/>
                  </a:cubicBezTo>
                  <a:cubicBezTo>
                    <a:pt x="7224" y="5"/>
                    <a:pt x="6802" y="1"/>
                    <a:pt x="63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4"/>
            <p:cNvSpPr/>
            <p:nvPr/>
          </p:nvSpPr>
          <p:spPr>
            <a:xfrm>
              <a:off x="1596785" y="1945105"/>
              <a:ext cx="41371" cy="130166"/>
            </a:xfrm>
            <a:custGeom>
              <a:rect b="b" l="l" r="r" t="t"/>
              <a:pathLst>
                <a:path extrusionOk="0" h="8193" w="2604">
                  <a:moveTo>
                    <a:pt x="0" y="1"/>
                  </a:moveTo>
                  <a:lnTo>
                    <a:pt x="8" y="54"/>
                  </a:lnTo>
                  <a:cubicBezTo>
                    <a:pt x="23" y="106"/>
                    <a:pt x="49" y="199"/>
                    <a:pt x="94" y="326"/>
                  </a:cubicBezTo>
                  <a:cubicBezTo>
                    <a:pt x="168" y="557"/>
                    <a:pt x="269" y="852"/>
                    <a:pt x="385" y="1200"/>
                  </a:cubicBezTo>
                  <a:cubicBezTo>
                    <a:pt x="632" y="1936"/>
                    <a:pt x="971" y="2955"/>
                    <a:pt x="1330" y="4084"/>
                  </a:cubicBezTo>
                  <a:cubicBezTo>
                    <a:pt x="1688" y="5215"/>
                    <a:pt x="1999" y="6243"/>
                    <a:pt x="2219" y="6989"/>
                  </a:cubicBezTo>
                  <a:cubicBezTo>
                    <a:pt x="2323" y="7341"/>
                    <a:pt x="2413" y="7636"/>
                    <a:pt x="2480" y="7871"/>
                  </a:cubicBezTo>
                  <a:cubicBezTo>
                    <a:pt x="2547" y="8077"/>
                    <a:pt x="2585" y="8192"/>
                    <a:pt x="2596" y="8192"/>
                  </a:cubicBezTo>
                  <a:cubicBezTo>
                    <a:pt x="2604" y="8189"/>
                    <a:pt x="2581" y="8069"/>
                    <a:pt x="2533" y="7856"/>
                  </a:cubicBezTo>
                  <a:cubicBezTo>
                    <a:pt x="2499" y="7699"/>
                    <a:pt x="2447" y="7494"/>
                    <a:pt x="2383" y="724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4"/>
            <p:cNvSpPr/>
            <p:nvPr/>
          </p:nvSpPr>
          <p:spPr>
            <a:xfrm>
              <a:off x="1635408" y="2062673"/>
              <a:ext cx="4591" cy="14489"/>
            </a:xfrm>
            <a:custGeom>
              <a:rect b="b" l="l" r="r" t="t"/>
              <a:pathLst>
                <a:path extrusionOk="0" h="912" w="289">
                  <a:moveTo>
                    <a:pt x="1" y="1"/>
                  </a:moveTo>
                  <a:lnTo>
                    <a:pt x="251" y="912"/>
                  </a:lnTo>
                  <a:cubicBezTo>
                    <a:pt x="266" y="897"/>
                    <a:pt x="277" y="882"/>
                    <a:pt x="288" y="86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4"/>
            <p:cNvSpPr/>
            <p:nvPr/>
          </p:nvSpPr>
          <p:spPr>
            <a:xfrm>
              <a:off x="1596896" y="1945947"/>
              <a:ext cx="42499" cy="136204"/>
            </a:xfrm>
            <a:custGeom>
              <a:rect b="b" l="l" r="r" t="t"/>
              <a:pathLst>
                <a:path extrusionOk="0" h="8573" w="2675">
                  <a:moveTo>
                    <a:pt x="1" y="1"/>
                  </a:moveTo>
                  <a:lnTo>
                    <a:pt x="1293" y="8572"/>
                  </a:lnTo>
                  <a:cubicBezTo>
                    <a:pt x="1293" y="8572"/>
                    <a:pt x="2383" y="8562"/>
                    <a:pt x="2675" y="8259"/>
                  </a:cubicBezTo>
                  <a:lnTo>
                    <a:pt x="2425" y="7348"/>
                  </a:lnTo>
                  <a:lnTo>
                    <a:pt x="2376" y="7191"/>
                  </a:lnTo>
                  <a:lnTo>
                    <a:pt x="2376" y="7191"/>
                  </a:lnTo>
                  <a:cubicBezTo>
                    <a:pt x="2440" y="7441"/>
                    <a:pt x="2492" y="7646"/>
                    <a:pt x="2526" y="7803"/>
                  </a:cubicBezTo>
                  <a:cubicBezTo>
                    <a:pt x="2574" y="8016"/>
                    <a:pt x="2597" y="8136"/>
                    <a:pt x="2589" y="8139"/>
                  </a:cubicBezTo>
                  <a:cubicBezTo>
                    <a:pt x="2578" y="8139"/>
                    <a:pt x="2540" y="8024"/>
                    <a:pt x="2473" y="7818"/>
                  </a:cubicBezTo>
                  <a:cubicBezTo>
                    <a:pt x="2406" y="7583"/>
                    <a:pt x="2316" y="7288"/>
                    <a:pt x="2212" y="6936"/>
                  </a:cubicBezTo>
                  <a:cubicBezTo>
                    <a:pt x="1992" y="6190"/>
                    <a:pt x="1681" y="5162"/>
                    <a:pt x="1323" y="4031"/>
                  </a:cubicBezTo>
                  <a:cubicBezTo>
                    <a:pt x="964" y="2902"/>
                    <a:pt x="625" y="1883"/>
                    <a:pt x="378" y="1147"/>
                  </a:cubicBezTo>
                  <a:cubicBezTo>
                    <a:pt x="262" y="799"/>
                    <a:pt x="161" y="504"/>
                    <a:pt x="87" y="273"/>
                  </a:cubicBezTo>
                  <a:cubicBezTo>
                    <a:pt x="42" y="146"/>
                    <a:pt x="16" y="53"/>
                    <a:pt x="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54"/>
            <p:cNvSpPr/>
            <p:nvPr/>
          </p:nvSpPr>
          <p:spPr>
            <a:xfrm>
              <a:off x="1273300" y="2185213"/>
              <a:ext cx="401398" cy="483536"/>
            </a:xfrm>
            <a:custGeom>
              <a:rect b="b" l="l" r="r" t="t"/>
              <a:pathLst>
                <a:path extrusionOk="0" h="30435" w="25265">
                  <a:moveTo>
                    <a:pt x="15504" y="1"/>
                  </a:moveTo>
                  <a:cubicBezTo>
                    <a:pt x="14579" y="1"/>
                    <a:pt x="13673" y="26"/>
                    <a:pt x="12831" y="87"/>
                  </a:cubicBezTo>
                  <a:cubicBezTo>
                    <a:pt x="9779" y="322"/>
                    <a:pt x="8110" y="109"/>
                    <a:pt x="4756" y="426"/>
                  </a:cubicBezTo>
                  <a:cubicBezTo>
                    <a:pt x="2411" y="737"/>
                    <a:pt x="644" y="2704"/>
                    <a:pt x="587" y="5069"/>
                  </a:cubicBezTo>
                  <a:lnTo>
                    <a:pt x="1" y="30434"/>
                  </a:lnTo>
                  <a:lnTo>
                    <a:pt x="6171" y="30434"/>
                  </a:lnTo>
                  <a:lnTo>
                    <a:pt x="7146" y="7691"/>
                  </a:lnTo>
                  <a:lnTo>
                    <a:pt x="8965" y="7922"/>
                  </a:lnTo>
                  <a:cubicBezTo>
                    <a:pt x="8730" y="16438"/>
                    <a:pt x="9619" y="30434"/>
                    <a:pt x="9619" y="30434"/>
                  </a:cubicBezTo>
                  <a:lnTo>
                    <a:pt x="16469" y="30102"/>
                  </a:lnTo>
                  <a:lnTo>
                    <a:pt x="16081" y="8255"/>
                  </a:lnTo>
                  <a:lnTo>
                    <a:pt x="16081" y="8255"/>
                  </a:lnTo>
                  <a:cubicBezTo>
                    <a:pt x="16081" y="8255"/>
                    <a:pt x="16241" y="8266"/>
                    <a:pt x="16518" y="8266"/>
                  </a:cubicBezTo>
                  <a:cubicBezTo>
                    <a:pt x="18344" y="8266"/>
                    <a:pt x="25265" y="7793"/>
                    <a:pt x="25063" y="609"/>
                  </a:cubicBezTo>
                  <a:cubicBezTo>
                    <a:pt x="25063" y="609"/>
                    <a:pt x="20053" y="1"/>
                    <a:pt x="155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54"/>
            <p:cNvSpPr/>
            <p:nvPr/>
          </p:nvSpPr>
          <p:spPr>
            <a:xfrm>
              <a:off x="1414842" y="2185467"/>
              <a:ext cx="91687" cy="130913"/>
            </a:xfrm>
            <a:custGeom>
              <a:rect b="b" l="l" r="r" t="t"/>
              <a:pathLst>
                <a:path extrusionOk="0" h="8240" w="5771">
                  <a:moveTo>
                    <a:pt x="5736" y="0"/>
                  </a:moveTo>
                  <a:cubicBezTo>
                    <a:pt x="5716" y="0"/>
                    <a:pt x="5685" y="1"/>
                    <a:pt x="5644" y="3"/>
                  </a:cubicBezTo>
                  <a:cubicBezTo>
                    <a:pt x="5566" y="7"/>
                    <a:pt x="5446" y="14"/>
                    <a:pt x="5297" y="29"/>
                  </a:cubicBezTo>
                  <a:cubicBezTo>
                    <a:pt x="4990" y="59"/>
                    <a:pt x="4554" y="111"/>
                    <a:pt x="4016" y="197"/>
                  </a:cubicBezTo>
                  <a:cubicBezTo>
                    <a:pt x="3481" y="295"/>
                    <a:pt x="2824" y="362"/>
                    <a:pt x="2152" y="664"/>
                  </a:cubicBezTo>
                  <a:cubicBezTo>
                    <a:pt x="1816" y="810"/>
                    <a:pt x="1483" y="1007"/>
                    <a:pt x="1180" y="1273"/>
                  </a:cubicBezTo>
                  <a:cubicBezTo>
                    <a:pt x="882" y="1538"/>
                    <a:pt x="624" y="1874"/>
                    <a:pt x="441" y="2255"/>
                  </a:cubicBezTo>
                  <a:cubicBezTo>
                    <a:pt x="75" y="3024"/>
                    <a:pt x="1" y="3846"/>
                    <a:pt x="1" y="4567"/>
                  </a:cubicBezTo>
                  <a:cubicBezTo>
                    <a:pt x="19" y="5281"/>
                    <a:pt x="34" y="5927"/>
                    <a:pt x="49" y="6480"/>
                  </a:cubicBezTo>
                  <a:cubicBezTo>
                    <a:pt x="60" y="7022"/>
                    <a:pt x="53" y="7462"/>
                    <a:pt x="49" y="7768"/>
                  </a:cubicBezTo>
                  <a:cubicBezTo>
                    <a:pt x="45" y="8071"/>
                    <a:pt x="41" y="8239"/>
                    <a:pt x="53" y="8239"/>
                  </a:cubicBezTo>
                  <a:cubicBezTo>
                    <a:pt x="53" y="8239"/>
                    <a:pt x="53" y="8239"/>
                    <a:pt x="53" y="8239"/>
                  </a:cubicBezTo>
                  <a:cubicBezTo>
                    <a:pt x="57" y="8239"/>
                    <a:pt x="64" y="8195"/>
                    <a:pt x="71" y="8120"/>
                  </a:cubicBezTo>
                  <a:cubicBezTo>
                    <a:pt x="79" y="8041"/>
                    <a:pt x="90" y="7922"/>
                    <a:pt x="101" y="7768"/>
                  </a:cubicBezTo>
                  <a:cubicBezTo>
                    <a:pt x="120" y="7466"/>
                    <a:pt x="142" y="7025"/>
                    <a:pt x="146" y="6480"/>
                  </a:cubicBezTo>
                  <a:cubicBezTo>
                    <a:pt x="153" y="5934"/>
                    <a:pt x="131" y="5284"/>
                    <a:pt x="123" y="4567"/>
                  </a:cubicBezTo>
                  <a:cubicBezTo>
                    <a:pt x="131" y="3858"/>
                    <a:pt x="209" y="3055"/>
                    <a:pt x="564" y="2315"/>
                  </a:cubicBezTo>
                  <a:cubicBezTo>
                    <a:pt x="740" y="1949"/>
                    <a:pt x="987" y="1628"/>
                    <a:pt x="1270" y="1371"/>
                  </a:cubicBezTo>
                  <a:cubicBezTo>
                    <a:pt x="1558" y="1116"/>
                    <a:pt x="1879" y="922"/>
                    <a:pt x="2200" y="776"/>
                  </a:cubicBezTo>
                  <a:cubicBezTo>
                    <a:pt x="2847" y="481"/>
                    <a:pt x="3500" y="399"/>
                    <a:pt x="4030" y="290"/>
                  </a:cubicBezTo>
                  <a:cubicBezTo>
                    <a:pt x="4564" y="194"/>
                    <a:pt x="5002" y="126"/>
                    <a:pt x="5300" y="81"/>
                  </a:cubicBezTo>
                  <a:cubicBezTo>
                    <a:pt x="5603" y="37"/>
                    <a:pt x="5771" y="11"/>
                    <a:pt x="5767" y="3"/>
                  </a:cubicBezTo>
                  <a:cubicBezTo>
                    <a:pt x="5767" y="1"/>
                    <a:pt x="5757" y="0"/>
                    <a:pt x="57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54"/>
            <p:cNvSpPr/>
            <p:nvPr/>
          </p:nvSpPr>
          <p:spPr>
            <a:xfrm>
              <a:off x="1377522" y="2282111"/>
              <a:ext cx="9914" cy="25309"/>
            </a:xfrm>
            <a:custGeom>
              <a:rect b="b" l="l" r="r" t="t"/>
              <a:pathLst>
                <a:path extrusionOk="0" h="1593" w="624">
                  <a:moveTo>
                    <a:pt x="42" y="1"/>
                  </a:moveTo>
                  <a:cubicBezTo>
                    <a:pt x="42" y="1"/>
                    <a:pt x="41" y="1"/>
                    <a:pt x="41" y="1"/>
                  </a:cubicBezTo>
                  <a:cubicBezTo>
                    <a:pt x="0" y="8"/>
                    <a:pt x="71" y="393"/>
                    <a:pt x="250" y="823"/>
                  </a:cubicBezTo>
                  <a:cubicBezTo>
                    <a:pt x="428" y="1248"/>
                    <a:pt x="550" y="1592"/>
                    <a:pt x="585" y="1592"/>
                  </a:cubicBezTo>
                  <a:cubicBezTo>
                    <a:pt x="586" y="1592"/>
                    <a:pt x="586" y="1592"/>
                    <a:pt x="586" y="1592"/>
                  </a:cubicBezTo>
                  <a:cubicBezTo>
                    <a:pt x="624" y="1585"/>
                    <a:pt x="557" y="1204"/>
                    <a:pt x="377" y="774"/>
                  </a:cubicBezTo>
                  <a:cubicBezTo>
                    <a:pt x="199" y="346"/>
                    <a:pt x="7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54"/>
            <p:cNvSpPr/>
            <p:nvPr/>
          </p:nvSpPr>
          <p:spPr>
            <a:xfrm>
              <a:off x="1385402" y="2274104"/>
              <a:ext cx="4051" cy="33316"/>
            </a:xfrm>
            <a:custGeom>
              <a:rect b="b" l="l" r="r" t="t"/>
              <a:pathLst>
                <a:path extrusionOk="0" h="2097" w="255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1" y="5"/>
                    <a:pt x="56" y="475"/>
                    <a:pt x="90" y="1050"/>
                  </a:cubicBezTo>
                  <a:cubicBezTo>
                    <a:pt x="120" y="1625"/>
                    <a:pt x="49" y="2089"/>
                    <a:pt x="90" y="2096"/>
                  </a:cubicBezTo>
                  <a:cubicBezTo>
                    <a:pt x="91" y="2096"/>
                    <a:pt x="91" y="2096"/>
                    <a:pt x="91" y="2096"/>
                  </a:cubicBezTo>
                  <a:cubicBezTo>
                    <a:pt x="122" y="2096"/>
                    <a:pt x="254" y="1632"/>
                    <a:pt x="225" y="1043"/>
                  </a:cubicBezTo>
                  <a:cubicBezTo>
                    <a:pt x="191" y="459"/>
                    <a:pt x="76" y="0"/>
                    <a:pt x="4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4"/>
            <p:cNvSpPr/>
            <p:nvPr/>
          </p:nvSpPr>
          <p:spPr>
            <a:xfrm>
              <a:off x="1520811" y="2281698"/>
              <a:ext cx="8516" cy="34682"/>
            </a:xfrm>
            <a:custGeom>
              <a:rect b="b" l="l" r="r" t="t"/>
              <a:pathLst>
                <a:path extrusionOk="0" h="2183" w="536">
                  <a:moveTo>
                    <a:pt x="36" y="1"/>
                  </a:moveTo>
                  <a:cubicBezTo>
                    <a:pt x="36" y="1"/>
                    <a:pt x="35" y="1"/>
                    <a:pt x="35" y="1"/>
                  </a:cubicBezTo>
                  <a:cubicBezTo>
                    <a:pt x="1" y="8"/>
                    <a:pt x="91" y="498"/>
                    <a:pt x="199" y="1103"/>
                  </a:cubicBezTo>
                  <a:cubicBezTo>
                    <a:pt x="310" y="1704"/>
                    <a:pt x="461" y="2182"/>
                    <a:pt x="501" y="2182"/>
                  </a:cubicBezTo>
                  <a:cubicBezTo>
                    <a:pt x="501" y="2182"/>
                    <a:pt x="502" y="2182"/>
                    <a:pt x="502" y="2182"/>
                  </a:cubicBezTo>
                  <a:cubicBezTo>
                    <a:pt x="535" y="2175"/>
                    <a:pt x="442" y="1685"/>
                    <a:pt x="334" y="1080"/>
                  </a:cubicBezTo>
                  <a:cubicBezTo>
                    <a:pt x="226" y="479"/>
                    <a:pt x="75" y="1"/>
                    <a:pt x="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4"/>
            <p:cNvSpPr/>
            <p:nvPr/>
          </p:nvSpPr>
          <p:spPr>
            <a:xfrm>
              <a:off x="1528644" y="2281650"/>
              <a:ext cx="4417" cy="34730"/>
            </a:xfrm>
            <a:custGeom>
              <a:rect b="b" l="l" r="r" t="t"/>
              <a:pathLst>
                <a:path extrusionOk="0" h="2186" w="278">
                  <a:moveTo>
                    <a:pt x="159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21" y="4"/>
                    <a:pt x="144" y="493"/>
                    <a:pt x="109" y="1094"/>
                  </a:cubicBezTo>
                  <a:cubicBezTo>
                    <a:pt x="76" y="1696"/>
                    <a:pt x="1" y="2178"/>
                    <a:pt x="39" y="2185"/>
                  </a:cubicBezTo>
                  <a:cubicBezTo>
                    <a:pt x="39" y="2185"/>
                    <a:pt x="39" y="2185"/>
                    <a:pt x="40" y="2185"/>
                  </a:cubicBezTo>
                  <a:cubicBezTo>
                    <a:pt x="75" y="2185"/>
                    <a:pt x="211" y="1707"/>
                    <a:pt x="244" y="1102"/>
                  </a:cubicBezTo>
                  <a:cubicBezTo>
                    <a:pt x="278" y="490"/>
                    <a:pt x="193" y="0"/>
                    <a:pt x="1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4"/>
            <p:cNvSpPr/>
            <p:nvPr/>
          </p:nvSpPr>
          <p:spPr>
            <a:xfrm>
              <a:off x="1272887" y="2644108"/>
              <a:ext cx="95913" cy="2145"/>
            </a:xfrm>
            <a:custGeom>
              <a:rect b="b" l="l" r="r" t="t"/>
              <a:pathLst>
                <a:path extrusionOk="0" h="135" w="6037">
                  <a:moveTo>
                    <a:pt x="3019" y="0"/>
                  </a:moveTo>
                  <a:cubicBezTo>
                    <a:pt x="1353" y="0"/>
                    <a:pt x="1" y="30"/>
                    <a:pt x="1" y="68"/>
                  </a:cubicBezTo>
                  <a:cubicBezTo>
                    <a:pt x="1" y="104"/>
                    <a:pt x="1353" y="135"/>
                    <a:pt x="3019" y="135"/>
                  </a:cubicBezTo>
                  <a:cubicBezTo>
                    <a:pt x="4685" y="135"/>
                    <a:pt x="6037" y="104"/>
                    <a:pt x="6037" y="68"/>
                  </a:cubicBezTo>
                  <a:cubicBezTo>
                    <a:pt x="6037" y="30"/>
                    <a:pt x="4685" y="0"/>
                    <a:pt x="30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4"/>
            <p:cNvSpPr/>
            <p:nvPr/>
          </p:nvSpPr>
          <p:spPr>
            <a:xfrm>
              <a:off x="1424517" y="2642328"/>
              <a:ext cx="109131" cy="2145"/>
            </a:xfrm>
            <a:custGeom>
              <a:rect b="b" l="l" r="r" t="t"/>
              <a:pathLst>
                <a:path extrusionOk="0" h="135" w="6869">
                  <a:moveTo>
                    <a:pt x="3436" y="0"/>
                  </a:moveTo>
                  <a:cubicBezTo>
                    <a:pt x="1539" y="0"/>
                    <a:pt x="0" y="30"/>
                    <a:pt x="0" y="68"/>
                  </a:cubicBezTo>
                  <a:cubicBezTo>
                    <a:pt x="0" y="104"/>
                    <a:pt x="1539" y="135"/>
                    <a:pt x="3436" y="135"/>
                  </a:cubicBezTo>
                  <a:cubicBezTo>
                    <a:pt x="5330" y="135"/>
                    <a:pt x="6869" y="104"/>
                    <a:pt x="6869" y="68"/>
                  </a:cubicBezTo>
                  <a:cubicBezTo>
                    <a:pt x="6869" y="30"/>
                    <a:pt x="5330" y="0"/>
                    <a:pt x="34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54"/>
            <p:cNvSpPr/>
            <p:nvPr/>
          </p:nvSpPr>
          <p:spPr>
            <a:xfrm>
              <a:off x="1489672" y="2254228"/>
              <a:ext cx="168836" cy="387337"/>
            </a:xfrm>
            <a:custGeom>
              <a:rect b="b" l="l" r="r" t="t"/>
              <a:pathLst>
                <a:path extrusionOk="0" h="24380" w="10627">
                  <a:moveTo>
                    <a:pt x="3164" y="1"/>
                  </a:moveTo>
                  <a:cubicBezTo>
                    <a:pt x="2716" y="8"/>
                    <a:pt x="2242" y="34"/>
                    <a:pt x="1767" y="153"/>
                  </a:cubicBezTo>
                  <a:cubicBezTo>
                    <a:pt x="1300" y="273"/>
                    <a:pt x="818" y="516"/>
                    <a:pt x="501" y="938"/>
                  </a:cubicBezTo>
                  <a:cubicBezTo>
                    <a:pt x="172" y="1356"/>
                    <a:pt x="52" y="1901"/>
                    <a:pt x="26" y="2432"/>
                  </a:cubicBezTo>
                  <a:cubicBezTo>
                    <a:pt x="0" y="2970"/>
                    <a:pt x="56" y="3511"/>
                    <a:pt x="75" y="4057"/>
                  </a:cubicBezTo>
                  <a:cubicBezTo>
                    <a:pt x="104" y="5159"/>
                    <a:pt x="135" y="6298"/>
                    <a:pt x="164" y="7467"/>
                  </a:cubicBezTo>
                  <a:cubicBezTo>
                    <a:pt x="295" y="12136"/>
                    <a:pt x="418" y="16364"/>
                    <a:pt x="482" y="19426"/>
                  </a:cubicBezTo>
                  <a:cubicBezTo>
                    <a:pt x="512" y="20950"/>
                    <a:pt x="535" y="22187"/>
                    <a:pt x="553" y="23050"/>
                  </a:cubicBezTo>
                  <a:cubicBezTo>
                    <a:pt x="561" y="23472"/>
                    <a:pt x="564" y="23805"/>
                    <a:pt x="571" y="24036"/>
                  </a:cubicBezTo>
                  <a:cubicBezTo>
                    <a:pt x="575" y="24144"/>
                    <a:pt x="575" y="24230"/>
                    <a:pt x="580" y="24294"/>
                  </a:cubicBezTo>
                  <a:cubicBezTo>
                    <a:pt x="580" y="24350"/>
                    <a:pt x="583" y="24379"/>
                    <a:pt x="587" y="24379"/>
                  </a:cubicBezTo>
                  <a:cubicBezTo>
                    <a:pt x="587" y="24379"/>
                    <a:pt x="590" y="24350"/>
                    <a:pt x="590" y="24294"/>
                  </a:cubicBezTo>
                  <a:cubicBezTo>
                    <a:pt x="594" y="24230"/>
                    <a:pt x="594" y="24144"/>
                    <a:pt x="597" y="24036"/>
                  </a:cubicBezTo>
                  <a:cubicBezTo>
                    <a:pt x="597" y="23805"/>
                    <a:pt x="602" y="23472"/>
                    <a:pt x="606" y="23050"/>
                  </a:cubicBezTo>
                  <a:cubicBezTo>
                    <a:pt x="606" y="22195"/>
                    <a:pt x="597" y="20955"/>
                    <a:pt x="580" y="19426"/>
                  </a:cubicBezTo>
                  <a:cubicBezTo>
                    <a:pt x="538" y="16364"/>
                    <a:pt x="430" y="12132"/>
                    <a:pt x="299" y="7464"/>
                  </a:cubicBezTo>
                  <a:cubicBezTo>
                    <a:pt x="269" y="6294"/>
                    <a:pt x="235" y="5155"/>
                    <a:pt x="206" y="4053"/>
                  </a:cubicBezTo>
                  <a:cubicBezTo>
                    <a:pt x="187" y="3500"/>
                    <a:pt x="131" y="2963"/>
                    <a:pt x="157" y="2439"/>
                  </a:cubicBezTo>
                  <a:cubicBezTo>
                    <a:pt x="180" y="1920"/>
                    <a:pt x="295" y="1405"/>
                    <a:pt x="597" y="1013"/>
                  </a:cubicBezTo>
                  <a:cubicBezTo>
                    <a:pt x="897" y="620"/>
                    <a:pt x="1345" y="389"/>
                    <a:pt x="1800" y="270"/>
                  </a:cubicBezTo>
                  <a:cubicBezTo>
                    <a:pt x="2256" y="150"/>
                    <a:pt x="2719" y="124"/>
                    <a:pt x="3168" y="113"/>
                  </a:cubicBezTo>
                  <a:cubicBezTo>
                    <a:pt x="4068" y="108"/>
                    <a:pt x="4905" y="105"/>
                    <a:pt x="5670" y="105"/>
                  </a:cubicBezTo>
                  <a:cubicBezTo>
                    <a:pt x="7194" y="98"/>
                    <a:pt x="8430" y="90"/>
                    <a:pt x="9297" y="86"/>
                  </a:cubicBezTo>
                  <a:cubicBezTo>
                    <a:pt x="9719" y="82"/>
                    <a:pt x="10048" y="75"/>
                    <a:pt x="10283" y="75"/>
                  </a:cubicBezTo>
                  <a:cubicBezTo>
                    <a:pt x="10391" y="72"/>
                    <a:pt x="10473" y="68"/>
                    <a:pt x="10541" y="68"/>
                  </a:cubicBezTo>
                  <a:cubicBezTo>
                    <a:pt x="10597" y="64"/>
                    <a:pt x="10627" y="64"/>
                    <a:pt x="10627" y="60"/>
                  </a:cubicBezTo>
                  <a:cubicBezTo>
                    <a:pt x="10627" y="60"/>
                    <a:pt x="10597" y="56"/>
                    <a:pt x="10541" y="53"/>
                  </a:cubicBezTo>
                  <a:cubicBezTo>
                    <a:pt x="10473" y="53"/>
                    <a:pt x="10391" y="49"/>
                    <a:pt x="10283" y="46"/>
                  </a:cubicBezTo>
                  <a:cubicBezTo>
                    <a:pt x="10048" y="46"/>
                    <a:pt x="9719" y="38"/>
                    <a:pt x="9297" y="34"/>
                  </a:cubicBezTo>
                  <a:cubicBezTo>
                    <a:pt x="8430" y="27"/>
                    <a:pt x="7194" y="19"/>
                    <a:pt x="5670" y="8"/>
                  </a:cubicBezTo>
                  <a:cubicBezTo>
                    <a:pt x="4905" y="4"/>
                    <a:pt x="4064" y="4"/>
                    <a:pt x="3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4"/>
            <p:cNvSpPr/>
            <p:nvPr/>
          </p:nvSpPr>
          <p:spPr>
            <a:xfrm>
              <a:off x="1404086" y="2309596"/>
              <a:ext cx="11487" cy="1430"/>
            </a:xfrm>
            <a:custGeom>
              <a:rect b="b" l="l" r="r" t="t"/>
              <a:pathLst>
                <a:path extrusionOk="0" h="90" w="723">
                  <a:moveTo>
                    <a:pt x="1" y="0"/>
                  </a:moveTo>
                  <a:lnTo>
                    <a:pt x="1" y="0"/>
                  </a:lnTo>
                  <a:lnTo>
                    <a:pt x="722" y="90"/>
                  </a:lnTo>
                  <a:lnTo>
                    <a:pt x="722" y="9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4"/>
            <p:cNvSpPr/>
            <p:nvPr/>
          </p:nvSpPr>
          <p:spPr>
            <a:xfrm>
              <a:off x="1400527" y="2235116"/>
              <a:ext cx="17826" cy="75910"/>
            </a:xfrm>
            <a:custGeom>
              <a:rect b="b" l="l" r="r" t="t"/>
              <a:pathLst>
                <a:path extrusionOk="0" h="4778" w="1122">
                  <a:moveTo>
                    <a:pt x="1121" y="280"/>
                  </a:moveTo>
                  <a:lnTo>
                    <a:pt x="1121" y="280"/>
                  </a:lnTo>
                  <a:cubicBezTo>
                    <a:pt x="1050" y="677"/>
                    <a:pt x="1028" y="1073"/>
                    <a:pt x="1024" y="1442"/>
                  </a:cubicBezTo>
                  <a:cubicBezTo>
                    <a:pt x="1028" y="1809"/>
                    <a:pt x="1036" y="2156"/>
                    <a:pt x="1043" y="2481"/>
                  </a:cubicBezTo>
                  <a:lnTo>
                    <a:pt x="1121" y="280"/>
                  </a:lnTo>
                  <a:close/>
                  <a:moveTo>
                    <a:pt x="1043" y="1"/>
                  </a:moveTo>
                  <a:cubicBezTo>
                    <a:pt x="1" y="1782"/>
                    <a:pt x="225" y="4677"/>
                    <a:pt x="225" y="4688"/>
                  </a:cubicBezTo>
                  <a:lnTo>
                    <a:pt x="946" y="4778"/>
                  </a:lnTo>
                  <a:cubicBezTo>
                    <a:pt x="946" y="4737"/>
                    <a:pt x="950" y="4692"/>
                    <a:pt x="950" y="4643"/>
                  </a:cubicBezTo>
                  <a:cubicBezTo>
                    <a:pt x="954" y="4337"/>
                    <a:pt x="961" y="3897"/>
                    <a:pt x="950" y="3355"/>
                  </a:cubicBezTo>
                  <a:cubicBezTo>
                    <a:pt x="935" y="2802"/>
                    <a:pt x="920" y="2156"/>
                    <a:pt x="902" y="1442"/>
                  </a:cubicBezTo>
                  <a:cubicBezTo>
                    <a:pt x="902" y="987"/>
                    <a:pt x="931" y="494"/>
                    <a:pt x="1043" y="1"/>
                  </a:cubicBez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4"/>
            <p:cNvSpPr/>
            <p:nvPr/>
          </p:nvSpPr>
          <p:spPr>
            <a:xfrm>
              <a:off x="1414842" y="2232685"/>
              <a:ext cx="3813" cy="78405"/>
            </a:xfrm>
            <a:custGeom>
              <a:rect b="b" l="l" r="r" t="t"/>
              <a:pathLst>
                <a:path extrusionOk="0" h="4935" w="240">
                  <a:moveTo>
                    <a:pt x="239" y="0"/>
                  </a:moveTo>
                  <a:lnTo>
                    <a:pt x="239" y="0"/>
                  </a:lnTo>
                  <a:cubicBezTo>
                    <a:pt x="206" y="49"/>
                    <a:pt x="172" y="102"/>
                    <a:pt x="142" y="154"/>
                  </a:cubicBezTo>
                  <a:cubicBezTo>
                    <a:pt x="30" y="647"/>
                    <a:pt x="1" y="1140"/>
                    <a:pt x="1" y="1595"/>
                  </a:cubicBezTo>
                  <a:cubicBezTo>
                    <a:pt x="19" y="2309"/>
                    <a:pt x="34" y="2955"/>
                    <a:pt x="49" y="3508"/>
                  </a:cubicBezTo>
                  <a:cubicBezTo>
                    <a:pt x="60" y="4050"/>
                    <a:pt x="53" y="4490"/>
                    <a:pt x="49" y="4796"/>
                  </a:cubicBezTo>
                  <a:cubicBezTo>
                    <a:pt x="49" y="4845"/>
                    <a:pt x="45" y="4890"/>
                    <a:pt x="45" y="4931"/>
                  </a:cubicBezTo>
                  <a:lnTo>
                    <a:pt x="56" y="4934"/>
                  </a:lnTo>
                  <a:lnTo>
                    <a:pt x="142" y="2634"/>
                  </a:lnTo>
                  <a:cubicBezTo>
                    <a:pt x="135" y="2309"/>
                    <a:pt x="127" y="1962"/>
                    <a:pt x="123" y="1595"/>
                  </a:cubicBezTo>
                  <a:cubicBezTo>
                    <a:pt x="127" y="1226"/>
                    <a:pt x="149" y="830"/>
                    <a:pt x="220" y="433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54"/>
            <p:cNvSpPr/>
            <p:nvPr/>
          </p:nvSpPr>
          <p:spPr>
            <a:xfrm>
              <a:off x="1341425" y="2259058"/>
              <a:ext cx="70588" cy="383921"/>
            </a:xfrm>
            <a:custGeom>
              <a:rect b="b" l="l" r="r" t="t"/>
              <a:pathLst>
                <a:path extrusionOk="0" h="24165" w="4443">
                  <a:moveTo>
                    <a:pt x="2872" y="1"/>
                  </a:moveTo>
                  <a:cubicBezTo>
                    <a:pt x="2649" y="1"/>
                    <a:pt x="2406" y="23"/>
                    <a:pt x="2148" y="88"/>
                  </a:cubicBezTo>
                  <a:cubicBezTo>
                    <a:pt x="1910" y="152"/>
                    <a:pt x="1659" y="249"/>
                    <a:pt x="1431" y="417"/>
                  </a:cubicBezTo>
                  <a:cubicBezTo>
                    <a:pt x="1200" y="578"/>
                    <a:pt x="1002" y="813"/>
                    <a:pt x="864" y="1097"/>
                  </a:cubicBezTo>
                  <a:cubicBezTo>
                    <a:pt x="580" y="1664"/>
                    <a:pt x="550" y="2364"/>
                    <a:pt x="531" y="3076"/>
                  </a:cubicBezTo>
                  <a:cubicBezTo>
                    <a:pt x="509" y="3798"/>
                    <a:pt x="486" y="4563"/>
                    <a:pt x="460" y="5374"/>
                  </a:cubicBezTo>
                  <a:cubicBezTo>
                    <a:pt x="416" y="6991"/>
                    <a:pt x="364" y="8773"/>
                    <a:pt x="311" y="10637"/>
                  </a:cubicBezTo>
                  <a:cubicBezTo>
                    <a:pt x="217" y="14368"/>
                    <a:pt x="131" y="17748"/>
                    <a:pt x="68" y="20206"/>
                  </a:cubicBezTo>
                  <a:cubicBezTo>
                    <a:pt x="42" y="21420"/>
                    <a:pt x="23" y="22410"/>
                    <a:pt x="9" y="23104"/>
                  </a:cubicBezTo>
                  <a:cubicBezTo>
                    <a:pt x="5" y="23437"/>
                    <a:pt x="1" y="23702"/>
                    <a:pt x="1" y="23892"/>
                  </a:cubicBezTo>
                  <a:lnTo>
                    <a:pt x="1" y="24098"/>
                  </a:lnTo>
                  <a:cubicBezTo>
                    <a:pt x="1" y="24142"/>
                    <a:pt x="5" y="24165"/>
                    <a:pt x="5" y="24165"/>
                  </a:cubicBezTo>
                  <a:cubicBezTo>
                    <a:pt x="9" y="24165"/>
                    <a:pt x="12" y="24142"/>
                    <a:pt x="16" y="24098"/>
                  </a:cubicBezTo>
                  <a:cubicBezTo>
                    <a:pt x="19" y="24042"/>
                    <a:pt x="23" y="23975"/>
                    <a:pt x="27" y="23892"/>
                  </a:cubicBezTo>
                  <a:cubicBezTo>
                    <a:pt x="35" y="23702"/>
                    <a:pt x="45" y="23440"/>
                    <a:pt x="61" y="23104"/>
                  </a:cubicBezTo>
                  <a:cubicBezTo>
                    <a:pt x="87" y="22410"/>
                    <a:pt x="121" y="21423"/>
                    <a:pt x="162" y="20206"/>
                  </a:cubicBezTo>
                  <a:cubicBezTo>
                    <a:pt x="236" y="17748"/>
                    <a:pt x="337" y="14371"/>
                    <a:pt x="445" y="10640"/>
                  </a:cubicBezTo>
                  <a:cubicBezTo>
                    <a:pt x="494" y="8777"/>
                    <a:pt x="543" y="6995"/>
                    <a:pt x="588" y="5377"/>
                  </a:cubicBezTo>
                  <a:cubicBezTo>
                    <a:pt x="606" y="4567"/>
                    <a:pt x="624" y="3801"/>
                    <a:pt x="643" y="3081"/>
                  </a:cubicBezTo>
                  <a:cubicBezTo>
                    <a:pt x="659" y="2364"/>
                    <a:pt x="685" y="1683"/>
                    <a:pt x="950" y="1138"/>
                  </a:cubicBezTo>
                  <a:cubicBezTo>
                    <a:pt x="1076" y="869"/>
                    <a:pt x="1264" y="642"/>
                    <a:pt x="1480" y="485"/>
                  </a:cubicBezTo>
                  <a:cubicBezTo>
                    <a:pt x="1700" y="324"/>
                    <a:pt x="1939" y="227"/>
                    <a:pt x="2167" y="163"/>
                  </a:cubicBezTo>
                  <a:cubicBezTo>
                    <a:pt x="2443" y="88"/>
                    <a:pt x="2703" y="65"/>
                    <a:pt x="2940" y="65"/>
                  </a:cubicBezTo>
                  <a:cubicBezTo>
                    <a:pt x="3104" y="65"/>
                    <a:pt x="3257" y="76"/>
                    <a:pt x="3396" y="88"/>
                  </a:cubicBezTo>
                  <a:cubicBezTo>
                    <a:pt x="3732" y="126"/>
                    <a:pt x="3994" y="182"/>
                    <a:pt x="4173" y="212"/>
                  </a:cubicBezTo>
                  <a:cubicBezTo>
                    <a:pt x="4255" y="227"/>
                    <a:pt x="4319" y="238"/>
                    <a:pt x="4375" y="249"/>
                  </a:cubicBezTo>
                  <a:cubicBezTo>
                    <a:pt x="4408" y="255"/>
                    <a:pt x="4429" y="258"/>
                    <a:pt x="4438" y="258"/>
                  </a:cubicBezTo>
                  <a:cubicBezTo>
                    <a:pt x="4441" y="258"/>
                    <a:pt x="4442" y="258"/>
                    <a:pt x="4442" y="257"/>
                  </a:cubicBezTo>
                  <a:cubicBezTo>
                    <a:pt x="4442" y="257"/>
                    <a:pt x="4420" y="249"/>
                    <a:pt x="4375" y="235"/>
                  </a:cubicBezTo>
                  <a:cubicBezTo>
                    <a:pt x="4322" y="223"/>
                    <a:pt x="4259" y="208"/>
                    <a:pt x="4177" y="185"/>
                  </a:cubicBezTo>
                  <a:cubicBezTo>
                    <a:pt x="4001" y="145"/>
                    <a:pt x="3743" y="85"/>
                    <a:pt x="3400" y="36"/>
                  </a:cubicBezTo>
                  <a:cubicBezTo>
                    <a:pt x="3242" y="17"/>
                    <a:pt x="3065" y="1"/>
                    <a:pt x="28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54"/>
            <p:cNvSpPr/>
            <p:nvPr/>
          </p:nvSpPr>
          <p:spPr>
            <a:xfrm>
              <a:off x="1264355" y="1952366"/>
              <a:ext cx="267339" cy="186265"/>
            </a:xfrm>
            <a:custGeom>
              <a:rect b="b" l="l" r="r" t="t"/>
              <a:pathLst>
                <a:path extrusionOk="0" h="11724" w="16827">
                  <a:moveTo>
                    <a:pt x="8818" y="0"/>
                  </a:moveTo>
                  <a:cubicBezTo>
                    <a:pt x="8818" y="0"/>
                    <a:pt x="2305" y="6529"/>
                    <a:pt x="1061" y="7993"/>
                  </a:cubicBezTo>
                  <a:cubicBezTo>
                    <a:pt x="0" y="9240"/>
                    <a:pt x="691" y="11594"/>
                    <a:pt x="1580" y="11695"/>
                  </a:cubicBezTo>
                  <a:cubicBezTo>
                    <a:pt x="1762" y="11715"/>
                    <a:pt x="2511" y="11724"/>
                    <a:pt x="3587" y="11724"/>
                  </a:cubicBezTo>
                  <a:cubicBezTo>
                    <a:pt x="7755" y="11724"/>
                    <a:pt x="16827" y="11601"/>
                    <a:pt x="16827" y="11601"/>
                  </a:cubicBezTo>
                  <a:lnTo>
                    <a:pt x="16636" y="8661"/>
                  </a:lnTo>
                  <a:cubicBezTo>
                    <a:pt x="16636" y="8661"/>
                    <a:pt x="15625" y="8666"/>
                    <a:pt x="14259" y="8666"/>
                  </a:cubicBezTo>
                  <a:cubicBezTo>
                    <a:pt x="11484" y="8666"/>
                    <a:pt x="7246" y="8647"/>
                    <a:pt x="7063" y="8535"/>
                  </a:cubicBezTo>
                  <a:cubicBezTo>
                    <a:pt x="6790" y="8363"/>
                    <a:pt x="12442" y="2648"/>
                    <a:pt x="12442" y="2648"/>
                  </a:cubicBezTo>
                  <a:lnTo>
                    <a:pt x="881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54"/>
            <p:cNvSpPr/>
            <p:nvPr/>
          </p:nvSpPr>
          <p:spPr>
            <a:xfrm>
              <a:off x="1448539" y="1965886"/>
              <a:ext cx="288056" cy="171267"/>
            </a:xfrm>
            <a:custGeom>
              <a:rect b="b" l="l" r="r" t="t"/>
              <a:pathLst>
                <a:path extrusionOk="0" h="10780" w="18131">
                  <a:moveTo>
                    <a:pt x="14445" y="1"/>
                  </a:moveTo>
                  <a:lnTo>
                    <a:pt x="10209" y="894"/>
                  </a:lnTo>
                  <a:cubicBezTo>
                    <a:pt x="10209" y="894"/>
                    <a:pt x="11987" y="6312"/>
                    <a:pt x="12050" y="6959"/>
                  </a:cubicBezTo>
                  <a:cubicBezTo>
                    <a:pt x="12110" y="7605"/>
                    <a:pt x="1" y="7635"/>
                    <a:pt x="1" y="7635"/>
                  </a:cubicBezTo>
                  <a:lnTo>
                    <a:pt x="935" y="10668"/>
                  </a:lnTo>
                  <a:cubicBezTo>
                    <a:pt x="935" y="10668"/>
                    <a:pt x="6502" y="10779"/>
                    <a:pt x="10906" y="10779"/>
                  </a:cubicBezTo>
                  <a:cubicBezTo>
                    <a:pt x="13108" y="10779"/>
                    <a:pt x="15018" y="10752"/>
                    <a:pt x="15797" y="10668"/>
                  </a:cubicBezTo>
                  <a:cubicBezTo>
                    <a:pt x="18131" y="10418"/>
                    <a:pt x="16902" y="7419"/>
                    <a:pt x="16663" y="6709"/>
                  </a:cubicBezTo>
                  <a:cubicBezTo>
                    <a:pt x="16424" y="5999"/>
                    <a:pt x="14445" y="1"/>
                    <a:pt x="1444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4"/>
            <p:cNvSpPr/>
            <p:nvPr/>
          </p:nvSpPr>
          <p:spPr>
            <a:xfrm>
              <a:off x="1258000" y="1933126"/>
              <a:ext cx="400619" cy="201136"/>
            </a:xfrm>
            <a:custGeom>
              <a:rect b="b" l="l" r="r" t="t"/>
              <a:pathLst>
                <a:path extrusionOk="0" h="12660" w="25216">
                  <a:moveTo>
                    <a:pt x="13473" y="1"/>
                  </a:moveTo>
                  <a:lnTo>
                    <a:pt x="0" y="191"/>
                  </a:lnTo>
                  <a:lnTo>
                    <a:pt x="4501" y="12659"/>
                  </a:lnTo>
                  <a:lnTo>
                    <a:pt x="25216" y="12648"/>
                  </a:lnTo>
                  <a:lnTo>
                    <a:pt x="25074" y="12039"/>
                  </a:lnTo>
                  <a:lnTo>
                    <a:pt x="17301" y="11755"/>
                  </a:lnTo>
                  <a:lnTo>
                    <a:pt x="134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54"/>
            <p:cNvSpPr/>
            <p:nvPr/>
          </p:nvSpPr>
          <p:spPr>
            <a:xfrm>
              <a:off x="1380715" y="2014931"/>
              <a:ext cx="25293" cy="26850"/>
            </a:xfrm>
            <a:custGeom>
              <a:rect b="b" l="l" r="r" t="t"/>
              <a:pathLst>
                <a:path extrusionOk="0" h="1690" w="1592">
                  <a:moveTo>
                    <a:pt x="761" y="0"/>
                  </a:moveTo>
                  <a:cubicBezTo>
                    <a:pt x="724" y="0"/>
                    <a:pt x="687" y="3"/>
                    <a:pt x="651" y="10"/>
                  </a:cubicBezTo>
                  <a:cubicBezTo>
                    <a:pt x="254" y="81"/>
                    <a:pt x="1" y="510"/>
                    <a:pt x="82" y="970"/>
                  </a:cubicBezTo>
                  <a:cubicBezTo>
                    <a:pt x="157" y="1389"/>
                    <a:pt x="482" y="1689"/>
                    <a:pt x="834" y="1689"/>
                  </a:cubicBezTo>
                  <a:cubicBezTo>
                    <a:pt x="871" y="1689"/>
                    <a:pt x="908" y="1686"/>
                    <a:pt x="946" y="1679"/>
                  </a:cubicBezTo>
                  <a:cubicBezTo>
                    <a:pt x="1337" y="1608"/>
                    <a:pt x="1592" y="1179"/>
                    <a:pt x="1509" y="720"/>
                  </a:cubicBezTo>
                  <a:cubicBezTo>
                    <a:pt x="1435" y="300"/>
                    <a:pt x="1112" y="0"/>
                    <a:pt x="7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3" name="Google Shape;1983;p54"/>
          <p:cNvSpPr/>
          <p:nvPr/>
        </p:nvSpPr>
        <p:spPr>
          <a:xfrm>
            <a:off x="5897556" y="3486928"/>
            <a:ext cx="2332173" cy="1226719"/>
          </a:xfrm>
          <a:custGeom>
            <a:rect b="b" l="l" r="r" t="t"/>
            <a:pathLst>
              <a:path extrusionOk="0" h="35814" w="62508">
                <a:moveTo>
                  <a:pt x="1" y="1"/>
                </a:moveTo>
                <a:lnTo>
                  <a:pt x="1" y="35787"/>
                </a:lnTo>
                <a:lnTo>
                  <a:pt x="1066" y="35787"/>
                </a:lnTo>
                <a:lnTo>
                  <a:pt x="1066" y="2108"/>
                </a:lnTo>
                <a:lnTo>
                  <a:pt x="50003" y="2108"/>
                </a:lnTo>
                <a:lnTo>
                  <a:pt x="50003" y="35813"/>
                </a:lnTo>
                <a:lnTo>
                  <a:pt x="62508" y="35813"/>
                </a:lnTo>
                <a:lnTo>
                  <a:pt x="62508" y="2108"/>
                </a:lnTo>
                <a:lnTo>
                  <a:pt x="6250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54"/>
          <p:cNvSpPr/>
          <p:nvPr/>
        </p:nvSpPr>
        <p:spPr>
          <a:xfrm>
            <a:off x="5150494" y="3235040"/>
            <a:ext cx="206847" cy="40486"/>
          </a:xfrm>
          <a:custGeom>
            <a:rect b="b" l="l" r="r" t="t"/>
            <a:pathLst>
              <a:path extrusionOk="0" h="1182" w="5544">
                <a:moveTo>
                  <a:pt x="5513" y="0"/>
                </a:moveTo>
                <a:cubicBezTo>
                  <a:pt x="5351" y="0"/>
                  <a:pt x="4179" y="225"/>
                  <a:pt x="2757" y="528"/>
                </a:cubicBezTo>
                <a:cubicBezTo>
                  <a:pt x="1233" y="849"/>
                  <a:pt x="0" y="1144"/>
                  <a:pt x="8" y="1178"/>
                </a:cubicBezTo>
                <a:cubicBezTo>
                  <a:pt x="8" y="1180"/>
                  <a:pt x="15" y="1181"/>
                  <a:pt x="27" y="1181"/>
                </a:cubicBezTo>
                <a:cubicBezTo>
                  <a:pt x="191" y="1181"/>
                  <a:pt x="1366" y="960"/>
                  <a:pt x="2786" y="659"/>
                </a:cubicBezTo>
                <a:cubicBezTo>
                  <a:pt x="4310" y="333"/>
                  <a:pt x="5543" y="42"/>
                  <a:pt x="5532" y="4"/>
                </a:cubicBezTo>
                <a:cubicBezTo>
                  <a:pt x="5532" y="2"/>
                  <a:pt x="5525" y="0"/>
                  <a:pt x="5513" y="0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54"/>
          <p:cNvSpPr/>
          <p:nvPr/>
        </p:nvSpPr>
        <p:spPr>
          <a:xfrm>
            <a:off x="5785140" y="2219986"/>
            <a:ext cx="31079" cy="64052"/>
          </a:xfrm>
          <a:custGeom>
            <a:rect b="b" l="l" r="r" t="t"/>
            <a:pathLst>
              <a:path extrusionOk="0" h="1870" w="833">
                <a:moveTo>
                  <a:pt x="32" y="1"/>
                </a:moveTo>
                <a:cubicBezTo>
                  <a:pt x="31" y="1"/>
                  <a:pt x="30" y="1"/>
                  <a:pt x="30" y="1"/>
                </a:cubicBezTo>
                <a:cubicBezTo>
                  <a:pt x="0" y="20"/>
                  <a:pt x="164" y="434"/>
                  <a:pt x="351" y="962"/>
                </a:cubicBezTo>
                <a:cubicBezTo>
                  <a:pt x="533" y="1474"/>
                  <a:pt x="754" y="1870"/>
                  <a:pt x="800" y="1870"/>
                </a:cubicBezTo>
                <a:cubicBezTo>
                  <a:pt x="801" y="1870"/>
                  <a:pt x="802" y="1869"/>
                  <a:pt x="803" y="1869"/>
                </a:cubicBezTo>
                <a:cubicBezTo>
                  <a:pt x="833" y="1854"/>
                  <a:pt x="664" y="1439"/>
                  <a:pt x="478" y="913"/>
                </a:cubicBezTo>
                <a:cubicBezTo>
                  <a:pt x="296" y="398"/>
                  <a:pt x="74" y="1"/>
                  <a:pt x="3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6" name="Google Shape;1986;p54"/>
          <p:cNvGrpSpPr/>
          <p:nvPr/>
        </p:nvGrpSpPr>
        <p:grpSpPr>
          <a:xfrm>
            <a:off x="4980697" y="1697914"/>
            <a:ext cx="1196914" cy="3015091"/>
            <a:chOff x="5262046" y="2234728"/>
            <a:chExt cx="1054922" cy="2623643"/>
          </a:xfrm>
        </p:grpSpPr>
        <p:sp>
          <p:nvSpPr>
            <p:cNvPr id="1987" name="Google Shape;1987;p54"/>
            <p:cNvSpPr/>
            <p:nvPr/>
          </p:nvSpPr>
          <p:spPr>
            <a:xfrm>
              <a:off x="6104070" y="2510819"/>
              <a:ext cx="54895" cy="4008"/>
            </a:xfrm>
            <a:custGeom>
              <a:rect b="b" l="l" r="r" t="t"/>
              <a:pathLst>
                <a:path extrusionOk="0" h="102" w="1397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4"/>
            <p:cNvSpPr/>
            <p:nvPr/>
          </p:nvSpPr>
          <p:spPr>
            <a:xfrm>
              <a:off x="6266871" y="2618410"/>
              <a:ext cx="157" cy="236"/>
            </a:xfrm>
            <a:custGeom>
              <a:rect b="b" l="l" r="r" t="t"/>
              <a:pathLst>
                <a:path extrusionOk="0" h="6" w="4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4"/>
            <p:cNvSpPr/>
            <p:nvPr/>
          </p:nvSpPr>
          <p:spPr>
            <a:xfrm>
              <a:off x="5977067" y="2638333"/>
              <a:ext cx="3340" cy="49826"/>
            </a:xfrm>
            <a:custGeom>
              <a:rect b="b" l="l" r="r" t="t"/>
              <a:pathLst>
                <a:path extrusionOk="0" h="1268" w="85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4"/>
            <p:cNvSpPr/>
            <p:nvPr/>
          </p:nvSpPr>
          <p:spPr>
            <a:xfrm>
              <a:off x="5988698" y="2715077"/>
              <a:ext cx="39099" cy="54306"/>
            </a:xfrm>
            <a:custGeom>
              <a:rect b="b" l="l" r="r" t="t"/>
              <a:pathLst>
                <a:path extrusionOk="0" h="1382" w="995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4"/>
            <p:cNvSpPr/>
            <p:nvPr/>
          </p:nvSpPr>
          <p:spPr>
            <a:xfrm>
              <a:off x="5965592" y="2784355"/>
              <a:ext cx="125548" cy="256714"/>
            </a:xfrm>
            <a:custGeom>
              <a:rect b="b" l="l" r="r" t="t"/>
              <a:pathLst>
                <a:path extrusionOk="0" h="6533" w="3195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4"/>
            <p:cNvSpPr/>
            <p:nvPr/>
          </p:nvSpPr>
          <p:spPr>
            <a:xfrm>
              <a:off x="5288021" y="2719557"/>
              <a:ext cx="227950" cy="308348"/>
            </a:xfrm>
            <a:custGeom>
              <a:rect b="b" l="l" r="r" t="t"/>
              <a:pathLst>
                <a:path extrusionOk="0" h="7847" w="5801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54"/>
            <p:cNvSpPr/>
            <p:nvPr/>
          </p:nvSpPr>
          <p:spPr>
            <a:xfrm>
              <a:off x="5297766" y="2639787"/>
              <a:ext cx="193528" cy="199147"/>
            </a:xfrm>
            <a:custGeom>
              <a:rect b="b" l="l" r="r" t="t"/>
              <a:pathLst>
                <a:path extrusionOk="0" h="5068" w="4925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54"/>
            <p:cNvSpPr/>
            <p:nvPr/>
          </p:nvSpPr>
          <p:spPr>
            <a:xfrm>
              <a:off x="5488310" y="2958906"/>
              <a:ext cx="102442" cy="63068"/>
            </a:xfrm>
            <a:custGeom>
              <a:rect b="b" l="l" r="r" t="t"/>
              <a:pathLst>
                <a:path extrusionOk="0" h="1605" w="2607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54"/>
            <p:cNvSpPr/>
            <p:nvPr/>
          </p:nvSpPr>
          <p:spPr>
            <a:xfrm>
              <a:off x="5548510" y="2958906"/>
              <a:ext cx="95801" cy="96076"/>
            </a:xfrm>
            <a:custGeom>
              <a:rect b="b" l="l" r="r" t="t"/>
              <a:pathLst>
                <a:path extrusionOk="0" h="2445" w="2438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4"/>
            <p:cNvSpPr/>
            <p:nvPr/>
          </p:nvSpPr>
          <p:spPr>
            <a:xfrm>
              <a:off x="5395494" y="4767365"/>
              <a:ext cx="39099" cy="18940"/>
            </a:xfrm>
            <a:custGeom>
              <a:rect b="b" l="l" r="r" t="t"/>
              <a:pathLst>
                <a:path extrusionOk="0" h="482" w="995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4"/>
            <p:cNvSpPr/>
            <p:nvPr/>
          </p:nvSpPr>
          <p:spPr>
            <a:xfrm>
              <a:off x="5395612" y="4749799"/>
              <a:ext cx="23341" cy="33990"/>
            </a:xfrm>
            <a:custGeom>
              <a:rect b="b" l="l" r="r" t="t"/>
              <a:pathLst>
                <a:path extrusionOk="0" h="865" w="594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4"/>
            <p:cNvSpPr/>
            <p:nvPr/>
          </p:nvSpPr>
          <p:spPr>
            <a:xfrm>
              <a:off x="5732413" y="4767404"/>
              <a:ext cx="46722" cy="19058"/>
            </a:xfrm>
            <a:custGeom>
              <a:rect b="b" l="l" r="r" t="t"/>
              <a:pathLst>
                <a:path extrusionOk="0" h="485" w="1189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4"/>
            <p:cNvSpPr/>
            <p:nvPr/>
          </p:nvSpPr>
          <p:spPr>
            <a:xfrm>
              <a:off x="5732413" y="4749799"/>
              <a:ext cx="29118" cy="33990"/>
            </a:xfrm>
            <a:custGeom>
              <a:rect b="b" l="l" r="r" t="t"/>
              <a:pathLst>
                <a:path extrusionOk="0" h="865" w="741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4"/>
            <p:cNvSpPr/>
            <p:nvPr/>
          </p:nvSpPr>
          <p:spPr>
            <a:xfrm>
              <a:off x="5530867" y="2460324"/>
              <a:ext cx="185944" cy="209207"/>
            </a:xfrm>
            <a:custGeom>
              <a:rect b="b" l="l" r="r" t="t"/>
              <a:pathLst>
                <a:path extrusionOk="0" h="5324" w="4732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54"/>
            <p:cNvSpPr/>
            <p:nvPr/>
          </p:nvSpPr>
          <p:spPr>
            <a:xfrm>
              <a:off x="5716066" y="2364954"/>
              <a:ext cx="35444" cy="16268"/>
            </a:xfrm>
            <a:custGeom>
              <a:rect b="b" l="l" r="r" t="t"/>
              <a:pathLst>
                <a:path extrusionOk="0" h="414" w="902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54"/>
            <p:cNvSpPr/>
            <p:nvPr/>
          </p:nvSpPr>
          <p:spPr>
            <a:xfrm>
              <a:off x="5721292" y="2426884"/>
              <a:ext cx="21887" cy="44757"/>
            </a:xfrm>
            <a:custGeom>
              <a:rect b="b" l="l" r="r" t="t"/>
              <a:pathLst>
                <a:path extrusionOk="0" h="1139" w="557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54"/>
            <p:cNvSpPr/>
            <p:nvPr/>
          </p:nvSpPr>
          <p:spPr>
            <a:xfrm>
              <a:off x="5726637" y="2406332"/>
              <a:ext cx="16543" cy="21691"/>
            </a:xfrm>
            <a:custGeom>
              <a:rect b="b" l="l" r="r" t="t"/>
              <a:pathLst>
                <a:path extrusionOk="0" h="552" w="421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54"/>
            <p:cNvSpPr/>
            <p:nvPr/>
          </p:nvSpPr>
          <p:spPr>
            <a:xfrm>
              <a:off x="5735557" y="2405743"/>
              <a:ext cx="15129" cy="4401"/>
            </a:xfrm>
            <a:custGeom>
              <a:rect b="b" l="l" r="r" t="t"/>
              <a:pathLst>
                <a:path extrusionOk="0" h="112" w="385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4"/>
            <p:cNvSpPr/>
            <p:nvPr/>
          </p:nvSpPr>
          <p:spPr>
            <a:xfrm>
              <a:off x="5651897" y="4608414"/>
              <a:ext cx="78865" cy="173527"/>
            </a:xfrm>
            <a:custGeom>
              <a:rect b="b" l="l" r="r" t="t"/>
              <a:pathLst>
                <a:path extrusionOk="0" h="4416" w="2007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54"/>
            <p:cNvSpPr/>
            <p:nvPr/>
          </p:nvSpPr>
          <p:spPr>
            <a:xfrm>
              <a:off x="5311559" y="4608414"/>
              <a:ext cx="97923" cy="173527"/>
            </a:xfrm>
            <a:custGeom>
              <a:rect b="b" l="l" r="r" t="t"/>
              <a:pathLst>
                <a:path extrusionOk="0" h="4416" w="2492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54"/>
            <p:cNvSpPr/>
            <p:nvPr/>
          </p:nvSpPr>
          <p:spPr>
            <a:xfrm>
              <a:off x="5290811" y="4773298"/>
              <a:ext cx="214001" cy="85074"/>
            </a:xfrm>
            <a:custGeom>
              <a:rect b="b" l="l" r="r" t="t"/>
              <a:pathLst>
                <a:path extrusionOk="0" h="2165" w="5446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4"/>
            <p:cNvSpPr/>
            <p:nvPr/>
          </p:nvSpPr>
          <p:spPr>
            <a:xfrm>
              <a:off x="5629184" y="4773298"/>
              <a:ext cx="227675" cy="85074"/>
            </a:xfrm>
            <a:custGeom>
              <a:rect b="b" l="l" r="r" t="t"/>
              <a:pathLst>
                <a:path extrusionOk="0" h="2165" w="5794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54"/>
            <p:cNvSpPr/>
            <p:nvPr/>
          </p:nvSpPr>
          <p:spPr>
            <a:xfrm>
              <a:off x="5653744" y="4608571"/>
              <a:ext cx="77018" cy="89475"/>
            </a:xfrm>
            <a:custGeom>
              <a:rect b="b" l="l" r="r" t="t"/>
              <a:pathLst>
                <a:path extrusionOk="0" h="2277" w="196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54"/>
            <p:cNvSpPr/>
            <p:nvPr/>
          </p:nvSpPr>
          <p:spPr>
            <a:xfrm>
              <a:off x="5322718" y="4608571"/>
              <a:ext cx="86763" cy="89475"/>
            </a:xfrm>
            <a:custGeom>
              <a:rect b="b" l="l" r="r" t="t"/>
              <a:pathLst>
                <a:path extrusionOk="0" h="2277" w="2208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54"/>
            <p:cNvSpPr/>
            <p:nvPr/>
          </p:nvSpPr>
          <p:spPr>
            <a:xfrm>
              <a:off x="5401860" y="2621986"/>
              <a:ext cx="429730" cy="473741"/>
            </a:xfrm>
            <a:custGeom>
              <a:rect b="b" l="l" r="r" t="t"/>
              <a:pathLst>
                <a:path extrusionOk="0" h="12056" w="10936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54"/>
            <p:cNvSpPr/>
            <p:nvPr/>
          </p:nvSpPr>
          <p:spPr>
            <a:xfrm>
              <a:off x="5744595" y="2726905"/>
              <a:ext cx="303515" cy="331846"/>
            </a:xfrm>
            <a:custGeom>
              <a:rect b="b" l="l" r="r" t="t"/>
              <a:pathLst>
                <a:path extrusionOk="0" h="8445" w="7724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54"/>
            <p:cNvSpPr/>
            <p:nvPr/>
          </p:nvSpPr>
          <p:spPr>
            <a:xfrm>
              <a:off x="5682076" y="2638490"/>
              <a:ext cx="167161" cy="221034"/>
            </a:xfrm>
            <a:custGeom>
              <a:rect b="b" l="l" r="r" t="t"/>
              <a:pathLst>
                <a:path extrusionOk="0" h="5625" w="4254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4"/>
            <p:cNvSpPr/>
            <p:nvPr/>
          </p:nvSpPr>
          <p:spPr>
            <a:xfrm>
              <a:off x="5997618" y="2884126"/>
              <a:ext cx="87038" cy="62676"/>
            </a:xfrm>
            <a:custGeom>
              <a:rect b="b" l="l" r="r" t="t"/>
              <a:pathLst>
                <a:path extrusionOk="0" h="1595" w="2215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5" name="Google Shape;2015;p54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2016" name="Google Shape;2016;p54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rect b="b" l="l" r="r" t="t"/>
                <a:pathLst>
                  <a:path extrusionOk="0" h="5163" w="6986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54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rect b="b" l="l" r="r" t="t"/>
                <a:pathLst>
                  <a:path extrusionOk="0" h="1724" w="3429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54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rect b="b" l="l" r="r" t="t"/>
                <a:pathLst>
                  <a:path extrusionOk="0" h="4767" w="3852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54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rect b="b" l="l" r="r" t="t"/>
                <a:pathLst>
                  <a:path extrusionOk="0" h="941" w="2011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54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rect b="b" l="l" r="r" t="t"/>
                <a:pathLst>
                  <a:path extrusionOk="0" h="3442" w="3848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54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rect b="b" l="l" r="r" t="t"/>
                <a:pathLst>
                  <a:path extrusionOk="0" h="2033" w="2378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54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rect b="b" l="l" r="r" t="t"/>
                <a:pathLst>
                  <a:path extrusionOk="0" h="3935" w="6724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54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rect b="b" l="l" r="r" t="t"/>
                <a:pathLst>
                  <a:path extrusionOk="0" h="2951" w="3372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54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rect b="b" l="l" r="r" t="t"/>
                <a:pathLst>
                  <a:path extrusionOk="0" h="8660" w="9775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54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rect b="b" l="l" r="r" t="t"/>
                <a:pathLst>
                  <a:path extrusionOk="0" h="1451" w="2169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26" name="Google Shape;2026;p54"/>
            <p:cNvSpPr/>
            <p:nvPr/>
          </p:nvSpPr>
          <p:spPr>
            <a:xfrm>
              <a:off x="5515934" y="2262864"/>
              <a:ext cx="241782" cy="287011"/>
            </a:xfrm>
            <a:custGeom>
              <a:rect b="b" l="l" r="r" t="t"/>
              <a:pathLst>
                <a:path extrusionOk="0" h="7304" w="6153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4"/>
            <p:cNvSpPr/>
            <p:nvPr/>
          </p:nvSpPr>
          <p:spPr>
            <a:xfrm>
              <a:off x="5262046" y="2236615"/>
              <a:ext cx="531583" cy="693989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4"/>
            <p:cNvSpPr/>
            <p:nvPr/>
          </p:nvSpPr>
          <p:spPr>
            <a:xfrm>
              <a:off x="5622425" y="2234728"/>
              <a:ext cx="139969" cy="168772"/>
            </a:xfrm>
            <a:custGeom>
              <a:rect b="b" l="l" r="r" t="t"/>
              <a:pathLst>
                <a:path extrusionOk="0" h="4295" w="3562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4"/>
            <p:cNvSpPr/>
            <p:nvPr/>
          </p:nvSpPr>
          <p:spPr>
            <a:xfrm>
              <a:off x="5652761" y="2389278"/>
              <a:ext cx="53756" cy="71281"/>
            </a:xfrm>
            <a:custGeom>
              <a:rect b="b" l="l" r="r" t="t"/>
              <a:pathLst>
                <a:path extrusionOk="0" h="1814" w="1368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4"/>
            <p:cNvSpPr/>
            <p:nvPr/>
          </p:nvSpPr>
          <p:spPr>
            <a:xfrm>
              <a:off x="5313405" y="3095694"/>
              <a:ext cx="369137" cy="1584964"/>
            </a:xfrm>
            <a:custGeom>
              <a:rect b="b" l="l" r="r" t="t"/>
              <a:pathLst>
                <a:path extrusionOk="0" h="40335" w="9394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4"/>
            <p:cNvSpPr/>
            <p:nvPr/>
          </p:nvSpPr>
          <p:spPr>
            <a:xfrm>
              <a:off x="5296587" y="4630420"/>
              <a:ext cx="147042" cy="51948"/>
            </a:xfrm>
            <a:custGeom>
              <a:rect b="b" l="l" r="r" t="t"/>
              <a:pathLst>
                <a:path extrusionOk="0" h="1322" w="3742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4"/>
            <p:cNvSpPr/>
            <p:nvPr/>
          </p:nvSpPr>
          <p:spPr>
            <a:xfrm>
              <a:off x="5519157" y="3329738"/>
              <a:ext cx="124329" cy="472955"/>
            </a:xfrm>
            <a:custGeom>
              <a:rect b="b" l="l" r="r" t="t"/>
              <a:pathLst>
                <a:path extrusionOk="0" h="12036" w="3164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4"/>
            <p:cNvSpPr/>
            <p:nvPr/>
          </p:nvSpPr>
          <p:spPr>
            <a:xfrm>
              <a:off x="5540180" y="3095694"/>
              <a:ext cx="271293" cy="1584964"/>
            </a:xfrm>
            <a:custGeom>
              <a:rect b="b" l="l" r="r" t="t"/>
              <a:pathLst>
                <a:path extrusionOk="0" h="40335" w="6904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4"/>
            <p:cNvSpPr/>
            <p:nvPr/>
          </p:nvSpPr>
          <p:spPr>
            <a:xfrm>
              <a:off x="5624115" y="4630420"/>
              <a:ext cx="146885" cy="51948"/>
            </a:xfrm>
            <a:custGeom>
              <a:rect b="b" l="l" r="r" t="t"/>
              <a:pathLst>
                <a:path extrusionOk="0" h="1322" w="3738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4"/>
            <p:cNvSpPr/>
            <p:nvPr/>
          </p:nvSpPr>
          <p:spPr>
            <a:xfrm>
              <a:off x="5439505" y="3075574"/>
              <a:ext cx="333025" cy="33872"/>
            </a:xfrm>
            <a:custGeom>
              <a:rect b="b" l="l" r="r" t="t"/>
              <a:pathLst>
                <a:path extrusionOk="0" h="862" w="8475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4"/>
            <p:cNvSpPr/>
            <p:nvPr/>
          </p:nvSpPr>
          <p:spPr>
            <a:xfrm>
              <a:off x="5484459" y="3073177"/>
              <a:ext cx="18115" cy="39216"/>
            </a:xfrm>
            <a:custGeom>
              <a:rect b="b" l="l" r="r" t="t"/>
              <a:pathLst>
                <a:path extrusionOk="0" h="998" w="461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4"/>
            <p:cNvSpPr/>
            <p:nvPr/>
          </p:nvSpPr>
          <p:spPr>
            <a:xfrm>
              <a:off x="5684512" y="3073177"/>
              <a:ext cx="18076" cy="39216"/>
            </a:xfrm>
            <a:custGeom>
              <a:rect b="b" l="l" r="r" t="t"/>
              <a:pathLst>
                <a:path extrusionOk="0" h="998" w="46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8" name="Google Shape;2038;p54"/>
          <p:cNvSpPr txBox="1"/>
          <p:nvPr/>
        </p:nvSpPr>
        <p:spPr>
          <a:xfrm>
            <a:off x="728300" y="3759163"/>
            <a:ext cx="373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naheim Medium"/>
                <a:ea typeface="Anaheim Medium"/>
                <a:cs typeface="Anaheim Medium"/>
                <a:sym typeface="Anaheim Medium"/>
              </a:rPr>
              <a:t>With the titanic.csv Dataset</a:t>
            </a:r>
            <a:endParaRPr sz="1300">
              <a:latin typeface="Anaheim Medium"/>
              <a:ea typeface="Anaheim Medium"/>
              <a:cs typeface="Anaheim Medium"/>
              <a:sym typeface="Anaheim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7"/>
          <p:cNvSpPr txBox="1"/>
          <p:nvPr>
            <p:ph type="ctrTitle"/>
          </p:nvPr>
        </p:nvSpPr>
        <p:spPr>
          <a:xfrm>
            <a:off x="117275" y="937875"/>
            <a:ext cx="4818900" cy="31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Data Preprocessing Project</a:t>
            </a:r>
            <a:endParaRPr sz="6100"/>
          </a:p>
        </p:txBody>
      </p:sp>
      <p:sp>
        <p:nvSpPr>
          <p:cNvPr id="542" name="Google Shape;542;p37"/>
          <p:cNvSpPr/>
          <p:nvPr/>
        </p:nvSpPr>
        <p:spPr>
          <a:xfrm>
            <a:off x="10529695" y="2633661"/>
            <a:ext cx="189725" cy="176648"/>
          </a:xfrm>
          <a:custGeom>
            <a:rect b="b" l="l" r="r" t="t"/>
            <a:pathLst>
              <a:path extrusionOk="0" h="4863" w="5223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7"/>
          <p:cNvSpPr/>
          <p:nvPr/>
        </p:nvSpPr>
        <p:spPr>
          <a:xfrm>
            <a:off x="11428406" y="2940695"/>
            <a:ext cx="25718" cy="71342"/>
          </a:xfrm>
          <a:custGeom>
            <a:rect b="b" l="l" r="r" t="t"/>
            <a:pathLst>
              <a:path extrusionOk="0" h="1964" w="708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7"/>
          <p:cNvSpPr/>
          <p:nvPr/>
        </p:nvSpPr>
        <p:spPr>
          <a:xfrm>
            <a:off x="11456304" y="2957223"/>
            <a:ext cx="59755" cy="74248"/>
          </a:xfrm>
          <a:custGeom>
            <a:rect b="b" l="l" r="r" t="t"/>
            <a:pathLst>
              <a:path extrusionOk="0" h="2044" w="1645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7"/>
          <p:cNvSpPr/>
          <p:nvPr/>
        </p:nvSpPr>
        <p:spPr>
          <a:xfrm>
            <a:off x="11515513" y="2970663"/>
            <a:ext cx="61062" cy="73050"/>
          </a:xfrm>
          <a:custGeom>
            <a:rect b="b" l="l" r="r" t="t"/>
            <a:pathLst>
              <a:path extrusionOk="0" h="2011" w="1681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7"/>
          <p:cNvSpPr/>
          <p:nvPr/>
        </p:nvSpPr>
        <p:spPr>
          <a:xfrm>
            <a:off x="5747617" y="1469662"/>
            <a:ext cx="1308900" cy="8622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7"/>
          <p:cNvSpPr/>
          <p:nvPr/>
        </p:nvSpPr>
        <p:spPr>
          <a:xfrm>
            <a:off x="5716985" y="1423806"/>
            <a:ext cx="358474" cy="274089"/>
          </a:xfrm>
          <a:custGeom>
            <a:rect b="b" l="l" r="r" t="t"/>
            <a:pathLst>
              <a:path extrusionOk="0" h="8002" w="9608">
                <a:moveTo>
                  <a:pt x="9509" y="0"/>
                </a:moveTo>
                <a:cubicBezTo>
                  <a:pt x="8961" y="0"/>
                  <a:pt x="8520" y="34"/>
                  <a:pt x="8520" y="79"/>
                </a:cubicBezTo>
                <a:cubicBezTo>
                  <a:pt x="8520" y="119"/>
                  <a:pt x="8908" y="153"/>
                  <a:pt x="9405" y="157"/>
                </a:cubicBezTo>
                <a:cubicBezTo>
                  <a:pt x="9356" y="209"/>
                  <a:pt x="9285" y="284"/>
                  <a:pt x="9192" y="385"/>
                </a:cubicBezTo>
                <a:cubicBezTo>
                  <a:pt x="8994" y="609"/>
                  <a:pt x="8729" y="904"/>
                  <a:pt x="8408" y="1267"/>
                </a:cubicBezTo>
                <a:cubicBezTo>
                  <a:pt x="7742" y="2032"/>
                  <a:pt x="6842" y="3067"/>
                  <a:pt x="5820" y="4243"/>
                </a:cubicBezTo>
                <a:cubicBezTo>
                  <a:pt x="5468" y="4008"/>
                  <a:pt x="5103" y="3762"/>
                  <a:pt x="4729" y="3515"/>
                </a:cubicBezTo>
                <a:cubicBezTo>
                  <a:pt x="4534" y="3384"/>
                  <a:pt x="4344" y="3257"/>
                  <a:pt x="4165" y="3138"/>
                </a:cubicBezTo>
                <a:lnTo>
                  <a:pt x="4105" y="3100"/>
                </a:lnTo>
                <a:lnTo>
                  <a:pt x="4060" y="3153"/>
                </a:lnTo>
                <a:cubicBezTo>
                  <a:pt x="2906" y="4501"/>
                  <a:pt x="1886" y="5708"/>
                  <a:pt x="1158" y="6578"/>
                </a:cubicBezTo>
                <a:cubicBezTo>
                  <a:pt x="807" y="7004"/>
                  <a:pt x="519" y="7351"/>
                  <a:pt x="302" y="7613"/>
                </a:cubicBezTo>
                <a:cubicBezTo>
                  <a:pt x="105" y="7856"/>
                  <a:pt x="0" y="7994"/>
                  <a:pt x="7" y="8001"/>
                </a:cubicBezTo>
                <a:cubicBezTo>
                  <a:pt x="7" y="8001"/>
                  <a:pt x="8" y="8001"/>
                  <a:pt x="8" y="8001"/>
                </a:cubicBezTo>
                <a:cubicBezTo>
                  <a:pt x="22" y="8001"/>
                  <a:pt x="140" y="7875"/>
                  <a:pt x="347" y="7649"/>
                </a:cubicBezTo>
                <a:cubicBezTo>
                  <a:pt x="571" y="7396"/>
                  <a:pt x="870" y="7059"/>
                  <a:pt x="1236" y="6649"/>
                </a:cubicBezTo>
                <a:cubicBezTo>
                  <a:pt x="1976" y="5804"/>
                  <a:pt x="2996" y="4632"/>
                  <a:pt x="4134" y="3306"/>
                </a:cubicBezTo>
                <a:cubicBezTo>
                  <a:pt x="4299" y="3414"/>
                  <a:pt x="4467" y="3526"/>
                  <a:pt x="4643" y="3642"/>
                </a:cubicBezTo>
                <a:cubicBezTo>
                  <a:pt x="5035" y="3907"/>
                  <a:pt x="5420" y="4161"/>
                  <a:pt x="5793" y="4408"/>
                </a:cubicBezTo>
                <a:lnTo>
                  <a:pt x="5849" y="4445"/>
                </a:lnTo>
                <a:lnTo>
                  <a:pt x="5894" y="4393"/>
                </a:lnTo>
                <a:cubicBezTo>
                  <a:pt x="6918" y="3182"/>
                  <a:pt x="7818" y="2118"/>
                  <a:pt x="8482" y="1330"/>
                </a:cubicBezTo>
                <a:cubicBezTo>
                  <a:pt x="8789" y="960"/>
                  <a:pt x="9042" y="654"/>
                  <a:pt x="9233" y="419"/>
                </a:cubicBezTo>
                <a:cubicBezTo>
                  <a:pt x="9330" y="299"/>
                  <a:pt x="9397" y="213"/>
                  <a:pt x="9442" y="157"/>
                </a:cubicBezTo>
                <a:lnTo>
                  <a:pt x="9454" y="157"/>
                </a:lnTo>
                <a:cubicBezTo>
                  <a:pt x="9457" y="657"/>
                  <a:pt x="9487" y="1050"/>
                  <a:pt x="9528" y="1050"/>
                </a:cubicBezTo>
                <a:cubicBezTo>
                  <a:pt x="9573" y="1050"/>
                  <a:pt x="9607" y="617"/>
                  <a:pt x="9607" y="7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7"/>
          <p:cNvGrpSpPr/>
          <p:nvPr/>
        </p:nvGrpSpPr>
        <p:grpSpPr>
          <a:xfrm>
            <a:off x="6977052" y="1157527"/>
            <a:ext cx="669382" cy="607594"/>
            <a:chOff x="1494120" y="1049416"/>
            <a:chExt cx="285038" cy="281828"/>
          </a:xfrm>
        </p:grpSpPr>
        <p:sp>
          <p:nvSpPr>
            <p:cNvPr id="549" name="Google Shape;549;p37"/>
            <p:cNvSpPr/>
            <p:nvPr/>
          </p:nvSpPr>
          <p:spPr>
            <a:xfrm>
              <a:off x="1494120" y="1080031"/>
              <a:ext cx="251261" cy="251213"/>
            </a:xfrm>
            <a:custGeom>
              <a:rect b="b" l="l" r="r" t="t"/>
              <a:pathLst>
                <a:path extrusionOk="0" h="15812" w="15815">
                  <a:moveTo>
                    <a:pt x="7725" y="1"/>
                  </a:moveTo>
                  <a:cubicBezTo>
                    <a:pt x="3459" y="101"/>
                    <a:pt x="0" y="3635"/>
                    <a:pt x="0" y="7904"/>
                  </a:cubicBezTo>
                  <a:cubicBezTo>
                    <a:pt x="0" y="12241"/>
                    <a:pt x="3572" y="15811"/>
                    <a:pt x="7908" y="15811"/>
                  </a:cubicBezTo>
                  <a:cubicBezTo>
                    <a:pt x="12244" y="15811"/>
                    <a:pt x="15815" y="12241"/>
                    <a:pt x="15815" y="7904"/>
                  </a:cubicBezTo>
                  <a:lnTo>
                    <a:pt x="7908" y="7904"/>
                  </a:lnTo>
                  <a:lnTo>
                    <a:pt x="772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650771" y="1049416"/>
              <a:ext cx="128387" cy="125575"/>
            </a:xfrm>
            <a:custGeom>
              <a:rect b="b" l="l" r="r" t="t"/>
              <a:pathLst>
                <a:path extrusionOk="0" h="7904" w="8081">
                  <a:moveTo>
                    <a:pt x="1" y="0"/>
                  </a:moveTo>
                  <a:lnTo>
                    <a:pt x="177" y="7903"/>
                  </a:lnTo>
                  <a:lnTo>
                    <a:pt x="8080" y="7781"/>
                  </a:lnTo>
                  <a:cubicBezTo>
                    <a:pt x="8024" y="5722"/>
                    <a:pt x="7169" y="3676"/>
                    <a:pt x="5693" y="2238"/>
                  </a:cubicBezTo>
                  <a:cubicBezTo>
                    <a:pt x="4218" y="804"/>
                    <a:pt x="2059" y="0"/>
                    <a:pt x="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7"/>
          <p:cNvSpPr/>
          <p:nvPr/>
        </p:nvSpPr>
        <p:spPr>
          <a:xfrm>
            <a:off x="5357361" y="2457364"/>
            <a:ext cx="3090984" cy="1050661"/>
          </a:xfrm>
          <a:custGeom>
            <a:rect b="b" l="l" r="r" t="t"/>
            <a:pathLst>
              <a:path extrusionOk="0" h="30674" w="82846">
                <a:moveTo>
                  <a:pt x="82846" y="0"/>
                </a:moveTo>
                <a:cubicBezTo>
                  <a:pt x="79488" y="90"/>
                  <a:pt x="76533" y="2436"/>
                  <a:pt x="74740" y="5275"/>
                </a:cubicBezTo>
                <a:cubicBezTo>
                  <a:pt x="72944" y="8110"/>
                  <a:pt x="72080" y="11419"/>
                  <a:pt x="71102" y="14631"/>
                </a:cubicBezTo>
                <a:cubicBezTo>
                  <a:pt x="70127" y="17844"/>
                  <a:pt x="68955" y="21108"/>
                  <a:pt x="66698" y="23595"/>
                </a:cubicBezTo>
                <a:cubicBezTo>
                  <a:pt x="64933" y="25542"/>
                  <a:pt x="62347" y="26910"/>
                  <a:pt x="59777" y="26910"/>
                </a:cubicBezTo>
                <a:cubicBezTo>
                  <a:pt x="59063" y="26910"/>
                  <a:pt x="58350" y="26804"/>
                  <a:pt x="57656" y="26576"/>
                </a:cubicBezTo>
                <a:cubicBezTo>
                  <a:pt x="55336" y="25810"/>
                  <a:pt x="53618" y="23845"/>
                  <a:pt x="52285" y="21799"/>
                </a:cubicBezTo>
                <a:cubicBezTo>
                  <a:pt x="50951" y="19752"/>
                  <a:pt x="49861" y="17522"/>
                  <a:pt x="48199" y="15733"/>
                </a:cubicBezTo>
                <a:cubicBezTo>
                  <a:pt x="45965" y="13328"/>
                  <a:pt x="42741" y="11875"/>
                  <a:pt x="39462" y="11793"/>
                </a:cubicBezTo>
                <a:cubicBezTo>
                  <a:pt x="39363" y="11790"/>
                  <a:pt x="39264" y="11789"/>
                  <a:pt x="39166" y="11789"/>
                </a:cubicBezTo>
                <a:cubicBezTo>
                  <a:pt x="35981" y="11789"/>
                  <a:pt x="32817" y="13072"/>
                  <a:pt x="30539" y="15293"/>
                </a:cubicBezTo>
                <a:cubicBezTo>
                  <a:pt x="28092" y="17672"/>
                  <a:pt x="26740" y="20947"/>
                  <a:pt x="24578" y="23588"/>
                </a:cubicBezTo>
                <a:cubicBezTo>
                  <a:pt x="22912" y="25623"/>
                  <a:pt x="20346" y="27298"/>
                  <a:pt x="17839" y="27298"/>
                </a:cubicBezTo>
                <a:cubicBezTo>
                  <a:pt x="17096" y="27298"/>
                  <a:pt x="16358" y="27151"/>
                  <a:pt x="15650" y="26822"/>
                </a:cubicBezTo>
                <a:cubicBezTo>
                  <a:pt x="14085" y="26098"/>
                  <a:pt x="13002" y="24626"/>
                  <a:pt x="11572" y="23663"/>
                </a:cubicBezTo>
                <a:cubicBezTo>
                  <a:pt x="10371" y="22851"/>
                  <a:pt x="8922" y="22436"/>
                  <a:pt x="7475" y="22436"/>
                </a:cubicBezTo>
                <a:cubicBezTo>
                  <a:pt x="6392" y="22436"/>
                  <a:pt x="5310" y="22668"/>
                  <a:pt x="4333" y="23140"/>
                </a:cubicBezTo>
                <a:cubicBezTo>
                  <a:pt x="2055" y="24242"/>
                  <a:pt x="195" y="28148"/>
                  <a:pt x="0" y="30674"/>
                </a:cubicBezTo>
                <a:lnTo>
                  <a:pt x="82846" y="30577"/>
                </a:lnTo>
                <a:lnTo>
                  <a:pt x="82846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7"/>
          <p:cNvSpPr/>
          <p:nvPr/>
        </p:nvSpPr>
        <p:spPr>
          <a:xfrm>
            <a:off x="4434884" y="4711295"/>
            <a:ext cx="4035412" cy="4624"/>
          </a:xfrm>
          <a:custGeom>
            <a:rect b="b" l="l" r="r" t="t"/>
            <a:pathLst>
              <a:path extrusionOk="0" h="135" w="108159">
                <a:moveTo>
                  <a:pt x="54081" y="0"/>
                </a:moveTo>
                <a:cubicBezTo>
                  <a:pt x="24208" y="0"/>
                  <a:pt x="0" y="30"/>
                  <a:pt x="0" y="67"/>
                </a:cubicBezTo>
                <a:cubicBezTo>
                  <a:pt x="0" y="105"/>
                  <a:pt x="24208" y="134"/>
                  <a:pt x="54081" y="134"/>
                </a:cubicBezTo>
                <a:cubicBezTo>
                  <a:pt x="83944" y="134"/>
                  <a:pt x="108158" y="105"/>
                  <a:pt x="108158" y="67"/>
                </a:cubicBezTo>
                <a:cubicBezTo>
                  <a:pt x="108158" y="30"/>
                  <a:pt x="83944" y="0"/>
                  <a:pt x="540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37"/>
          <p:cNvGrpSpPr/>
          <p:nvPr/>
        </p:nvGrpSpPr>
        <p:grpSpPr>
          <a:xfrm>
            <a:off x="7233187" y="1847326"/>
            <a:ext cx="493092" cy="634070"/>
            <a:chOff x="1603188" y="1369374"/>
            <a:chExt cx="209969" cy="294109"/>
          </a:xfrm>
        </p:grpSpPr>
        <p:sp>
          <p:nvSpPr>
            <p:cNvPr id="554" name="Google Shape;554;p37"/>
            <p:cNvSpPr/>
            <p:nvPr/>
          </p:nvSpPr>
          <p:spPr>
            <a:xfrm>
              <a:off x="1603188" y="1369374"/>
              <a:ext cx="209969" cy="294109"/>
            </a:xfrm>
            <a:custGeom>
              <a:rect b="b" l="l" r="r" t="t"/>
              <a:pathLst>
                <a:path extrusionOk="0" h="18512" w="13216">
                  <a:moveTo>
                    <a:pt x="575" y="1"/>
                  </a:moveTo>
                  <a:cubicBezTo>
                    <a:pt x="270" y="1"/>
                    <a:pt x="1" y="266"/>
                    <a:pt x="1" y="573"/>
                  </a:cubicBezTo>
                  <a:lnTo>
                    <a:pt x="1" y="1368"/>
                  </a:lnTo>
                  <a:lnTo>
                    <a:pt x="1" y="2945"/>
                  </a:lnTo>
                  <a:lnTo>
                    <a:pt x="1" y="6026"/>
                  </a:lnTo>
                  <a:cubicBezTo>
                    <a:pt x="1" y="8043"/>
                    <a:pt x="4" y="9992"/>
                    <a:pt x="4" y="11849"/>
                  </a:cubicBezTo>
                  <a:cubicBezTo>
                    <a:pt x="4" y="13705"/>
                    <a:pt x="8" y="15469"/>
                    <a:pt x="12" y="17119"/>
                  </a:cubicBezTo>
                  <a:lnTo>
                    <a:pt x="12" y="17732"/>
                  </a:lnTo>
                  <a:cubicBezTo>
                    <a:pt x="15" y="17832"/>
                    <a:pt x="4" y="17929"/>
                    <a:pt x="23" y="18041"/>
                  </a:cubicBezTo>
                  <a:cubicBezTo>
                    <a:pt x="41" y="18153"/>
                    <a:pt x="94" y="18255"/>
                    <a:pt x="172" y="18333"/>
                  </a:cubicBezTo>
                  <a:cubicBezTo>
                    <a:pt x="247" y="18411"/>
                    <a:pt x="344" y="18472"/>
                    <a:pt x="453" y="18494"/>
                  </a:cubicBezTo>
                  <a:cubicBezTo>
                    <a:pt x="517" y="18509"/>
                    <a:pt x="578" y="18512"/>
                    <a:pt x="637" y="18512"/>
                  </a:cubicBezTo>
                  <a:cubicBezTo>
                    <a:pt x="662" y="18512"/>
                    <a:pt x="686" y="18511"/>
                    <a:pt x="710" y="18511"/>
                  </a:cubicBezTo>
                  <a:cubicBezTo>
                    <a:pt x="726" y="18511"/>
                    <a:pt x="742" y="18511"/>
                    <a:pt x="758" y="18512"/>
                  </a:cubicBezTo>
                  <a:cubicBezTo>
                    <a:pt x="953" y="18508"/>
                    <a:pt x="1147" y="18508"/>
                    <a:pt x="1337" y="18508"/>
                  </a:cubicBezTo>
                  <a:cubicBezTo>
                    <a:pt x="2103" y="18508"/>
                    <a:pt x="2839" y="18505"/>
                    <a:pt x="3542" y="18505"/>
                  </a:cubicBezTo>
                  <a:cubicBezTo>
                    <a:pt x="6343" y="18498"/>
                    <a:pt x="8614" y="18489"/>
                    <a:pt x="10186" y="18482"/>
                  </a:cubicBezTo>
                  <a:cubicBezTo>
                    <a:pt x="10970" y="18479"/>
                    <a:pt x="11576" y="18475"/>
                    <a:pt x="11994" y="18472"/>
                  </a:cubicBezTo>
                  <a:cubicBezTo>
                    <a:pt x="12199" y="18467"/>
                    <a:pt x="12356" y="18467"/>
                    <a:pt x="12465" y="18463"/>
                  </a:cubicBezTo>
                  <a:cubicBezTo>
                    <a:pt x="12573" y="18463"/>
                    <a:pt x="12625" y="18456"/>
                    <a:pt x="12625" y="18456"/>
                  </a:cubicBezTo>
                  <a:cubicBezTo>
                    <a:pt x="12625" y="18456"/>
                    <a:pt x="12573" y="18453"/>
                    <a:pt x="12465" y="18449"/>
                  </a:cubicBezTo>
                  <a:cubicBezTo>
                    <a:pt x="12356" y="18449"/>
                    <a:pt x="12199" y="18445"/>
                    <a:pt x="11994" y="18445"/>
                  </a:cubicBezTo>
                  <a:cubicBezTo>
                    <a:pt x="11576" y="18441"/>
                    <a:pt x="10970" y="18437"/>
                    <a:pt x="10186" y="18430"/>
                  </a:cubicBezTo>
                  <a:cubicBezTo>
                    <a:pt x="8614" y="18427"/>
                    <a:pt x="6343" y="18419"/>
                    <a:pt x="3542" y="18411"/>
                  </a:cubicBezTo>
                  <a:cubicBezTo>
                    <a:pt x="2839" y="18408"/>
                    <a:pt x="2103" y="18408"/>
                    <a:pt x="1337" y="18404"/>
                  </a:cubicBezTo>
                  <a:lnTo>
                    <a:pt x="758" y="18404"/>
                  </a:lnTo>
                  <a:cubicBezTo>
                    <a:pt x="738" y="18403"/>
                    <a:pt x="718" y="18403"/>
                    <a:pt x="697" y="18403"/>
                  </a:cubicBezTo>
                  <a:cubicBezTo>
                    <a:pt x="674" y="18403"/>
                    <a:pt x="650" y="18404"/>
                    <a:pt x="627" y="18404"/>
                  </a:cubicBezTo>
                  <a:cubicBezTo>
                    <a:pt x="573" y="18404"/>
                    <a:pt x="521" y="18402"/>
                    <a:pt x="475" y="18389"/>
                  </a:cubicBezTo>
                  <a:cubicBezTo>
                    <a:pt x="389" y="18370"/>
                    <a:pt x="310" y="18325"/>
                    <a:pt x="251" y="18258"/>
                  </a:cubicBezTo>
                  <a:cubicBezTo>
                    <a:pt x="187" y="18195"/>
                    <a:pt x="146" y="18113"/>
                    <a:pt x="127" y="18023"/>
                  </a:cubicBezTo>
                  <a:cubicBezTo>
                    <a:pt x="117" y="17941"/>
                    <a:pt x="124" y="17832"/>
                    <a:pt x="120" y="17732"/>
                  </a:cubicBezTo>
                  <a:cubicBezTo>
                    <a:pt x="120" y="17530"/>
                    <a:pt x="120" y="17324"/>
                    <a:pt x="124" y="17119"/>
                  </a:cubicBezTo>
                  <a:cubicBezTo>
                    <a:pt x="124" y="15469"/>
                    <a:pt x="127" y="13705"/>
                    <a:pt x="127" y="11849"/>
                  </a:cubicBezTo>
                  <a:cubicBezTo>
                    <a:pt x="131" y="9992"/>
                    <a:pt x="131" y="8043"/>
                    <a:pt x="131" y="6026"/>
                  </a:cubicBezTo>
                  <a:cubicBezTo>
                    <a:pt x="131" y="5013"/>
                    <a:pt x="131" y="3986"/>
                    <a:pt x="135" y="2945"/>
                  </a:cubicBezTo>
                  <a:lnTo>
                    <a:pt x="135" y="1368"/>
                  </a:lnTo>
                  <a:lnTo>
                    <a:pt x="135" y="576"/>
                  </a:lnTo>
                  <a:cubicBezTo>
                    <a:pt x="135" y="339"/>
                    <a:pt x="344" y="135"/>
                    <a:pt x="581" y="135"/>
                  </a:cubicBezTo>
                  <a:cubicBezTo>
                    <a:pt x="583" y="135"/>
                    <a:pt x="585" y="135"/>
                    <a:pt x="587" y="135"/>
                  </a:cubicBezTo>
                  <a:cubicBezTo>
                    <a:pt x="4868" y="135"/>
                    <a:pt x="8946" y="135"/>
                    <a:pt x="12655" y="132"/>
                  </a:cubicBezTo>
                  <a:cubicBezTo>
                    <a:pt x="12860" y="143"/>
                    <a:pt x="13044" y="311"/>
                    <a:pt x="13077" y="509"/>
                  </a:cubicBezTo>
                  <a:cubicBezTo>
                    <a:pt x="13089" y="718"/>
                    <a:pt x="13081" y="961"/>
                    <a:pt x="13084" y="1181"/>
                  </a:cubicBezTo>
                  <a:lnTo>
                    <a:pt x="13084" y="2519"/>
                  </a:lnTo>
                  <a:cubicBezTo>
                    <a:pt x="13084" y="3396"/>
                    <a:pt x="13089" y="4252"/>
                    <a:pt x="13089" y="5077"/>
                  </a:cubicBezTo>
                  <a:cubicBezTo>
                    <a:pt x="13092" y="6728"/>
                    <a:pt x="13092" y="8263"/>
                    <a:pt x="13096" y="9668"/>
                  </a:cubicBezTo>
                  <a:cubicBezTo>
                    <a:pt x="13107" y="12469"/>
                    <a:pt x="13115" y="14740"/>
                    <a:pt x="13118" y="16316"/>
                  </a:cubicBezTo>
                  <a:cubicBezTo>
                    <a:pt x="13122" y="16708"/>
                    <a:pt x="13122" y="17055"/>
                    <a:pt x="13125" y="17358"/>
                  </a:cubicBezTo>
                  <a:lnTo>
                    <a:pt x="13125" y="17777"/>
                  </a:lnTo>
                  <a:cubicBezTo>
                    <a:pt x="13125" y="17903"/>
                    <a:pt x="13137" y="18019"/>
                    <a:pt x="13099" y="18113"/>
                  </a:cubicBezTo>
                  <a:cubicBezTo>
                    <a:pt x="13029" y="18307"/>
                    <a:pt x="12875" y="18393"/>
                    <a:pt x="12782" y="18427"/>
                  </a:cubicBezTo>
                  <a:cubicBezTo>
                    <a:pt x="12681" y="18456"/>
                    <a:pt x="12625" y="18453"/>
                    <a:pt x="12625" y="18456"/>
                  </a:cubicBezTo>
                  <a:cubicBezTo>
                    <a:pt x="12625" y="18456"/>
                    <a:pt x="12635" y="18458"/>
                    <a:pt x="12654" y="18458"/>
                  </a:cubicBezTo>
                  <a:cubicBezTo>
                    <a:pt x="12681" y="18458"/>
                    <a:pt x="12725" y="18455"/>
                    <a:pt x="12786" y="18437"/>
                  </a:cubicBezTo>
                  <a:cubicBezTo>
                    <a:pt x="12883" y="18411"/>
                    <a:pt x="13044" y="18325"/>
                    <a:pt x="13125" y="18124"/>
                  </a:cubicBezTo>
                  <a:cubicBezTo>
                    <a:pt x="13167" y="18023"/>
                    <a:pt x="13160" y="17903"/>
                    <a:pt x="13160" y="17777"/>
                  </a:cubicBezTo>
                  <a:cubicBezTo>
                    <a:pt x="13163" y="17650"/>
                    <a:pt x="13163" y="17508"/>
                    <a:pt x="13163" y="17358"/>
                  </a:cubicBezTo>
                  <a:cubicBezTo>
                    <a:pt x="13167" y="17055"/>
                    <a:pt x="13167" y="16708"/>
                    <a:pt x="13170" y="16316"/>
                  </a:cubicBezTo>
                  <a:cubicBezTo>
                    <a:pt x="13174" y="14740"/>
                    <a:pt x="13182" y="12469"/>
                    <a:pt x="13193" y="9668"/>
                  </a:cubicBezTo>
                  <a:cubicBezTo>
                    <a:pt x="13193" y="8263"/>
                    <a:pt x="13196" y="6728"/>
                    <a:pt x="13201" y="5077"/>
                  </a:cubicBezTo>
                  <a:cubicBezTo>
                    <a:pt x="13201" y="4252"/>
                    <a:pt x="13204" y="3396"/>
                    <a:pt x="13204" y="2519"/>
                  </a:cubicBezTo>
                  <a:lnTo>
                    <a:pt x="13204" y="1181"/>
                  </a:lnTo>
                  <a:cubicBezTo>
                    <a:pt x="13201" y="950"/>
                    <a:pt x="13215" y="737"/>
                    <a:pt x="13196" y="490"/>
                  </a:cubicBezTo>
                  <a:cubicBezTo>
                    <a:pt x="13160" y="233"/>
                    <a:pt x="12927" y="19"/>
                    <a:pt x="12663" y="9"/>
                  </a:cubicBezTo>
                  <a:cubicBezTo>
                    <a:pt x="8950" y="9"/>
                    <a:pt x="4871" y="5"/>
                    <a:pt x="587" y="1"/>
                  </a:cubicBezTo>
                  <a:cubicBezTo>
                    <a:pt x="583" y="1"/>
                    <a:pt x="579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1647450" y="1426490"/>
              <a:ext cx="123462" cy="108972"/>
            </a:xfrm>
            <a:custGeom>
              <a:rect b="b" l="l" r="r" t="t"/>
              <a:pathLst>
                <a:path extrusionOk="0" h="6859" w="7771">
                  <a:moveTo>
                    <a:pt x="4056" y="154"/>
                  </a:moveTo>
                  <a:cubicBezTo>
                    <a:pt x="4227" y="154"/>
                    <a:pt x="4398" y="167"/>
                    <a:pt x="4567" y="192"/>
                  </a:cubicBezTo>
                  <a:lnTo>
                    <a:pt x="4567" y="192"/>
                  </a:lnTo>
                  <a:cubicBezTo>
                    <a:pt x="4574" y="252"/>
                    <a:pt x="4610" y="309"/>
                    <a:pt x="4681" y="336"/>
                  </a:cubicBezTo>
                  <a:cubicBezTo>
                    <a:pt x="6216" y="899"/>
                    <a:pt x="7322" y="2558"/>
                    <a:pt x="6862" y="4223"/>
                  </a:cubicBezTo>
                  <a:cubicBezTo>
                    <a:pt x="6491" y="5568"/>
                    <a:pt x="5094" y="6534"/>
                    <a:pt x="3709" y="6534"/>
                  </a:cubicBezTo>
                  <a:cubicBezTo>
                    <a:pt x="3467" y="6534"/>
                    <a:pt x="3225" y="6504"/>
                    <a:pt x="2989" y="6442"/>
                  </a:cubicBezTo>
                  <a:cubicBezTo>
                    <a:pt x="1468" y="6035"/>
                    <a:pt x="487" y="4403"/>
                    <a:pt x="677" y="2879"/>
                  </a:cubicBezTo>
                  <a:cubicBezTo>
                    <a:pt x="890" y="1221"/>
                    <a:pt x="2473" y="154"/>
                    <a:pt x="4056" y="154"/>
                  </a:cubicBezTo>
                  <a:close/>
                  <a:moveTo>
                    <a:pt x="4713" y="0"/>
                  </a:moveTo>
                  <a:cubicBezTo>
                    <a:pt x="4652" y="0"/>
                    <a:pt x="4608" y="36"/>
                    <a:pt x="4584" y="85"/>
                  </a:cubicBezTo>
                  <a:lnTo>
                    <a:pt x="4584" y="85"/>
                  </a:lnTo>
                  <a:cubicBezTo>
                    <a:pt x="4350" y="39"/>
                    <a:pt x="4113" y="17"/>
                    <a:pt x="3878" y="17"/>
                  </a:cubicBezTo>
                  <a:cubicBezTo>
                    <a:pt x="2363" y="17"/>
                    <a:pt x="898" y="943"/>
                    <a:pt x="475" y="2491"/>
                  </a:cubicBezTo>
                  <a:cubicBezTo>
                    <a:pt x="1" y="4235"/>
                    <a:pt x="1151" y="6271"/>
                    <a:pt x="2903" y="6749"/>
                  </a:cubicBezTo>
                  <a:cubicBezTo>
                    <a:pt x="3178" y="6823"/>
                    <a:pt x="3460" y="6858"/>
                    <a:pt x="3741" y="6858"/>
                  </a:cubicBezTo>
                  <a:cubicBezTo>
                    <a:pt x="5212" y="6858"/>
                    <a:pt x="6666" y="5889"/>
                    <a:pt x="7143" y="4478"/>
                  </a:cubicBezTo>
                  <a:cubicBezTo>
                    <a:pt x="7770" y="2613"/>
                    <a:pt x="6574" y="605"/>
                    <a:pt x="4771" y="10"/>
                  </a:cubicBezTo>
                  <a:cubicBezTo>
                    <a:pt x="4750" y="3"/>
                    <a:pt x="4731" y="0"/>
                    <a:pt x="4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1692190" y="1423757"/>
              <a:ext cx="80550" cy="111451"/>
            </a:xfrm>
            <a:custGeom>
              <a:rect b="b" l="l" r="r" t="t"/>
              <a:pathLst>
                <a:path extrusionOk="0" h="7015" w="5070">
                  <a:moveTo>
                    <a:pt x="1888" y="0"/>
                  </a:moveTo>
                  <a:cubicBezTo>
                    <a:pt x="1550" y="0"/>
                    <a:pt x="1458" y="529"/>
                    <a:pt x="1820" y="672"/>
                  </a:cubicBezTo>
                  <a:cubicBezTo>
                    <a:pt x="3381" y="1284"/>
                    <a:pt x="4420" y="2976"/>
                    <a:pt x="3800" y="4638"/>
                  </a:cubicBezTo>
                  <a:cubicBezTo>
                    <a:pt x="3304" y="5975"/>
                    <a:pt x="1931" y="6687"/>
                    <a:pt x="566" y="6687"/>
                  </a:cubicBezTo>
                  <a:cubicBezTo>
                    <a:pt x="421" y="6687"/>
                    <a:pt x="276" y="6679"/>
                    <a:pt x="132" y="6662"/>
                  </a:cubicBezTo>
                  <a:cubicBezTo>
                    <a:pt x="127" y="6662"/>
                    <a:pt x="123" y="6662"/>
                    <a:pt x="119" y="6662"/>
                  </a:cubicBezTo>
                  <a:cubicBezTo>
                    <a:pt x="11" y="6662"/>
                    <a:pt x="1" y="6836"/>
                    <a:pt x="102" y="6864"/>
                  </a:cubicBezTo>
                  <a:cubicBezTo>
                    <a:pt x="432" y="6966"/>
                    <a:pt x="771" y="7015"/>
                    <a:pt x="1108" y="7015"/>
                  </a:cubicBezTo>
                  <a:cubicBezTo>
                    <a:pt x="2614" y="7015"/>
                    <a:pt x="4078" y="6045"/>
                    <a:pt x="4520" y="4523"/>
                  </a:cubicBezTo>
                  <a:cubicBezTo>
                    <a:pt x="5070" y="2629"/>
                    <a:pt x="3845" y="582"/>
                    <a:pt x="2000" y="18"/>
                  </a:cubicBezTo>
                  <a:cubicBezTo>
                    <a:pt x="1960" y="6"/>
                    <a:pt x="1923" y="0"/>
                    <a:pt x="1888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1651486" y="1580996"/>
              <a:ext cx="113961" cy="2208"/>
            </a:xfrm>
            <a:custGeom>
              <a:rect b="b" l="l" r="r" t="t"/>
              <a:pathLst>
                <a:path extrusionOk="0" h="139" w="7173">
                  <a:moveTo>
                    <a:pt x="3586" y="1"/>
                  </a:moveTo>
                  <a:cubicBezTo>
                    <a:pt x="1607" y="1"/>
                    <a:pt x="1" y="34"/>
                    <a:pt x="1" y="71"/>
                  </a:cubicBezTo>
                  <a:cubicBezTo>
                    <a:pt x="1" y="109"/>
                    <a:pt x="1607" y="139"/>
                    <a:pt x="3586" y="139"/>
                  </a:cubicBezTo>
                  <a:cubicBezTo>
                    <a:pt x="5567" y="139"/>
                    <a:pt x="7172" y="109"/>
                    <a:pt x="7172" y="71"/>
                  </a:cubicBezTo>
                  <a:cubicBezTo>
                    <a:pt x="7172" y="34"/>
                    <a:pt x="5567" y="1"/>
                    <a:pt x="35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1651486" y="1598313"/>
              <a:ext cx="113961" cy="2161"/>
            </a:xfrm>
            <a:custGeom>
              <a:rect b="b" l="l" r="r" t="t"/>
              <a:pathLst>
                <a:path extrusionOk="0" h="136" w="7173">
                  <a:moveTo>
                    <a:pt x="3586" y="1"/>
                  </a:moveTo>
                  <a:cubicBezTo>
                    <a:pt x="1607" y="1"/>
                    <a:pt x="1" y="31"/>
                    <a:pt x="1" y="68"/>
                  </a:cubicBezTo>
                  <a:cubicBezTo>
                    <a:pt x="1" y="106"/>
                    <a:pt x="1607" y="135"/>
                    <a:pt x="3586" y="135"/>
                  </a:cubicBezTo>
                  <a:cubicBezTo>
                    <a:pt x="5567" y="135"/>
                    <a:pt x="7172" y="106"/>
                    <a:pt x="7172" y="68"/>
                  </a:cubicBezTo>
                  <a:cubicBezTo>
                    <a:pt x="7172" y="31"/>
                    <a:pt x="5567" y="1"/>
                    <a:pt x="35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37"/>
          <p:cNvSpPr/>
          <p:nvPr/>
        </p:nvSpPr>
        <p:spPr>
          <a:xfrm>
            <a:off x="5862745" y="1574509"/>
            <a:ext cx="1085497" cy="214900"/>
          </a:xfrm>
          <a:custGeom>
            <a:rect b="b" l="l" r="r" t="t"/>
            <a:pathLst>
              <a:path extrusionOk="0" h="6274" w="29094">
                <a:moveTo>
                  <a:pt x="25522" y="0"/>
                </a:moveTo>
                <a:cubicBezTo>
                  <a:pt x="25196" y="0"/>
                  <a:pt x="24852" y="21"/>
                  <a:pt x="24491" y="70"/>
                </a:cubicBezTo>
                <a:cubicBezTo>
                  <a:pt x="23763" y="175"/>
                  <a:pt x="22967" y="387"/>
                  <a:pt x="22187" y="780"/>
                </a:cubicBezTo>
                <a:cubicBezTo>
                  <a:pt x="21403" y="1161"/>
                  <a:pt x="20659" y="1732"/>
                  <a:pt x="19931" y="2371"/>
                </a:cubicBezTo>
                <a:cubicBezTo>
                  <a:pt x="19199" y="3009"/>
                  <a:pt x="18481" y="3726"/>
                  <a:pt x="17671" y="4376"/>
                </a:cubicBezTo>
                <a:cubicBezTo>
                  <a:pt x="16857" y="5019"/>
                  <a:pt x="15935" y="5621"/>
                  <a:pt x="14877" y="5890"/>
                </a:cubicBezTo>
                <a:cubicBezTo>
                  <a:pt x="14538" y="5981"/>
                  <a:pt x="14196" y="6023"/>
                  <a:pt x="13857" y="6023"/>
                </a:cubicBezTo>
                <a:cubicBezTo>
                  <a:pt x="13135" y="6023"/>
                  <a:pt x="12426" y="5832"/>
                  <a:pt x="11796" y="5527"/>
                </a:cubicBezTo>
                <a:cubicBezTo>
                  <a:pt x="10855" y="5090"/>
                  <a:pt x="10025" y="4500"/>
                  <a:pt x="9196" y="3999"/>
                </a:cubicBezTo>
                <a:cubicBezTo>
                  <a:pt x="8371" y="3492"/>
                  <a:pt x="7519" y="3077"/>
                  <a:pt x="6664" y="2890"/>
                </a:cubicBezTo>
                <a:cubicBezTo>
                  <a:pt x="6089" y="2756"/>
                  <a:pt x="5529" y="2699"/>
                  <a:pt x="5000" y="2699"/>
                </a:cubicBezTo>
                <a:cubicBezTo>
                  <a:pt x="4745" y="2699"/>
                  <a:pt x="4498" y="2713"/>
                  <a:pt x="4259" y="2737"/>
                </a:cubicBezTo>
                <a:cubicBezTo>
                  <a:pt x="2780" y="2890"/>
                  <a:pt x="1677" y="3439"/>
                  <a:pt x="994" y="3883"/>
                </a:cubicBezTo>
                <a:cubicBezTo>
                  <a:pt x="651" y="4107"/>
                  <a:pt x="396" y="4306"/>
                  <a:pt x="239" y="4455"/>
                </a:cubicBezTo>
                <a:cubicBezTo>
                  <a:pt x="82" y="4600"/>
                  <a:pt x="1" y="4679"/>
                  <a:pt x="4" y="4687"/>
                </a:cubicBezTo>
                <a:cubicBezTo>
                  <a:pt x="5" y="4687"/>
                  <a:pt x="6" y="4688"/>
                  <a:pt x="7" y="4688"/>
                </a:cubicBezTo>
                <a:cubicBezTo>
                  <a:pt x="45" y="4688"/>
                  <a:pt x="374" y="4374"/>
                  <a:pt x="1046" y="3966"/>
                </a:cubicBezTo>
                <a:cubicBezTo>
                  <a:pt x="1734" y="3551"/>
                  <a:pt x="2828" y="3040"/>
                  <a:pt x="4273" y="2912"/>
                </a:cubicBezTo>
                <a:cubicBezTo>
                  <a:pt x="4472" y="2896"/>
                  <a:pt x="4676" y="2887"/>
                  <a:pt x="4886" y="2887"/>
                </a:cubicBezTo>
                <a:cubicBezTo>
                  <a:pt x="5436" y="2887"/>
                  <a:pt x="6020" y="2948"/>
                  <a:pt x="6615" y="3092"/>
                </a:cubicBezTo>
                <a:cubicBezTo>
                  <a:pt x="7445" y="3282"/>
                  <a:pt x="8262" y="3685"/>
                  <a:pt x="9077" y="4197"/>
                </a:cubicBezTo>
                <a:cubicBezTo>
                  <a:pt x="9895" y="4698"/>
                  <a:pt x="10724" y="5295"/>
                  <a:pt x="11691" y="5751"/>
                </a:cubicBezTo>
                <a:cubicBezTo>
                  <a:pt x="12173" y="5976"/>
                  <a:pt x="12696" y="6158"/>
                  <a:pt x="13253" y="6233"/>
                </a:cubicBezTo>
                <a:cubicBezTo>
                  <a:pt x="13443" y="6260"/>
                  <a:pt x="13637" y="6273"/>
                  <a:pt x="13832" y="6273"/>
                </a:cubicBezTo>
                <a:cubicBezTo>
                  <a:pt x="14202" y="6273"/>
                  <a:pt x="14575" y="6225"/>
                  <a:pt x="14937" y="6132"/>
                </a:cubicBezTo>
                <a:cubicBezTo>
                  <a:pt x="16050" y="5848"/>
                  <a:pt x="16999" y="5228"/>
                  <a:pt x="17824" y="4571"/>
                </a:cubicBezTo>
                <a:cubicBezTo>
                  <a:pt x="18650" y="3902"/>
                  <a:pt x="19364" y="3181"/>
                  <a:pt x="20084" y="2547"/>
                </a:cubicBezTo>
                <a:cubicBezTo>
                  <a:pt x="20801" y="1908"/>
                  <a:pt x="21526" y="1344"/>
                  <a:pt x="22284" y="963"/>
                </a:cubicBezTo>
                <a:cubicBezTo>
                  <a:pt x="23034" y="575"/>
                  <a:pt x="23808" y="361"/>
                  <a:pt x="24518" y="246"/>
                </a:cubicBezTo>
                <a:cubicBezTo>
                  <a:pt x="24921" y="185"/>
                  <a:pt x="25304" y="159"/>
                  <a:pt x="25664" y="159"/>
                </a:cubicBezTo>
                <a:cubicBezTo>
                  <a:pt x="26586" y="159"/>
                  <a:pt x="27355" y="327"/>
                  <a:pt x="27906" y="496"/>
                </a:cubicBezTo>
                <a:cubicBezTo>
                  <a:pt x="28646" y="731"/>
                  <a:pt x="29041" y="949"/>
                  <a:pt x="29086" y="949"/>
                </a:cubicBezTo>
                <a:cubicBezTo>
                  <a:pt x="29088" y="949"/>
                  <a:pt x="29089" y="949"/>
                  <a:pt x="29090" y="948"/>
                </a:cubicBezTo>
                <a:cubicBezTo>
                  <a:pt x="29093" y="940"/>
                  <a:pt x="28996" y="880"/>
                  <a:pt x="28806" y="780"/>
                </a:cubicBezTo>
                <a:cubicBezTo>
                  <a:pt x="28615" y="675"/>
                  <a:pt x="28328" y="537"/>
                  <a:pt x="27939" y="402"/>
                </a:cubicBezTo>
                <a:cubicBezTo>
                  <a:pt x="27358" y="199"/>
                  <a:pt x="26528" y="0"/>
                  <a:pt x="25522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7"/>
          <p:cNvSpPr/>
          <p:nvPr/>
        </p:nvSpPr>
        <p:spPr>
          <a:xfrm>
            <a:off x="6072205" y="1799887"/>
            <a:ext cx="116519" cy="289434"/>
          </a:xfrm>
          <a:custGeom>
            <a:rect b="b" l="l" r="r" t="t"/>
            <a:pathLst>
              <a:path extrusionOk="0" h="8450" w="3123">
                <a:moveTo>
                  <a:pt x="0" y="1"/>
                </a:moveTo>
                <a:lnTo>
                  <a:pt x="0" y="8450"/>
                </a:lnTo>
                <a:lnTo>
                  <a:pt x="3122" y="8450"/>
                </a:lnTo>
                <a:lnTo>
                  <a:pt x="312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7"/>
          <p:cNvSpPr/>
          <p:nvPr/>
        </p:nvSpPr>
        <p:spPr>
          <a:xfrm>
            <a:off x="6566789" y="1799887"/>
            <a:ext cx="116668" cy="289434"/>
          </a:xfrm>
          <a:custGeom>
            <a:rect b="b" l="l" r="r" t="t"/>
            <a:pathLst>
              <a:path extrusionOk="0" h="8450" w="3127">
                <a:moveTo>
                  <a:pt x="1" y="1"/>
                </a:moveTo>
                <a:lnTo>
                  <a:pt x="1" y="8450"/>
                </a:lnTo>
                <a:lnTo>
                  <a:pt x="3126" y="8450"/>
                </a:lnTo>
                <a:lnTo>
                  <a:pt x="312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7"/>
          <p:cNvSpPr/>
          <p:nvPr/>
        </p:nvSpPr>
        <p:spPr>
          <a:xfrm>
            <a:off x="6731663" y="1629860"/>
            <a:ext cx="116631" cy="459463"/>
          </a:xfrm>
          <a:custGeom>
            <a:rect b="b" l="l" r="r" t="t"/>
            <a:pathLst>
              <a:path extrusionOk="0" h="13414" w="3126">
                <a:moveTo>
                  <a:pt x="0" y="0"/>
                </a:moveTo>
                <a:lnTo>
                  <a:pt x="0" y="13414"/>
                </a:lnTo>
                <a:lnTo>
                  <a:pt x="3126" y="13414"/>
                </a:lnTo>
                <a:lnTo>
                  <a:pt x="31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7"/>
          <p:cNvSpPr/>
          <p:nvPr/>
        </p:nvSpPr>
        <p:spPr>
          <a:xfrm>
            <a:off x="5921285" y="1998171"/>
            <a:ext cx="116668" cy="97414"/>
          </a:xfrm>
          <a:custGeom>
            <a:rect b="b" l="l" r="r" t="t"/>
            <a:pathLst>
              <a:path extrusionOk="0" h="2844" w="3127">
                <a:moveTo>
                  <a:pt x="0" y="1"/>
                </a:moveTo>
                <a:lnTo>
                  <a:pt x="0" y="2843"/>
                </a:lnTo>
                <a:lnTo>
                  <a:pt x="3126" y="2843"/>
                </a:lnTo>
                <a:lnTo>
                  <a:pt x="312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6237041" y="1930523"/>
            <a:ext cx="116556" cy="158795"/>
          </a:xfrm>
          <a:custGeom>
            <a:rect b="b" l="l" r="r" t="t"/>
            <a:pathLst>
              <a:path extrusionOk="0" h="4636" w="3124">
                <a:moveTo>
                  <a:pt x="1" y="0"/>
                </a:moveTo>
                <a:lnTo>
                  <a:pt x="1" y="4636"/>
                </a:lnTo>
                <a:lnTo>
                  <a:pt x="3124" y="4636"/>
                </a:lnTo>
                <a:lnTo>
                  <a:pt x="312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7"/>
          <p:cNvSpPr/>
          <p:nvPr/>
        </p:nvSpPr>
        <p:spPr>
          <a:xfrm>
            <a:off x="6401915" y="1894148"/>
            <a:ext cx="116556" cy="195171"/>
          </a:xfrm>
          <a:custGeom>
            <a:rect b="b" l="l" r="r" t="t"/>
            <a:pathLst>
              <a:path extrusionOk="0" h="5698" w="3124">
                <a:moveTo>
                  <a:pt x="0" y="1"/>
                </a:moveTo>
                <a:lnTo>
                  <a:pt x="0" y="5698"/>
                </a:lnTo>
                <a:lnTo>
                  <a:pt x="3123" y="5698"/>
                </a:lnTo>
                <a:lnTo>
                  <a:pt x="312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7"/>
          <p:cNvSpPr/>
          <p:nvPr/>
        </p:nvSpPr>
        <p:spPr>
          <a:xfrm>
            <a:off x="6067429" y="2119080"/>
            <a:ext cx="126033" cy="8632"/>
          </a:xfrm>
          <a:custGeom>
            <a:rect b="b" l="l" r="r" t="t"/>
            <a:pathLst>
              <a:path extrusionOk="0" h="252" w="3378">
                <a:moveTo>
                  <a:pt x="1690" y="0"/>
                </a:moveTo>
                <a:cubicBezTo>
                  <a:pt x="756" y="0"/>
                  <a:pt x="1" y="57"/>
                  <a:pt x="1" y="127"/>
                </a:cubicBezTo>
                <a:cubicBezTo>
                  <a:pt x="1" y="195"/>
                  <a:pt x="756" y="251"/>
                  <a:pt x="1690" y="251"/>
                </a:cubicBezTo>
                <a:cubicBezTo>
                  <a:pt x="2619" y="251"/>
                  <a:pt x="3378" y="195"/>
                  <a:pt x="3378" y="127"/>
                </a:cubicBezTo>
                <a:cubicBezTo>
                  <a:pt x="3378" y="57"/>
                  <a:pt x="2619" y="0"/>
                  <a:pt x="169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7"/>
          <p:cNvSpPr/>
          <p:nvPr/>
        </p:nvSpPr>
        <p:spPr>
          <a:xfrm>
            <a:off x="5922404" y="2119080"/>
            <a:ext cx="125996" cy="8632"/>
          </a:xfrm>
          <a:custGeom>
            <a:rect b="b" l="l" r="r" t="t"/>
            <a:pathLst>
              <a:path extrusionOk="0" h="252" w="3377">
                <a:moveTo>
                  <a:pt x="1688" y="0"/>
                </a:moveTo>
                <a:cubicBezTo>
                  <a:pt x="755" y="0"/>
                  <a:pt x="0" y="57"/>
                  <a:pt x="0" y="127"/>
                </a:cubicBezTo>
                <a:cubicBezTo>
                  <a:pt x="0" y="195"/>
                  <a:pt x="755" y="251"/>
                  <a:pt x="1688" y="251"/>
                </a:cubicBezTo>
                <a:cubicBezTo>
                  <a:pt x="2622" y="251"/>
                  <a:pt x="3377" y="195"/>
                  <a:pt x="3377" y="127"/>
                </a:cubicBezTo>
                <a:cubicBezTo>
                  <a:pt x="3377" y="57"/>
                  <a:pt x="2622" y="0"/>
                  <a:pt x="168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7"/>
          <p:cNvSpPr/>
          <p:nvPr/>
        </p:nvSpPr>
        <p:spPr>
          <a:xfrm>
            <a:off x="6728827" y="2119080"/>
            <a:ext cx="142487" cy="8632"/>
          </a:xfrm>
          <a:custGeom>
            <a:rect b="b" l="l" r="r" t="t"/>
            <a:pathLst>
              <a:path extrusionOk="0" h="252" w="3819">
                <a:moveTo>
                  <a:pt x="1910" y="0"/>
                </a:moveTo>
                <a:cubicBezTo>
                  <a:pt x="857" y="0"/>
                  <a:pt x="1" y="57"/>
                  <a:pt x="1" y="127"/>
                </a:cubicBezTo>
                <a:cubicBezTo>
                  <a:pt x="1" y="195"/>
                  <a:pt x="857" y="251"/>
                  <a:pt x="1910" y="251"/>
                </a:cubicBezTo>
                <a:cubicBezTo>
                  <a:pt x="2963" y="251"/>
                  <a:pt x="3819" y="195"/>
                  <a:pt x="3819" y="127"/>
                </a:cubicBezTo>
                <a:cubicBezTo>
                  <a:pt x="3819" y="57"/>
                  <a:pt x="2963" y="0"/>
                  <a:pt x="191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7"/>
          <p:cNvSpPr/>
          <p:nvPr/>
        </p:nvSpPr>
        <p:spPr>
          <a:xfrm>
            <a:off x="6555633" y="2119080"/>
            <a:ext cx="142487" cy="8632"/>
          </a:xfrm>
          <a:custGeom>
            <a:rect b="b" l="l" r="r" t="t"/>
            <a:pathLst>
              <a:path extrusionOk="0" h="252" w="3819">
                <a:moveTo>
                  <a:pt x="1909" y="0"/>
                </a:moveTo>
                <a:cubicBezTo>
                  <a:pt x="855" y="0"/>
                  <a:pt x="0" y="57"/>
                  <a:pt x="0" y="127"/>
                </a:cubicBezTo>
                <a:cubicBezTo>
                  <a:pt x="0" y="195"/>
                  <a:pt x="855" y="251"/>
                  <a:pt x="1909" y="251"/>
                </a:cubicBezTo>
                <a:cubicBezTo>
                  <a:pt x="2962" y="251"/>
                  <a:pt x="3818" y="195"/>
                  <a:pt x="3818" y="127"/>
                </a:cubicBezTo>
                <a:cubicBezTo>
                  <a:pt x="3818" y="57"/>
                  <a:pt x="2962" y="0"/>
                  <a:pt x="190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7"/>
          <p:cNvSpPr/>
          <p:nvPr/>
        </p:nvSpPr>
        <p:spPr>
          <a:xfrm>
            <a:off x="6392588" y="2119080"/>
            <a:ext cx="125884" cy="8632"/>
          </a:xfrm>
          <a:custGeom>
            <a:rect b="b" l="l" r="r" t="t"/>
            <a:pathLst>
              <a:path extrusionOk="0" h="252" w="3374">
                <a:moveTo>
                  <a:pt x="1689" y="0"/>
                </a:moveTo>
                <a:cubicBezTo>
                  <a:pt x="755" y="0"/>
                  <a:pt x="0" y="57"/>
                  <a:pt x="0" y="127"/>
                </a:cubicBezTo>
                <a:cubicBezTo>
                  <a:pt x="0" y="195"/>
                  <a:pt x="755" y="251"/>
                  <a:pt x="1689" y="251"/>
                </a:cubicBezTo>
                <a:cubicBezTo>
                  <a:pt x="2619" y="251"/>
                  <a:pt x="3373" y="195"/>
                  <a:pt x="3373" y="127"/>
                </a:cubicBezTo>
                <a:cubicBezTo>
                  <a:pt x="3373" y="57"/>
                  <a:pt x="2619" y="0"/>
                  <a:pt x="168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7"/>
          <p:cNvSpPr/>
          <p:nvPr/>
        </p:nvSpPr>
        <p:spPr>
          <a:xfrm>
            <a:off x="6222117" y="2119080"/>
            <a:ext cx="126033" cy="8632"/>
          </a:xfrm>
          <a:custGeom>
            <a:rect b="b" l="l" r="r" t="t"/>
            <a:pathLst>
              <a:path extrusionOk="0" h="252" w="3378">
                <a:moveTo>
                  <a:pt x="1690" y="0"/>
                </a:moveTo>
                <a:cubicBezTo>
                  <a:pt x="756" y="0"/>
                  <a:pt x="1" y="57"/>
                  <a:pt x="1" y="127"/>
                </a:cubicBezTo>
                <a:cubicBezTo>
                  <a:pt x="1" y="195"/>
                  <a:pt x="756" y="251"/>
                  <a:pt x="1690" y="251"/>
                </a:cubicBezTo>
                <a:cubicBezTo>
                  <a:pt x="2623" y="251"/>
                  <a:pt x="3378" y="195"/>
                  <a:pt x="3378" y="127"/>
                </a:cubicBezTo>
                <a:cubicBezTo>
                  <a:pt x="3378" y="57"/>
                  <a:pt x="2623" y="0"/>
                  <a:pt x="169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37"/>
          <p:cNvGrpSpPr/>
          <p:nvPr/>
        </p:nvGrpSpPr>
        <p:grpSpPr>
          <a:xfrm>
            <a:off x="5716974" y="2481910"/>
            <a:ext cx="1029202" cy="453049"/>
            <a:chOff x="957552" y="1663722"/>
            <a:chExt cx="438257" cy="210144"/>
          </a:xfrm>
        </p:grpSpPr>
        <p:sp>
          <p:nvSpPr>
            <p:cNvPr id="573" name="Google Shape;573;p37"/>
            <p:cNvSpPr/>
            <p:nvPr/>
          </p:nvSpPr>
          <p:spPr>
            <a:xfrm>
              <a:off x="957552" y="1663722"/>
              <a:ext cx="438257" cy="210144"/>
            </a:xfrm>
            <a:custGeom>
              <a:rect b="b" l="l" r="r" t="t"/>
              <a:pathLst>
                <a:path extrusionOk="0" h="13227" w="27585">
                  <a:moveTo>
                    <a:pt x="27103" y="67"/>
                  </a:moveTo>
                  <a:lnTo>
                    <a:pt x="27103" y="67"/>
                  </a:lnTo>
                  <a:cubicBezTo>
                    <a:pt x="27098" y="71"/>
                    <a:pt x="27177" y="60"/>
                    <a:pt x="27300" y="124"/>
                  </a:cubicBezTo>
                  <a:cubicBezTo>
                    <a:pt x="27360" y="157"/>
                    <a:pt x="27431" y="213"/>
                    <a:pt x="27476" y="303"/>
                  </a:cubicBezTo>
                  <a:cubicBezTo>
                    <a:pt x="27529" y="393"/>
                    <a:pt x="27524" y="516"/>
                    <a:pt x="27521" y="650"/>
                  </a:cubicBezTo>
                  <a:cubicBezTo>
                    <a:pt x="27517" y="1203"/>
                    <a:pt x="27513" y="2006"/>
                    <a:pt x="27510" y="3044"/>
                  </a:cubicBezTo>
                  <a:cubicBezTo>
                    <a:pt x="27506" y="4082"/>
                    <a:pt x="27502" y="5353"/>
                    <a:pt x="27498" y="6832"/>
                  </a:cubicBezTo>
                  <a:cubicBezTo>
                    <a:pt x="27495" y="7568"/>
                    <a:pt x="27495" y="8359"/>
                    <a:pt x="27491" y="9196"/>
                  </a:cubicBezTo>
                  <a:lnTo>
                    <a:pt x="27491" y="9831"/>
                  </a:lnTo>
                  <a:lnTo>
                    <a:pt x="27491" y="10156"/>
                  </a:lnTo>
                  <a:cubicBezTo>
                    <a:pt x="27491" y="10271"/>
                    <a:pt x="27491" y="10366"/>
                    <a:pt x="27439" y="10455"/>
                  </a:cubicBezTo>
                  <a:cubicBezTo>
                    <a:pt x="27390" y="10540"/>
                    <a:pt x="27305" y="10608"/>
                    <a:pt x="27210" y="10634"/>
                  </a:cubicBezTo>
                  <a:cubicBezTo>
                    <a:pt x="27165" y="10647"/>
                    <a:pt x="27113" y="10650"/>
                    <a:pt x="27058" y="10650"/>
                  </a:cubicBezTo>
                  <a:cubicBezTo>
                    <a:pt x="27015" y="10650"/>
                    <a:pt x="26970" y="10648"/>
                    <a:pt x="26925" y="10648"/>
                  </a:cubicBezTo>
                  <a:cubicBezTo>
                    <a:pt x="26912" y="10648"/>
                    <a:pt x="26899" y="10648"/>
                    <a:pt x="26886" y="10649"/>
                  </a:cubicBezTo>
                  <a:lnTo>
                    <a:pt x="26195" y="10649"/>
                  </a:lnTo>
                  <a:lnTo>
                    <a:pt x="26146" y="10645"/>
                  </a:lnTo>
                  <a:lnTo>
                    <a:pt x="26146" y="10697"/>
                  </a:lnTo>
                  <a:cubicBezTo>
                    <a:pt x="26146" y="11404"/>
                    <a:pt x="26146" y="12163"/>
                    <a:pt x="26143" y="12950"/>
                  </a:cubicBezTo>
                  <a:lnTo>
                    <a:pt x="26143" y="12950"/>
                  </a:lnTo>
                  <a:cubicBezTo>
                    <a:pt x="25505" y="12225"/>
                    <a:pt x="24827" y="11455"/>
                    <a:pt x="24122" y="10660"/>
                  </a:cubicBezTo>
                  <a:lnTo>
                    <a:pt x="24107" y="10638"/>
                  </a:lnTo>
                  <a:lnTo>
                    <a:pt x="24081" y="10638"/>
                  </a:lnTo>
                  <a:cubicBezTo>
                    <a:pt x="17836" y="10638"/>
                    <a:pt x="10321" y="10634"/>
                    <a:pt x="2238" y="10626"/>
                  </a:cubicBezTo>
                  <a:lnTo>
                    <a:pt x="710" y="10626"/>
                  </a:lnTo>
                  <a:cubicBezTo>
                    <a:pt x="655" y="10626"/>
                    <a:pt x="595" y="10628"/>
                    <a:pt x="541" y="10628"/>
                  </a:cubicBezTo>
                  <a:cubicBezTo>
                    <a:pt x="513" y="10628"/>
                    <a:pt x="487" y="10628"/>
                    <a:pt x="464" y="10626"/>
                  </a:cubicBezTo>
                  <a:cubicBezTo>
                    <a:pt x="393" y="10619"/>
                    <a:pt x="326" y="10593"/>
                    <a:pt x="269" y="10548"/>
                  </a:cubicBezTo>
                  <a:cubicBezTo>
                    <a:pt x="214" y="10504"/>
                    <a:pt x="172" y="10440"/>
                    <a:pt x="150" y="10373"/>
                  </a:cubicBezTo>
                  <a:cubicBezTo>
                    <a:pt x="127" y="10309"/>
                    <a:pt x="135" y="10235"/>
                    <a:pt x="135" y="10145"/>
                  </a:cubicBezTo>
                  <a:lnTo>
                    <a:pt x="135" y="9644"/>
                  </a:lnTo>
                  <a:lnTo>
                    <a:pt x="135" y="8644"/>
                  </a:lnTo>
                  <a:cubicBezTo>
                    <a:pt x="135" y="7318"/>
                    <a:pt x="131" y="6010"/>
                    <a:pt x="131" y="4725"/>
                  </a:cubicBezTo>
                  <a:lnTo>
                    <a:pt x="131" y="945"/>
                  </a:lnTo>
                  <a:lnTo>
                    <a:pt x="131" y="486"/>
                  </a:lnTo>
                  <a:cubicBezTo>
                    <a:pt x="135" y="352"/>
                    <a:pt x="217" y="228"/>
                    <a:pt x="333" y="169"/>
                  </a:cubicBezTo>
                  <a:cubicBezTo>
                    <a:pt x="385" y="142"/>
                    <a:pt x="438" y="130"/>
                    <a:pt x="500" y="130"/>
                  </a:cubicBezTo>
                  <a:cubicBezTo>
                    <a:pt x="509" y="130"/>
                    <a:pt x="518" y="131"/>
                    <a:pt x="527" y="131"/>
                  </a:cubicBezTo>
                  <a:lnTo>
                    <a:pt x="1207" y="131"/>
                  </a:lnTo>
                  <a:cubicBezTo>
                    <a:pt x="1812" y="127"/>
                    <a:pt x="2410" y="127"/>
                    <a:pt x="3000" y="127"/>
                  </a:cubicBezTo>
                  <a:cubicBezTo>
                    <a:pt x="7721" y="124"/>
                    <a:pt x="11971" y="116"/>
                    <a:pt x="15546" y="112"/>
                  </a:cubicBezTo>
                  <a:cubicBezTo>
                    <a:pt x="19113" y="105"/>
                    <a:pt x="22000" y="97"/>
                    <a:pt x="24002" y="93"/>
                  </a:cubicBezTo>
                  <a:cubicBezTo>
                    <a:pt x="24996" y="86"/>
                    <a:pt x="25769" y="83"/>
                    <a:pt x="26300" y="79"/>
                  </a:cubicBezTo>
                  <a:cubicBezTo>
                    <a:pt x="26560" y="75"/>
                    <a:pt x="26759" y="75"/>
                    <a:pt x="26897" y="71"/>
                  </a:cubicBezTo>
                  <a:cubicBezTo>
                    <a:pt x="27031" y="71"/>
                    <a:pt x="27103" y="67"/>
                    <a:pt x="27103" y="67"/>
                  </a:cubicBezTo>
                  <a:close/>
                  <a:moveTo>
                    <a:pt x="527" y="0"/>
                  </a:moveTo>
                  <a:cubicBezTo>
                    <a:pt x="445" y="0"/>
                    <a:pt x="352" y="15"/>
                    <a:pt x="277" y="57"/>
                  </a:cubicBezTo>
                  <a:cubicBezTo>
                    <a:pt x="116" y="135"/>
                    <a:pt x="8" y="303"/>
                    <a:pt x="4" y="478"/>
                  </a:cubicBezTo>
                  <a:lnTo>
                    <a:pt x="0" y="945"/>
                  </a:lnTo>
                  <a:lnTo>
                    <a:pt x="0" y="4725"/>
                  </a:lnTo>
                  <a:lnTo>
                    <a:pt x="0" y="8644"/>
                  </a:lnTo>
                  <a:lnTo>
                    <a:pt x="0" y="9644"/>
                  </a:lnTo>
                  <a:lnTo>
                    <a:pt x="0" y="10145"/>
                  </a:lnTo>
                  <a:lnTo>
                    <a:pt x="0" y="10271"/>
                  </a:lnTo>
                  <a:cubicBezTo>
                    <a:pt x="0" y="10321"/>
                    <a:pt x="8" y="10369"/>
                    <a:pt x="23" y="10414"/>
                  </a:cubicBezTo>
                  <a:cubicBezTo>
                    <a:pt x="53" y="10507"/>
                    <a:pt x="109" y="10590"/>
                    <a:pt x="188" y="10652"/>
                  </a:cubicBezTo>
                  <a:cubicBezTo>
                    <a:pt x="262" y="10712"/>
                    <a:pt x="355" y="10750"/>
                    <a:pt x="452" y="10761"/>
                  </a:cubicBezTo>
                  <a:cubicBezTo>
                    <a:pt x="501" y="10763"/>
                    <a:pt x="544" y="10763"/>
                    <a:pt x="585" y="10763"/>
                  </a:cubicBezTo>
                  <a:cubicBezTo>
                    <a:pt x="627" y="10763"/>
                    <a:pt x="667" y="10763"/>
                    <a:pt x="710" y="10764"/>
                  </a:cubicBezTo>
                  <a:lnTo>
                    <a:pt x="2238" y="10764"/>
                  </a:lnTo>
                  <a:cubicBezTo>
                    <a:pt x="10311" y="10757"/>
                    <a:pt x="17818" y="10754"/>
                    <a:pt x="24059" y="10754"/>
                  </a:cubicBezTo>
                  <a:lnTo>
                    <a:pt x="24060" y="10754"/>
                  </a:lnTo>
                  <a:cubicBezTo>
                    <a:pt x="24792" y="11582"/>
                    <a:pt x="25495" y="12378"/>
                    <a:pt x="26157" y="13122"/>
                  </a:cubicBezTo>
                  <a:lnTo>
                    <a:pt x="26247" y="13226"/>
                  </a:lnTo>
                  <a:lnTo>
                    <a:pt x="26247" y="13088"/>
                  </a:lnTo>
                  <a:cubicBezTo>
                    <a:pt x="26247" y="12268"/>
                    <a:pt x="26247" y="11477"/>
                    <a:pt x="26243" y="10742"/>
                  </a:cubicBezTo>
                  <a:lnTo>
                    <a:pt x="26886" y="10742"/>
                  </a:lnTo>
                  <a:cubicBezTo>
                    <a:pt x="26897" y="10742"/>
                    <a:pt x="26907" y="10742"/>
                    <a:pt x="26918" y="10742"/>
                  </a:cubicBezTo>
                  <a:cubicBezTo>
                    <a:pt x="26964" y="10742"/>
                    <a:pt x="27010" y="10744"/>
                    <a:pt x="27058" y="10744"/>
                  </a:cubicBezTo>
                  <a:cubicBezTo>
                    <a:pt x="27114" y="10744"/>
                    <a:pt x="27172" y="10740"/>
                    <a:pt x="27233" y="10724"/>
                  </a:cubicBezTo>
                  <a:cubicBezTo>
                    <a:pt x="27353" y="10690"/>
                    <a:pt x="27457" y="10608"/>
                    <a:pt x="27517" y="10500"/>
                  </a:cubicBezTo>
                  <a:cubicBezTo>
                    <a:pt x="27584" y="10395"/>
                    <a:pt x="27584" y="10261"/>
                    <a:pt x="27581" y="10156"/>
                  </a:cubicBezTo>
                  <a:lnTo>
                    <a:pt x="27581" y="9831"/>
                  </a:lnTo>
                  <a:cubicBezTo>
                    <a:pt x="27581" y="9618"/>
                    <a:pt x="27581" y="9405"/>
                    <a:pt x="27577" y="9196"/>
                  </a:cubicBezTo>
                  <a:cubicBezTo>
                    <a:pt x="27577" y="8359"/>
                    <a:pt x="27577" y="7568"/>
                    <a:pt x="27573" y="6832"/>
                  </a:cubicBezTo>
                  <a:cubicBezTo>
                    <a:pt x="27569" y="5353"/>
                    <a:pt x="27565" y="4082"/>
                    <a:pt x="27562" y="3044"/>
                  </a:cubicBezTo>
                  <a:cubicBezTo>
                    <a:pt x="27555" y="2006"/>
                    <a:pt x="27551" y="1203"/>
                    <a:pt x="27547" y="650"/>
                  </a:cubicBezTo>
                  <a:cubicBezTo>
                    <a:pt x="27551" y="519"/>
                    <a:pt x="27555" y="388"/>
                    <a:pt x="27495" y="295"/>
                  </a:cubicBezTo>
                  <a:cubicBezTo>
                    <a:pt x="27446" y="202"/>
                    <a:pt x="27372" y="142"/>
                    <a:pt x="27308" y="109"/>
                  </a:cubicBezTo>
                  <a:cubicBezTo>
                    <a:pt x="27244" y="79"/>
                    <a:pt x="27192" y="67"/>
                    <a:pt x="27155" y="67"/>
                  </a:cubicBezTo>
                  <a:cubicBezTo>
                    <a:pt x="27143" y="66"/>
                    <a:pt x="27134" y="66"/>
                    <a:pt x="27126" y="66"/>
                  </a:cubicBezTo>
                  <a:cubicBezTo>
                    <a:pt x="27111" y="66"/>
                    <a:pt x="27103" y="67"/>
                    <a:pt x="27103" y="67"/>
                  </a:cubicBezTo>
                  <a:cubicBezTo>
                    <a:pt x="27103" y="67"/>
                    <a:pt x="27031" y="60"/>
                    <a:pt x="26897" y="60"/>
                  </a:cubicBezTo>
                  <a:cubicBezTo>
                    <a:pt x="26759" y="57"/>
                    <a:pt x="26560" y="57"/>
                    <a:pt x="26300" y="52"/>
                  </a:cubicBezTo>
                  <a:cubicBezTo>
                    <a:pt x="25769" y="49"/>
                    <a:pt x="24996" y="45"/>
                    <a:pt x="24002" y="41"/>
                  </a:cubicBezTo>
                  <a:cubicBezTo>
                    <a:pt x="22000" y="34"/>
                    <a:pt x="19113" y="26"/>
                    <a:pt x="15546" y="19"/>
                  </a:cubicBezTo>
                  <a:cubicBezTo>
                    <a:pt x="11971" y="15"/>
                    <a:pt x="7721" y="7"/>
                    <a:pt x="3000" y="4"/>
                  </a:cubicBezTo>
                  <a:lnTo>
                    <a:pt x="1207" y="4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980636" y="1708207"/>
              <a:ext cx="392326" cy="95563"/>
            </a:xfrm>
            <a:custGeom>
              <a:rect b="b" l="l" r="r" t="t"/>
              <a:pathLst>
                <a:path extrusionOk="0" h="6015" w="24694">
                  <a:moveTo>
                    <a:pt x="12464" y="1"/>
                  </a:moveTo>
                  <a:cubicBezTo>
                    <a:pt x="11988" y="1"/>
                    <a:pt x="11506" y="114"/>
                    <a:pt x="11078" y="322"/>
                  </a:cubicBezTo>
                  <a:cubicBezTo>
                    <a:pt x="10149" y="775"/>
                    <a:pt x="9454" y="1611"/>
                    <a:pt x="8946" y="2515"/>
                  </a:cubicBezTo>
                  <a:cubicBezTo>
                    <a:pt x="8610" y="3120"/>
                    <a:pt x="8337" y="3766"/>
                    <a:pt x="7896" y="4297"/>
                  </a:cubicBezTo>
                  <a:cubicBezTo>
                    <a:pt x="7498" y="4776"/>
                    <a:pt x="6916" y="5158"/>
                    <a:pt x="6300" y="5158"/>
                  </a:cubicBezTo>
                  <a:cubicBezTo>
                    <a:pt x="6235" y="5158"/>
                    <a:pt x="6169" y="5154"/>
                    <a:pt x="6103" y="5145"/>
                  </a:cubicBezTo>
                  <a:cubicBezTo>
                    <a:pt x="4867" y="4980"/>
                    <a:pt x="4281" y="3370"/>
                    <a:pt x="3074" y="3057"/>
                  </a:cubicBezTo>
                  <a:cubicBezTo>
                    <a:pt x="2943" y="3023"/>
                    <a:pt x="2811" y="3008"/>
                    <a:pt x="2678" y="3008"/>
                  </a:cubicBezTo>
                  <a:cubicBezTo>
                    <a:pt x="2037" y="3008"/>
                    <a:pt x="1400" y="3373"/>
                    <a:pt x="979" y="3875"/>
                  </a:cubicBezTo>
                  <a:cubicBezTo>
                    <a:pt x="471" y="4480"/>
                    <a:pt x="221" y="5257"/>
                    <a:pt x="0" y="6015"/>
                  </a:cubicBezTo>
                  <a:lnTo>
                    <a:pt x="24693" y="5956"/>
                  </a:lnTo>
                  <a:cubicBezTo>
                    <a:pt x="24555" y="5014"/>
                    <a:pt x="24174" y="4073"/>
                    <a:pt x="23445" y="3460"/>
                  </a:cubicBezTo>
                  <a:cubicBezTo>
                    <a:pt x="23004" y="3089"/>
                    <a:pt x="22417" y="2869"/>
                    <a:pt x="21843" y="2869"/>
                  </a:cubicBezTo>
                  <a:cubicBezTo>
                    <a:pt x="21475" y="2869"/>
                    <a:pt x="21112" y="2959"/>
                    <a:pt x="20797" y="3158"/>
                  </a:cubicBezTo>
                  <a:cubicBezTo>
                    <a:pt x="20106" y="3599"/>
                    <a:pt x="19767" y="4442"/>
                    <a:pt x="19106" y="4932"/>
                  </a:cubicBezTo>
                  <a:cubicBezTo>
                    <a:pt x="18746" y="5199"/>
                    <a:pt x="18299" y="5334"/>
                    <a:pt x="17853" y="5334"/>
                  </a:cubicBezTo>
                  <a:cubicBezTo>
                    <a:pt x="17450" y="5334"/>
                    <a:pt x="17048" y="5224"/>
                    <a:pt x="16712" y="5003"/>
                  </a:cubicBezTo>
                  <a:cubicBezTo>
                    <a:pt x="15221" y="4032"/>
                    <a:pt x="15415" y="1604"/>
                    <a:pt x="14022" y="506"/>
                  </a:cubicBezTo>
                  <a:cubicBezTo>
                    <a:pt x="13580" y="160"/>
                    <a:pt x="13027" y="1"/>
                    <a:pt x="1246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988580" y="1725937"/>
              <a:ext cx="376438" cy="51110"/>
            </a:xfrm>
            <a:custGeom>
              <a:rect b="b" l="l" r="r" t="t"/>
              <a:pathLst>
                <a:path extrusionOk="0" h="3217" w="23694">
                  <a:moveTo>
                    <a:pt x="21574" y="0"/>
                  </a:moveTo>
                  <a:cubicBezTo>
                    <a:pt x="21133" y="0"/>
                    <a:pt x="20636" y="53"/>
                    <a:pt x="20103" y="185"/>
                  </a:cubicBezTo>
                  <a:cubicBezTo>
                    <a:pt x="19547" y="323"/>
                    <a:pt x="18956" y="540"/>
                    <a:pt x="18348" y="820"/>
                  </a:cubicBezTo>
                  <a:cubicBezTo>
                    <a:pt x="17739" y="1097"/>
                    <a:pt x="17108" y="1437"/>
                    <a:pt x="16443" y="1780"/>
                  </a:cubicBezTo>
                  <a:cubicBezTo>
                    <a:pt x="15774" y="2120"/>
                    <a:pt x="15065" y="2468"/>
                    <a:pt x="14295" y="2721"/>
                  </a:cubicBezTo>
                  <a:cubicBezTo>
                    <a:pt x="13651" y="2937"/>
                    <a:pt x="12960" y="3083"/>
                    <a:pt x="12250" y="3083"/>
                  </a:cubicBezTo>
                  <a:cubicBezTo>
                    <a:pt x="12112" y="3083"/>
                    <a:pt x="11973" y="3077"/>
                    <a:pt x="11833" y="3066"/>
                  </a:cubicBezTo>
                  <a:cubicBezTo>
                    <a:pt x="10975" y="2998"/>
                    <a:pt x="10161" y="2755"/>
                    <a:pt x="9409" y="2452"/>
                  </a:cubicBezTo>
                  <a:cubicBezTo>
                    <a:pt x="8651" y="2154"/>
                    <a:pt x="7949" y="1795"/>
                    <a:pt x="7277" y="1459"/>
                  </a:cubicBezTo>
                  <a:cubicBezTo>
                    <a:pt x="5939" y="783"/>
                    <a:pt x="4674" y="237"/>
                    <a:pt x="3534" y="80"/>
                  </a:cubicBezTo>
                  <a:cubicBezTo>
                    <a:pt x="3214" y="32"/>
                    <a:pt x="2908" y="11"/>
                    <a:pt x="2622" y="11"/>
                  </a:cubicBezTo>
                  <a:cubicBezTo>
                    <a:pt x="1893" y="11"/>
                    <a:pt x="1287" y="147"/>
                    <a:pt x="864" y="316"/>
                  </a:cubicBezTo>
                  <a:cubicBezTo>
                    <a:pt x="565" y="432"/>
                    <a:pt x="352" y="559"/>
                    <a:pt x="210" y="649"/>
                  </a:cubicBezTo>
                  <a:cubicBezTo>
                    <a:pt x="147" y="694"/>
                    <a:pt x="95" y="727"/>
                    <a:pt x="53" y="757"/>
                  </a:cubicBezTo>
                  <a:cubicBezTo>
                    <a:pt x="19" y="783"/>
                    <a:pt x="1" y="798"/>
                    <a:pt x="1" y="798"/>
                  </a:cubicBezTo>
                  <a:cubicBezTo>
                    <a:pt x="1" y="798"/>
                    <a:pt x="2" y="799"/>
                    <a:pt x="3" y="799"/>
                  </a:cubicBezTo>
                  <a:cubicBezTo>
                    <a:pt x="34" y="799"/>
                    <a:pt x="311" y="573"/>
                    <a:pt x="883" y="365"/>
                  </a:cubicBezTo>
                  <a:cubicBezTo>
                    <a:pt x="1290" y="215"/>
                    <a:pt x="1860" y="93"/>
                    <a:pt x="2542" y="93"/>
                  </a:cubicBezTo>
                  <a:cubicBezTo>
                    <a:pt x="2847" y="93"/>
                    <a:pt x="3174" y="118"/>
                    <a:pt x="3519" y="175"/>
                  </a:cubicBezTo>
                  <a:cubicBezTo>
                    <a:pt x="4640" y="342"/>
                    <a:pt x="5887" y="887"/>
                    <a:pt x="7221" y="1571"/>
                  </a:cubicBezTo>
                  <a:cubicBezTo>
                    <a:pt x="7894" y="1907"/>
                    <a:pt x="8595" y="2273"/>
                    <a:pt x="9357" y="2576"/>
                  </a:cubicBezTo>
                  <a:cubicBezTo>
                    <a:pt x="10119" y="2882"/>
                    <a:pt x="10945" y="3133"/>
                    <a:pt x="11823" y="3200"/>
                  </a:cubicBezTo>
                  <a:cubicBezTo>
                    <a:pt x="11963" y="3211"/>
                    <a:pt x="12104" y="3217"/>
                    <a:pt x="12243" y="3217"/>
                  </a:cubicBezTo>
                  <a:cubicBezTo>
                    <a:pt x="12973" y="3217"/>
                    <a:pt x="13684" y="3068"/>
                    <a:pt x="14336" y="2849"/>
                  </a:cubicBezTo>
                  <a:cubicBezTo>
                    <a:pt x="15117" y="2587"/>
                    <a:pt x="15831" y="2236"/>
                    <a:pt x="16499" y="1889"/>
                  </a:cubicBezTo>
                  <a:cubicBezTo>
                    <a:pt x="17164" y="1545"/>
                    <a:pt x="17791" y="1201"/>
                    <a:pt x="18396" y="921"/>
                  </a:cubicBezTo>
                  <a:cubicBezTo>
                    <a:pt x="18998" y="641"/>
                    <a:pt x="19580" y="421"/>
                    <a:pt x="20125" y="279"/>
                  </a:cubicBezTo>
                  <a:cubicBezTo>
                    <a:pt x="20687" y="133"/>
                    <a:pt x="21208" y="77"/>
                    <a:pt x="21665" y="77"/>
                  </a:cubicBezTo>
                  <a:cubicBezTo>
                    <a:pt x="22098" y="77"/>
                    <a:pt x="22473" y="128"/>
                    <a:pt x="22770" y="201"/>
                  </a:cubicBezTo>
                  <a:cubicBezTo>
                    <a:pt x="23076" y="275"/>
                    <a:pt x="23304" y="372"/>
                    <a:pt x="23461" y="435"/>
                  </a:cubicBezTo>
                  <a:cubicBezTo>
                    <a:pt x="23528" y="466"/>
                    <a:pt x="23585" y="492"/>
                    <a:pt x="23633" y="514"/>
                  </a:cubicBezTo>
                  <a:cubicBezTo>
                    <a:pt x="23664" y="530"/>
                    <a:pt x="23685" y="538"/>
                    <a:pt x="23691" y="538"/>
                  </a:cubicBezTo>
                  <a:cubicBezTo>
                    <a:pt x="23693" y="538"/>
                    <a:pt x="23693" y="537"/>
                    <a:pt x="23693" y="537"/>
                  </a:cubicBezTo>
                  <a:cubicBezTo>
                    <a:pt x="23693" y="537"/>
                    <a:pt x="23402" y="323"/>
                    <a:pt x="22785" y="152"/>
                  </a:cubicBezTo>
                  <a:cubicBezTo>
                    <a:pt x="22464" y="62"/>
                    <a:pt x="22052" y="0"/>
                    <a:pt x="215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1172494" y="1703885"/>
              <a:ext cx="8675" cy="8675"/>
            </a:xfrm>
            <a:custGeom>
              <a:rect b="b" l="l" r="r" t="t"/>
              <a:pathLst>
                <a:path extrusionOk="0" h="546" w="546">
                  <a:moveTo>
                    <a:pt x="273" y="1"/>
                  </a:moveTo>
                  <a:cubicBezTo>
                    <a:pt x="119" y="1"/>
                    <a:pt x="0" y="120"/>
                    <a:pt x="0" y="273"/>
                  </a:cubicBezTo>
                  <a:cubicBezTo>
                    <a:pt x="0" y="423"/>
                    <a:pt x="119" y="546"/>
                    <a:pt x="273" y="546"/>
                  </a:cubicBezTo>
                  <a:cubicBezTo>
                    <a:pt x="422" y="546"/>
                    <a:pt x="545" y="423"/>
                    <a:pt x="545" y="273"/>
                  </a:cubicBezTo>
                  <a:cubicBezTo>
                    <a:pt x="545" y="120"/>
                    <a:pt x="422" y="1"/>
                    <a:pt x="2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1017193" y="1722172"/>
              <a:ext cx="8675" cy="8690"/>
            </a:xfrm>
            <a:custGeom>
              <a:rect b="b" l="l" r="r" t="t"/>
              <a:pathLst>
                <a:path extrusionOk="0" h="547" w="546">
                  <a:moveTo>
                    <a:pt x="273" y="0"/>
                  </a:moveTo>
                  <a:cubicBezTo>
                    <a:pt x="123" y="0"/>
                    <a:pt x="0" y="124"/>
                    <a:pt x="0" y="273"/>
                  </a:cubicBezTo>
                  <a:cubicBezTo>
                    <a:pt x="0" y="426"/>
                    <a:pt x="123" y="546"/>
                    <a:pt x="273" y="546"/>
                  </a:cubicBezTo>
                  <a:cubicBezTo>
                    <a:pt x="423" y="546"/>
                    <a:pt x="545" y="426"/>
                    <a:pt x="545" y="273"/>
                  </a:cubicBezTo>
                  <a:cubicBezTo>
                    <a:pt x="545" y="124"/>
                    <a:pt x="423" y="0"/>
                    <a:pt x="2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1326110" y="1722220"/>
              <a:ext cx="8690" cy="8690"/>
            </a:xfrm>
            <a:custGeom>
              <a:rect b="b" l="l" r="r" t="t"/>
              <a:pathLst>
                <a:path extrusionOk="0" h="547" w="547">
                  <a:moveTo>
                    <a:pt x="274" y="1"/>
                  </a:moveTo>
                  <a:cubicBezTo>
                    <a:pt x="125" y="1"/>
                    <a:pt x="1" y="121"/>
                    <a:pt x="1" y="274"/>
                  </a:cubicBezTo>
                  <a:cubicBezTo>
                    <a:pt x="1" y="423"/>
                    <a:pt x="125" y="547"/>
                    <a:pt x="274" y="547"/>
                  </a:cubicBezTo>
                  <a:cubicBezTo>
                    <a:pt x="423" y="547"/>
                    <a:pt x="547" y="423"/>
                    <a:pt x="547" y="274"/>
                  </a:cubicBezTo>
                  <a:cubicBezTo>
                    <a:pt x="547" y="121"/>
                    <a:pt x="423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Google Shape;579;p37"/>
          <p:cNvSpPr/>
          <p:nvPr/>
        </p:nvSpPr>
        <p:spPr>
          <a:xfrm>
            <a:off x="6450829" y="4668275"/>
            <a:ext cx="15670" cy="20723"/>
          </a:xfrm>
          <a:custGeom>
            <a:rect b="b" l="l" r="r" t="t"/>
            <a:pathLst>
              <a:path extrusionOk="0" h="605" w="420">
                <a:moveTo>
                  <a:pt x="54" y="0"/>
                </a:moveTo>
                <a:cubicBezTo>
                  <a:pt x="47" y="0"/>
                  <a:pt x="42" y="2"/>
                  <a:pt x="38" y="5"/>
                </a:cubicBezTo>
                <a:cubicBezTo>
                  <a:pt x="1" y="35"/>
                  <a:pt x="64" y="173"/>
                  <a:pt x="154" y="334"/>
                </a:cubicBezTo>
                <a:cubicBezTo>
                  <a:pt x="238" y="483"/>
                  <a:pt x="318" y="604"/>
                  <a:pt x="365" y="604"/>
                </a:cubicBezTo>
                <a:cubicBezTo>
                  <a:pt x="368" y="604"/>
                  <a:pt x="371" y="604"/>
                  <a:pt x="374" y="603"/>
                </a:cubicBezTo>
                <a:cubicBezTo>
                  <a:pt x="419" y="588"/>
                  <a:pt x="397" y="423"/>
                  <a:pt x="299" y="252"/>
                </a:cubicBezTo>
                <a:cubicBezTo>
                  <a:pt x="214" y="100"/>
                  <a:pt x="101" y="0"/>
                  <a:pt x="5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0" name="Google Shape;580;p37"/>
          <p:cNvGrpSpPr/>
          <p:nvPr/>
        </p:nvGrpSpPr>
        <p:grpSpPr>
          <a:xfrm>
            <a:off x="6323489" y="2547365"/>
            <a:ext cx="1408236" cy="2167013"/>
            <a:chOff x="1215819" y="1694083"/>
            <a:chExt cx="599658" cy="1005154"/>
          </a:xfrm>
        </p:grpSpPr>
        <p:sp>
          <p:nvSpPr>
            <p:cNvPr id="581" name="Google Shape;581;p37"/>
            <p:cNvSpPr/>
            <p:nvPr/>
          </p:nvSpPr>
          <p:spPr>
            <a:xfrm>
              <a:off x="1670185" y="1715451"/>
              <a:ext cx="145291" cy="100616"/>
            </a:xfrm>
            <a:custGeom>
              <a:rect b="b" l="l" r="r" t="t"/>
              <a:pathLst>
                <a:path extrusionOk="0" h="6333" w="9145">
                  <a:moveTo>
                    <a:pt x="508" y="1"/>
                  </a:moveTo>
                  <a:cubicBezTo>
                    <a:pt x="258" y="1"/>
                    <a:pt x="53" y="199"/>
                    <a:pt x="45" y="454"/>
                  </a:cubicBezTo>
                  <a:cubicBezTo>
                    <a:pt x="1" y="1902"/>
                    <a:pt x="82" y="6332"/>
                    <a:pt x="82" y="6332"/>
                  </a:cubicBezTo>
                  <a:lnTo>
                    <a:pt x="1390" y="5025"/>
                  </a:lnTo>
                  <a:lnTo>
                    <a:pt x="8681" y="5025"/>
                  </a:lnTo>
                  <a:cubicBezTo>
                    <a:pt x="8934" y="5025"/>
                    <a:pt x="9144" y="4819"/>
                    <a:pt x="9144" y="4562"/>
                  </a:cubicBezTo>
                  <a:lnTo>
                    <a:pt x="9144" y="464"/>
                  </a:lnTo>
                  <a:cubicBezTo>
                    <a:pt x="9144" y="211"/>
                    <a:pt x="8934" y="1"/>
                    <a:pt x="86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719262" y="1750070"/>
              <a:ext cx="10931" cy="10915"/>
            </a:xfrm>
            <a:custGeom>
              <a:rect b="b" l="l" r="r" t="t"/>
              <a:pathLst>
                <a:path extrusionOk="0" h="687" w="688">
                  <a:moveTo>
                    <a:pt x="344" y="0"/>
                  </a:moveTo>
                  <a:cubicBezTo>
                    <a:pt x="153" y="0"/>
                    <a:pt x="1" y="153"/>
                    <a:pt x="1" y="344"/>
                  </a:cubicBezTo>
                  <a:cubicBezTo>
                    <a:pt x="1" y="534"/>
                    <a:pt x="153" y="687"/>
                    <a:pt x="344" y="687"/>
                  </a:cubicBezTo>
                  <a:cubicBezTo>
                    <a:pt x="531" y="687"/>
                    <a:pt x="687" y="534"/>
                    <a:pt x="687" y="344"/>
                  </a:cubicBezTo>
                  <a:cubicBezTo>
                    <a:pt x="687" y="153"/>
                    <a:pt x="531" y="0"/>
                    <a:pt x="34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1737596" y="1750070"/>
              <a:ext cx="10946" cy="10915"/>
            </a:xfrm>
            <a:custGeom>
              <a:rect b="b" l="l" r="r" t="t"/>
              <a:pathLst>
                <a:path extrusionOk="0" h="687" w="689">
                  <a:moveTo>
                    <a:pt x="344" y="0"/>
                  </a:moveTo>
                  <a:cubicBezTo>
                    <a:pt x="154" y="0"/>
                    <a:pt x="0" y="153"/>
                    <a:pt x="0" y="344"/>
                  </a:cubicBezTo>
                  <a:cubicBezTo>
                    <a:pt x="0" y="534"/>
                    <a:pt x="154" y="687"/>
                    <a:pt x="344" y="687"/>
                  </a:cubicBezTo>
                  <a:cubicBezTo>
                    <a:pt x="535" y="687"/>
                    <a:pt x="688" y="534"/>
                    <a:pt x="688" y="344"/>
                  </a:cubicBezTo>
                  <a:cubicBezTo>
                    <a:pt x="688" y="153"/>
                    <a:pt x="535" y="0"/>
                    <a:pt x="34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1755994" y="1750070"/>
              <a:ext cx="10867" cy="10915"/>
            </a:xfrm>
            <a:custGeom>
              <a:rect b="b" l="l" r="r" t="t"/>
              <a:pathLst>
                <a:path extrusionOk="0" h="687" w="684">
                  <a:moveTo>
                    <a:pt x="344" y="0"/>
                  </a:moveTo>
                  <a:cubicBezTo>
                    <a:pt x="154" y="0"/>
                    <a:pt x="1" y="153"/>
                    <a:pt x="1" y="344"/>
                  </a:cubicBezTo>
                  <a:cubicBezTo>
                    <a:pt x="1" y="534"/>
                    <a:pt x="154" y="687"/>
                    <a:pt x="344" y="687"/>
                  </a:cubicBezTo>
                  <a:cubicBezTo>
                    <a:pt x="530" y="687"/>
                    <a:pt x="684" y="534"/>
                    <a:pt x="684" y="344"/>
                  </a:cubicBezTo>
                  <a:cubicBezTo>
                    <a:pt x="684" y="153"/>
                    <a:pt x="530" y="0"/>
                    <a:pt x="34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1322631" y="2295218"/>
              <a:ext cx="395948" cy="403670"/>
            </a:xfrm>
            <a:custGeom>
              <a:rect b="b" l="l" r="r" t="t"/>
              <a:pathLst>
                <a:path extrusionOk="0" h="25408" w="24922">
                  <a:moveTo>
                    <a:pt x="16924" y="2668"/>
                  </a:moveTo>
                  <a:lnTo>
                    <a:pt x="19265" y="11072"/>
                  </a:lnTo>
                  <a:lnTo>
                    <a:pt x="13876" y="11240"/>
                  </a:lnTo>
                  <a:lnTo>
                    <a:pt x="13611" y="11248"/>
                  </a:lnTo>
                  <a:lnTo>
                    <a:pt x="12949" y="11271"/>
                  </a:lnTo>
                  <a:lnTo>
                    <a:pt x="13125" y="2668"/>
                  </a:lnTo>
                  <a:close/>
                  <a:moveTo>
                    <a:pt x="10887" y="2769"/>
                  </a:moveTo>
                  <a:lnTo>
                    <a:pt x="11153" y="11326"/>
                  </a:lnTo>
                  <a:lnTo>
                    <a:pt x="4912" y="11521"/>
                  </a:lnTo>
                  <a:lnTo>
                    <a:pt x="7291" y="3681"/>
                  </a:lnTo>
                  <a:lnTo>
                    <a:pt x="7560" y="2791"/>
                  </a:lnTo>
                  <a:cubicBezTo>
                    <a:pt x="8557" y="2791"/>
                    <a:pt x="9722" y="2769"/>
                    <a:pt x="10887" y="2769"/>
                  </a:cubicBezTo>
                  <a:close/>
                  <a:moveTo>
                    <a:pt x="14010" y="0"/>
                  </a:moveTo>
                  <a:cubicBezTo>
                    <a:pt x="13382" y="0"/>
                    <a:pt x="12711" y="9"/>
                    <a:pt x="11994" y="28"/>
                  </a:cubicBezTo>
                  <a:cubicBezTo>
                    <a:pt x="3328" y="248"/>
                    <a:pt x="2757" y="1529"/>
                    <a:pt x="3197" y="2276"/>
                  </a:cubicBezTo>
                  <a:cubicBezTo>
                    <a:pt x="3389" y="2605"/>
                    <a:pt x="3756" y="2787"/>
                    <a:pt x="4133" y="2787"/>
                  </a:cubicBezTo>
                  <a:cubicBezTo>
                    <a:pt x="4158" y="2787"/>
                    <a:pt x="4184" y="2786"/>
                    <a:pt x="4209" y="2784"/>
                  </a:cubicBezTo>
                  <a:cubicBezTo>
                    <a:pt x="4422" y="2769"/>
                    <a:pt x="4702" y="2765"/>
                    <a:pt x="5035" y="2765"/>
                  </a:cubicBezTo>
                  <a:lnTo>
                    <a:pt x="4826" y="3681"/>
                  </a:lnTo>
                  <a:lnTo>
                    <a:pt x="0" y="25004"/>
                  </a:lnTo>
                  <a:lnTo>
                    <a:pt x="844" y="24929"/>
                  </a:lnTo>
                  <a:lnTo>
                    <a:pt x="4403" y="13190"/>
                  </a:lnTo>
                  <a:lnTo>
                    <a:pt x="11201" y="12929"/>
                  </a:lnTo>
                  <a:lnTo>
                    <a:pt x="11594" y="25407"/>
                  </a:lnTo>
                  <a:lnTo>
                    <a:pt x="12658" y="25407"/>
                  </a:lnTo>
                  <a:lnTo>
                    <a:pt x="12916" y="12862"/>
                  </a:lnTo>
                  <a:lnTo>
                    <a:pt x="12949" y="12862"/>
                  </a:lnTo>
                  <a:lnTo>
                    <a:pt x="13666" y="12835"/>
                  </a:lnTo>
                  <a:lnTo>
                    <a:pt x="19695" y="12604"/>
                  </a:lnTo>
                  <a:lnTo>
                    <a:pt x="23263" y="25407"/>
                  </a:lnTo>
                  <a:lnTo>
                    <a:pt x="24285" y="25407"/>
                  </a:lnTo>
                  <a:lnTo>
                    <a:pt x="19187" y="2668"/>
                  </a:lnTo>
                  <a:lnTo>
                    <a:pt x="21619" y="2668"/>
                  </a:lnTo>
                  <a:cubicBezTo>
                    <a:pt x="22689" y="2668"/>
                    <a:pt x="24921" y="0"/>
                    <a:pt x="1401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1215819" y="2631286"/>
              <a:ext cx="145688" cy="67951"/>
            </a:xfrm>
            <a:custGeom>
              <a:rect b="b" l="l" r="r" t="t"/>
              <a:pathLst>
                <a:path extrusionOk="0" h="4277" w="9170">
                  <a:moveTo>
                    <a:pt x="9128" y="1"/>
                  </a:moveTo>
                  <a:lnTo>
                    <a:pt x="4191" y="34"/>
                  </a:lnTo>
                  <a:lnTo>
                    <a:pt x="4191" y="2790"/>
                  </a:lnTo>
                  <a:cubicBezTo>
                    <a:pt x="4191" y="2790"/>
                    <a:pt x="0" y="3806"/>
                    <a:pt x="1016" y="4120"/>
                  </a:cubicBezTo>
                  <a:cubicBezTo>
                    <a:pt x="1394" y="4237"/>
                    <a:pt x="2565" y="4277"/>
                    <a:pt x="3905" y="4277"/>
                  </a:cubicBezTo>
                  <a:cubicBezTo>
                    <a:pt x="5812" y="4277"/>
                    <a:pt x="8062" y="4197"/>
                    <a:pt x="8863" y="4147"/>
                  </a:cubicBezTo>
                  <a:lnTo>
                    <a:pt x="9170" y="4124"/>
                  </a:lnTo>
                  <a:lnTo>
                    <a:pt x="9128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1230118" y="2691389"/>
              <a:ext cx="131151" cy="2701"/>
            </a:xfrm>
            <a:custGeom>
              <a:rect b="b" l="l" r="r" t="t"/>
              <a:pathLst>
                <a:path extrusionOk="0" h="170" w="8255">
                  <a:moveTo>
                    <a:pt x="4127" y="1"/>
                  </a:moveTo>
                  <a:cubicBezTo>
                    <a:pt x="1848" y="1"/>
                    <a:pt x="0" y="38"/>
                    <a:pt x="0" y="87"/>
                  </a:cubicBezTo>
                  <a:cubicBezTo>
                    <a:pt x="0" y="131"/>
                    <a:pt x="1848" y="169"/>
                    <a:pt x="4127" y="169"/>
                  </a:cubicBezTo>
                  <a:cubicBezTo>
                    <a:pt x="6406" y="169"/>
                    <a:pt x="8254" y="131"/>
                    <a:pt x="8254" y="87"/>
                  </a:cubicBezTo>
                  <a:cubicBezTo>
                    <a:pt x="8254" y="38"/>
                    <a:pt x="6406" y="1"/>
                    <a:pt x="4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1274618" y="2676502"/>
              <a:ext cx="7006" cy="8134"/>
            </a:xfrm>
            <a:custGeom>
              <a:rect b="b" l="l" r="r" t="t"/>
              <a:pathLst>
                <a:path extrusionOk="0" h="512" w="441">
                  <a:moveTo>
                    <a:pt x="56" y="0"/>
                  </a:moveTo>
                  <a:cubicBezTo>
                    <a:pt x="46" y="0"/>
                    <a:pt x="39" y="3"/>
                    <a:pt x="34" y="8"/>
                  </a:cubicBezTo>
                  <a:cubicBezTo>
                    <a:pt x="0" y="41"/>
                    <a:pt x="68" y="165"/>
                    <a:pt x="164" y="296"/>
                  </a:cubicBezTo>
                  <a:cubicBezTo>
                    <a:pt x="256" y="418"/>
                    <a:pt x="341" y="511"/>
                    <a:pt x="387" y="511"/>
                  </a:cubicBezTo>
                  <a:cubicBezTo>
                    <a:pt x="392" y="511"/>
                    <a:pt x="396" y="510"/>
                    <a:pt x="400" y="508"/>
                  </a:cubicBezTo>
                  <a:cubicBezTo>
                    <a:pt x="441" y="486"/>
                    <a:pt x="407" y="341"/>
                    <a:pt x="302" y="198"/>
                  </a:cubicBezTo>
                  <a:cubicBezTo>
                    <a:pt x="211" y="75"/>
                    <a:pt x="107" y="0"/>
                    <a:pt x="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1337279" y="2677074"/>
              <a:ext cx="23100" cy="15427"/>
            </a:xfrm>
            <a:custGeom>
              <a:rect b="b" l="l" r="r" t="t"/>
              <a:pathLst>
                <a:path extrusionOk="0" h="971" w="1454">
                  <a:moveTo>
                    <a:pt x="1148" y="0"/>
                  </a:moveTo>
                  <a:cubicBezTo>
                    <a:pt x="975" y="0"/>
                    <a:pt x="745" y="69"/>
                    <a:pt x="549" y="222"/>
                  </a:cubicBezTo>
                  <a:cubicBezTo>
                    <a:pt x="340" y="383"/>
                    <a:pt x="210" y="577"/>
                    <a:pt x="123" y="719"/>
                  </a:cubicBezTo>
                  <a:cubicBezTo>
                    <a:pt x="37" y="861"/>
                    <a:pt x="1" y="955"/>
                    <a:pt x="19" y="969"/>
                  </a:cubicBezTo>
                  <a:cubicBezTo>
                    <a:pt x="21" y="970"/>
                    <a:pt x="23" y="971"/>
                    <a:pt x="25" y="971"/>
                  </a:cubicBezTo>
                  <a:cubicBezTo>
                    <a:pt x="51" y="971"/>
                    <a:pt x="122" y="899"/>
                    <a:pt x="221" y="790"/>
                  </a:cubicBezTo>
                  <a:cubicBezTo>
                    <a:pt x="325" y="667"/>
                    <a:pt x="468" y="498"/>
                    <a:pt x="654" y="353"/>
                  </a:cubicBezTo>
                  <a:cubicBezTo>
                    <a:pt x="837" y="211"/>
                    <a:pt x="1039" y="140"/>
                    <a:pt x="1188" y="122"/>
                  </a:cubicBezTo>
                  <a:cubicBezTo>
                    <a:pt x="1251" y="114"/>
                    <a:pt x="1304" y="113"/>
                    <a:pt x="1346" y="113"/>
                  </a:cubicBezTo>
                  <a:cubicBezTo>
                    <a:pt x="1354" y="113"/>
                    <a:pt x="1362" y="113"/>
                    <a:pt x="1369" y="113"/>
                  </a:cubicBezTo>
                  <a:cubicBezTo>
                    <a:pt x="1413" y="113"/>
                    <a:pt x="1440" y="112"/>
                    <a:pt x="1446" y="99"/>
                  </a:cubicBezTo>
                  <a:cubicBezTo>
                    <a:pt x="1454" y="84"/>
                    <a:pt x="1360" y="13"/>
                    <a:pt x="1185" y="2"/>
                  </a:cubicBezTo>
                  <a:cubicBezTo>
                    <a:pt x="1173" y="1"/>
                    <a:pt x="1160" y="0"/>
                    <a:pt x="1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1280370" y="2675994"/>
              <a:ext cx="8087" cy="3813"/>
            </a:xfrm>
            <a:custGeom>
              <a:rect b="b" l="l" r="r" t="t"/>
              <a:pathLst>
                <a:path extrusionOk="0" h="240" w="509">
                  <a:moveTo>
                    <a:pt x="79" y="1"/>
                  </a:moveTo>
                  <a:cubicBezTo>
                    <a:pt x="52" y="1"/>
                    <a:pt x="32" y="7"/>
                    <a:pt x="23" y="21"/>
                  </a:cubicBezTo>
                  <a:cubicBezTo>
                    <a:pt x="1" y="59"/>
                    <a:pt x="87" y="156"/>
                    <a:pt x="225" y="208"/>
                  </a:cubicBezTo>
                  <a:cubicBezTo>
                    <a:pt x="285" y="230"/>
                    <a:pt x="343" y="240"/>
                    <a:pt x="390" y="240"/>
                  </a:cubicBezTo>
                  <a:cubicBezTo>
                    <a:pt x="453" y="240"/>
                    <a:pt x="497" y="223"/>
                    <a:pt x="501" y="197"/>
                  </a:cubicBezTo>
                  <a:cubicBezTo>
                    <a:pt x="509" y="148"/>
                    <a:pt x="408" y="96"/>
                    <a:pt x="285" y="51"/>
                  </a:cubicBezTo>
                  <a:cubicBezTo>
                    <a:pt x="204" y="22"/>
                    <a:pt x="129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1281911" y="2670815"/>
              <a:ext cx="9517" cy="2685"/>
            </a:xfrm>
            <a:custGeom>
              <a:rect b="b" l="l" r="r" t="t"/>
              <a:pathLst>
                <a:path extrusionOk="0" h="169" w="599">
                  <a:moveTo>
                    <a:pt x="303" y="0"/>
                  </a:moveTo>
                  <a:cubicBezTo>
                    <a:pt x="143" y="0"/>
                    <a:pt x="8" y="33"/>
                    <a:pt x="4" y="82"/>
                  </a:cubicBezTo>
                  <a:cubicBezTo>
                    <a:pt x="0" y="127"/>
                    <a:pt x="131" y="168"/>
                    <a:pt x="300" y="168"/>
                  </a:cubicBezTo>
                  <a:cubicBezTo>
                    <a:pt x="307" y="168"/>
                    <a:pt x="315" y="168"/>
                    <a:pt x="322" y="168"/>
                  </a:cubicBezTo>
                  <a:cubicBezTo>
                    <a:pt x="479" y="168"/>
                    <a:pt x="598" y="133"/>
                    <a:pt x="595" y="90"/>
                  </a:cubicBezTo>
                  <a:cubicBezTo>
                    <a:pt x="591" y="41"/>
                    <a:pt x="460" y="4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1381430" y="2631286"/>
              <a:ext cx="145704" cy="67951"/>
            </a:xfrm>
            <a:custGeom>
              <a:rect b="b" l="l" r="r" t="t"/>
              <a:pathLst>
                <a:path extrusionOk="0" h="4277" w="9171">
                  <a:moveTo>
                    <a:pt x="9133" y="1"/>
                  </a:moveTo>
                  <a:lnTo>
                    <a:pt x="4191" y="34"/>
                  </a:lnTo>
                  <a:lnTo>
                    <a:pt x="4191" y="2790"/>
                  </a:lnTo>
                  <a:cubicBezTo>
                    <a:pt x="4191" y="2790"/>
                    <a:pt x="1" y="3806"/>
                    <a:pt x="1020" y="4120"/>
                  </a:cubicBezTo>
                  <a:cubicBezTo>
                    <a:pt x="1396" y="4237"/>
                    <a:pt x="2567" y="4277"/>
                    <a:pt x="3908" y="4277"/>
                  </a:cubicBezTo>
                  <a:cubicBezTo>
                    <a:pt x="5815" y="4277"/>
                    <a:pt x="8066" y="4197"/>
                    <a:pt x="8864" y="4147"/>
                  </a:cubicBezTo>
                  <a:lnTo>
                    <a:pt x="9170" y="4124"/>
                  </a:lnTo>
                  <a:lnTo>
                    <a:pt x="913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1395792" y="2691389"/>
              <a:ext cx="131088" cy="2701"/>
            </a:xfrm>
            <a:custGeom>
              <a:rect b="b" l="l" r="r" t="t"/>
              <a:pathLst>
                <a:path extrusionOk="0" h="170" w="8251">
                  <a:moveTo>
                    <a:pt x="4124" y="1"/>
                  </a:moveTo>
                  <a:cubicBezTo>
                    <a:pt x="1845" y="1"/>
                    <a:pt x="0" y="38"/>
                    <a:pt x="0" y="87"/>
                  </a:cubicBezTo>
                  <a:cubicBezTo>
                    <a:pt x="0" y="131"/>
                    <a:pt x="1845" y="169"/>
                    <a:pt x="4124" y="169"/>
                  </a:cubicBezTo>
                  <a:cubicBezTo>
                    <a:pt x="6402" y="169"/>
                    <a:pt x="8251" y="131"/>
                    <a:pt x="8251" y="87"/>
                  </a:cubicBezTo>
                  <a:cubicBezTo>
                    <a:pt x="8251" y="38"/>
                    <a:pt x="6402" y="1"/>
                    <a:pt x="41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1440293" y="2676502"/>
              <a:ext cx="7022" cy="8134"/>
            </a:xfrm>
            <a:custGeom>
              <a:rect b="b" l="l" r="r" t="t"/>
              <a:pathLst>
                <a:path extrusionOk="0" h="512" w="442">
                  <a:moveTo>
                    <a:pt x="55" y="0"/>
                  </a:moveTo>
                  <a:cubicBezTo>
                    <a:pt x="46" y="0"/>
                    <a:pt x="39" y="3"/>
                    <a:pt x="35" y="8"/>
                  </a:cubicBezTo>
                  <a:cubicBezTo>
                    <a:pt x="1" y="41"/>
                    <a:pt x="68" y="165"/>
                    <a:pt x="165" y="296"/>
                  </a:cubicBezTo>
                  <a:cubicBezTo>
                    <a:pt x="253" y="418"/>
                    <a:pt x="341" y="511"/>
                    <a:pt x="387" y="511"/>
                  </a:cubicBezTo>
                  <a:cubicBezTo>
                    <a:pt x="392" y="511"/>
                    <a:pt x="396" y="510"/>
                    <a:pt x="400" y="508"/>
                  </a:cubicBezTo>
                  <a:cubicBezTo>
                    <a:pt x="442" y="486"/>
                    <a:pt x="404" y="341"/>
                    <a:pt x="299" y="198"/>
                  </a:cubicBezTo>
                  <a:cubicBezTo>
                    <a:pt x="211" y="75"/>
                    <a:pt x="104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1435670" y="2677853"/>
              <a:ext cx="6657" cy="9612"/>
            </a:xfrm>
            <a:custGeom>
              <a:rect b="b" l="l" r="r" t="t"/>
              <a:pathLst>
                <a:path extrusionOk="0" h="605" w="419">
                  <a:moveTo>
                    <a:pt x="54" y="0"/>
                  </a:moveTo>
                  <a:cubicBezTo>
                    <a:pt x="48" y="0"/>
                    <a:pt x="42" y="2"/>
                    <a:pt x="38" y="5"/>
                  </a:cubicBezTo>
                  <a:cubicBezTo>
                    <a:pt x="0" y="35"/>
                    <a:pt x="64" y="173"/>
                    <a:pt x="153" y="334"/>
                  </a:cubicBezTo>
                  <a:cubicBezTo>
                    <a:pt x="237" y="483"/>
                    <a:pt x="321" y="604"/>
                    <a:pt x="368" y="604"/>
                  </a:cubicBezTo>
                  <a:cubicBezTo>
                    <a:pt x="371" y="604"/>
                    <a:pt x="375" y="604"/>
                    <a:pt x="378" y="603"/>
                  </a:cubicBezTo>
                  <a:cubicBezTo>
                    <a:pt x="419" y="588"/>
                    <a:pt x="396" y="423"/>
                    <a:pt x="299" y="252"/>
                  </a:cubicBezTo>
                  <a:cubicBezTo>
                    <a:pt x="213" y="100"/>
                    <a:pt x="104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1502954" y="2677074"/>
              <a:ext cx="23053" cy="15427"/>
            </a:xfrm>
            <a:custGeom>
              <a:rect b="b" l="l" r="r" t="t"/>
              <a:pathLst>
                <a:path extrusionOk="0" h="971" w="1451">
                  <a:moveTo>
                    <a:pt x="1144" y="0"/>
                  </a:moveTo>
                  <a:cubicBezTo>
                    <a:pt x="972" y="0"/>
                    <a:pt x="745" y="69"/>
                    <a:pt x="550" y="222"/>
                  </a:cubicBezTo>
                  <a:cubicBezTo>
                    <a:pt x="341" y="383"/>
                    <a:pt x="206" y="577"/>
                    <a:pt x="120" y="719"/>
                  </a:cubicBezTo>
                  <a:cubicBezTo>
                    <a:pt x="38" y="861"/>
                    <a:pt x="1" y="955"/>
                    <a:pt x="20" y="969"/>
                  </a:cubicBezTo>
                  <a:cubicBezTo>
                    <a:pt x="21" y="970"/>
                    <a:pt x="23" y="971"/>
                    <a:pt x="26" y="971"/>
                  </a:cubicBezTo>
                  <a:cubicBezTo>
                    <a:pt x="51" y="971"/>
                    <a:pt x="119" y="899"/>
                    <a:pt x="218" y="790"/>
                  </a:cubicBezTo>
                  <a:cubicBezTo>
                    <a:pt x="326" y="667"/>
                    <a:pt x="468" y="498"/>
                    <a:pt x="651" y="353"/>
                  </a:cubicBezTo>
                  <a:cubicBezTo>
                    <a:pt x="834" y="211"/>
                    <a:pt x="1035" y="140"/>
                    <a:pt x="1185" y="122"/>
                  </a:cubicBezTo>
                  <a:cubicBezTo>
                    <a:pt x="1248" y="114"/>
                    <a:pt x="1302" y="113"/>
                    <a:pt x="1344" y="113"/>
                  </a:cubicBezTo>
                  <a:cubicBezTo>
                    <a:pt x="1352" y="113"/>
                    <a:pt x="1360" y="113"/>
                    <a:pt x="1367" y="113"/>
                  </a:cubicBezTo>
                  <a:cubicBezTo>
                    <a:pt x="1412" y="113"/>
                    <a:pt x="1439" y="112"/>
                    <a:pt x="1442" y="99"/>
                  </a:cubicBezTo>
                  <a:cubicBezTo>
                    <a:pt x="1450" y="84"/>
                    <a:pt x="1361" y="13"/>
                    <a:pt x="1181" y="2"/>
                  </a:cubicBezTo>
                  <a:cubicBezTo>
                    <a:pt x="1169" y="1"/>
                    <a:pt x="1157" y="0"/>
                    <a:pt x="1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1445997" y="2675994"/>
              <a:ext cx="8087" cy="3813"/>
            </a:xfrm>
            <a:custGeom>
              <a:rect b="b" l="l" r="r" t="t"/>
              <a:pathLst>
                <a:path extrusionOk="0" h="240" w="509">
                  <a:moveTo>
                    <a:pt x="79" y="1"/>
                  </a:moveTo>
                  <a:cubicBezTo>
                    <a:pt x="53" y="1"/>
                    <a:pt x="34" y="7"/>
                    <a:pt x="26" y="21"/>
                  </a:cubicBezTo>
                  <a:cubicBezTo>
                    <a:pt x="0" y="59"/>
                    <a:pt x="86" y="156"/>
                    <a:pt x="228" y="208"/>
                  </a:cubicBezTo>
                  <a:cubicBezTo>
                    <a:pt x="289" y="230"/>
                    <a:pt x="346" y="240"/>
                    <a:pt x="392" y="240"/>
                  </a:cubicBezTo>
                  <a:cubicBezTo>
                    <a:pt x="454" y="240"/>
                    <a:pt x="496" y="223"/>
                    <a:pt x="500" y="197"/>
                  </a:cubicBezTo>
                  <a:cubicBezTo>
                    <a:pt x="508" y="148"/>
                    <a:pt x="407" y="96"/>
                    <a:pt x="284" y="51"/>
                  </a:cubicBezTo>
                  <a:cubicBezTo>
                    <a:pt x="204" y="22"/>
                    <a:pt x="129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1447522" y="2670815"/>
              <a:ext cx="9517" cy="2685"/>
            </a:xfrm>
            <a:custGeom>
              <a:rect b="b" l="l" r="r" t="t"/>
              <a:pathLst>
                <a:path extrusionOk="0" h="169" w="599">
                  <a:moveTo>
                    <a:pt x="304" y="0"/>
                  </a:moveTo>
                  <a:cubicBezTo>
                    <a:pt x="143" y="0"/>
                    <a:pt x="13" y="33"/>
                    <a:pt x="9" y="82"/>
                  </a:cubicBezTo>
                  <a:cubicBezTo>
                    <a:pt x="1" y="127"/>
                    <a:pt x="135" y="168"/>
                    <a:pt x="300" y="168"/>
                  </a:cubicBezTo>
                  <a:cubicBezTo>
                    <a:pt x="308" y="168"/>
                    <a:pt x="315" y="168"/>
                    <a:pt x="323" y="168"/>
                  </a:cubicBezTo>
                  <a:cubicBezTo>
                    <a:pt x="480" y="168"/>
                    <a:pt x="599" y="133"/>
                    <a:pt x="599" y="90"/>
                  </a:cubicBezTo>
                  <a:cubicBezTo>
                    <a:pt x="595" y="41"/>
                    <a:pt x="464" y="4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1553984" y="1743541"/>
              <a:ext cx="130103" cy="183199"/>
            </a:xfrm>
            <a:custGeom>
              <a:rect b="b" l="l" r="r" t="t"/>
              <a:pathLst>
                <a:path extrusionOk="0" h="11531" w="8189">
                  <a:moveTo>
                    <a:pt x="2218" y="77"/>
                  </a:moveTo>
                  <a:cubicBezTo>
                    <a:pt x="2453" y="77"/>
                    <a:pt x="2717" y="126"/>
                    <a:pt x="2981" y="261"/>
                  </a:cubicBezTo>
                  <a:cubicBezTo>
                    <a:pt x="3516" y="527"/>
                    <a:pt x="3994" y="1151"/>
                    <a:pt x="4136" y="1935"/>
                  </a:cubicBezTo>
                  <a:cubicBezTo>
                    <a:pt x="4214" y="2327"/>
                    <a:pt x="4214" y="2753"/>
                    <a:pt x="4162" y="3186"/>
                  </a:cubicBezTo>
                  <a:cubicBezTo>
                    <a:pt x="4129" y="3507"/>
                    <a:pt x="4039" y="3836"/>
                    <a:pt x="3998" y="4187"/>
                  </a:cubicBezTo>
                  <a:cubicBezTo>
                    <a:pt x="3960" y="3940"/>
                    <a:pt x="3953" y="3690"/>
                    <a:pt x="3941" y="3444"/>
                  </a:cubicBezTo>
                  <a:cubicBezTo>
                    <a:pt x="3915" y="2842"/>
                    <a:pt x="3860" y="2230"/>
                    <a:pt x="3636" y="1670"/>
                  </a:cubicBezTo>
                  <a:cubicBezTo>
                    <a:pt x="3412" y="1110"/>
                    <a:pt x="3004" y="601"/>
                    <a:pt x="2443" y="374"/>
                  </a:cubicBezTo>
                  <a:cubicBezTo>
                    <a:pt x="2266" y="302"/>
                    <a:pt x="2072" y="267"/>
                    <a:pt x="1879" y="267"/>
                  </a:cubicBezTo>
                  <a:cubicBezTo>
                    <a:pt x="1665" y="267"/>
                    <a:pt x="1452" y="310"/>
                    <a:pt x="1260" y="396"/>
                  </a:cubicBezTo>
                  <a:cubicBezTo>
                    <a:pt x="1331" y="339"/>
                    <a:pt x="1443" y="265"/>
                    <a:pt x="1604" y="198"/>
                  </a:cubicBezTo>
                  <a:cubicBezTo>
                    <a:pt x="1758" y="131"/>
                    <a:pt x="1973" y="77"/>
                    <a:pt x="2218" y="77"/>
                  </a:cubicBezTo>
                  <a:close/>
                  <a:moveTo>
                    <a:pt x="2267" y="0"/>
                  </a:moveTo>
                  <a:cubicBezTo>
                    <a:pt x="1990" y="0"/>
                    <a:pt x="1750" y="68"/>
                    <a:pt x="1581" y="149"/>
                  </a:cubicBezTo>
                  <a:cubicBezTo>
                    <a:pt x="1424" y="224"/>
                    <a:pt x="1316" y="306"/>
                    <a:pt x="1249" y="370"/>
                  </a:cubicBezTo>
                  <a:cubicBezTo>
                    <a:pt x="1226" y="392"/>
                    <a:pt x="1211" y="411"/>
                    <a:pt x="1197" y="426"/>
                  </a:cubicBezTo>
                  <a:cubicBezTo>
                    <a:pt x="1043" y="504"/>
                    <a:pt x="909" y="608"/>
                    <a:pt x="800" y="743"/>
                  </a:cubicBezTo>
                  <a:lnTo>
                    <a:pt x="1" y="7948"/>
                  </a:lnTo>
                  <a:lnTo>
                    <a:pt x="5862" y="11530"/>
                  </a:lnTo>
                  <a:cubicBezTo>
                    <a:pt x="6313" y="11486"/>
                    <a:pt x="6777" y="11441"/>
                    <a:pt x="7195" y="11258"/>
                  </a:cubicBezTo>
                  <a:cubicBezTo>
                    <a:pt x="7613" y="11079"/>
                    <a:pt x="7991" y="10734"/>
                    <a:pt x="8087" y="10286"/>
                  </a:cubicBezTo>
                  <a:cubicBezTo>
                    <a:pt x="8189" y="9842"/>
                    <a:pt x="7931" y="9312"/>
                    <a:pt x="7482" y="9214"/>
                  </a:cubicBezTo>
                  <a:cubicBezTo>
                    <a:pt x="7281" y="9169"/>
                    <a:pt x="7027" y="9196"/>
                    <a:pt x="6908" y="9028"/>
                  </a:cubicBezTo>
                  <a:cubicBezTo>
                    <a:pt x="6796" y="8871"/>
                    <a:pt x="6874" y="8662"/>
                    <a:pt x="6937" y="8483"/>
                  </a:cubicBezTo>
                  <a:cubicBezTo>
                    <a:pt x="7143" y="7911"/>
                    <a:pt x="7177" y="7264"/>
                    <a:pt x="6956" y="6697"/>
                  </a:cubicBezTo>
                  <a:cubicBezTo>
                    <a:pt x="6810" y="6320"/>
                    <a:pt x="6545" y="5983"/>
                    <a:pt x="6213" y="5759"/>
                  </a:cubicBezTo>
                  <a:cubicBezTo>
                    <a:pt x="6261" y="5711"/>
                    <a:pt x="6306" y="5659"/>
                    <a:pt x="6339" y="5599"/>
                  </a:cubicBezTo>
                  <a:cubicBezTo>
                    <a:pt x="6441" y="5420"/>
                    <a:pt x="6477" y="5218"/>
                    <a:pt x="6477" y="5031"/>
                  </a:cubicBezTo>
                  <a:cubicBezTo>
                    <a:pt x="6470" y="4661"/>
                    <a:pt x="6355" y="4303"/>
                    <a:pt x="6101" y="4087"/>
                  </a:cubicBezTo>
                  <a:cubicBezTo>
                    <a:pt x="5972" y="3979"/>
                    <a:pt x="5809" y="3924"/>
                    <a:pt x="5656" y="3924"/>
                  </a:cubicBezTo>
                  <a:cubicBezTo>
                    <a:pt x="5511" y="3924"/>
                    <a:pt x="5375" y="3973"/>
                    <a:pt x="5286" y="4075"/>
                  </a:cubicBezTo>
                  <a:cubicBezTo>
                    <a:pt x="5100" y="4266"/>
                    <a:pt x="5115" y="4568"/>
                    <a:pt x="5275" y="4680"/>
                  </a:cubicBezTo>
                  <a:cubicBezTo>
                    <a:pt x="5356" y="4743"/>
                    <a:pt x="5441" y="4765"/>
                    <a:pt x="5516" y="4765"/>
                  </a:cubicBezTo>
                  <a:cubicBezTo>
                    <a:pt x="5578" y="4765"/>
                    <a:pt x="5633" y="4749"/>
                    <a:pt x="5671" y="4728"/>
                  </a:cubicBezTo>
                  <a:cubicBezTo>
                    <a:pt x="5757" y="4684"/>
                    <a:pt x="5768" y="4632"/>
                    <a:pt x="5768" y="4632"/>
                  </a:cubicBezTo>
                  <a:cubicBezTo>
                    <a:pt x="5768" y="4631"/>
                    <a:pt x="5768" y="4631"/>
                    <a:pt x="5767" y="4631"/>
                  </a:cubicBezTo>
                  <a:cubicBezTo>
                    <a:pt x="5761" y="4631"/>
                    <a:pt x="5733" y="4675"/>
                    <a:pt x="5660" y="4706"/>
                  </a:cubicBezTo>
                  <a:cubicBezTo>
                    <a:pt x="5630" y="4718"/>
                    <a:pt x="5590" y="4726"/>
                    <a:pt x="5545" y="4726"/>
                  </a:cubicBezTo>
                  <a:cubicBezTo>
                    <a:pt x="5472" y="4726"/>
                    <a:pt x="5385" y="4704"/>
                    <a:pt x="5308" y="4639"/>
                  </a:cubicBezTo>
                  <a:cubicBezTo>
                    <a:pt x="5182" y="4542"/>
                    <a:pt x="5174" y="4288"/>
                    <a:pt x="5343" y="4127"/>
                  </a:cubicBezTo>
                  <a:cubicBezTo>
                    <a:pt x="5414" y="4048"/>
                    <a:pt x="5524" y="4009"/>
                    <a:pt x="5642" y="4009"/>
                  </a:cubicBezTo>
                  <a:cubicBezTo>
                    <a:pt x="5776" y="4009"/>
                    <a:pt x="5922" y="4060"/>
                    <a:pt x="6037" y="4161"/>
                  </a:cubicBezTo>
                  <a:cubicBezTo>
                    <a:pt x="6258" y="4347"/>
                    <a:pt x="6365" y="4687"/>
                    <a:pt x="6365" y="5031"/>
                  </a:cubicBezTo>
                  <a:cubicBezTo>
                    <a:pt x="6365" y="5203"/>
                    <a:pt x="6329" y="5382"/>
                    <a:pt x="6235" y="5539"/>
                  </a:cubicBezTo>
                  <a:cubicBezTo>
                    <a:pt x="6201" y="5595"/>
                    <a:pt x="6156" y="5647"/>
                    <a:pt x="6108" y="5692"/>
                  </a:cubicBezTo>
                  <a:cubicBezTo>
                    <a:pt x="5970" y="5610"/>
                    <a:pt x="5820" y="5550"/>
                    <a:pt x="5663" y="5509"/>
                  </a:cubicBezTo>
                  <a:cubicBezTo>
                    <a:pt x="5327" y="5431"/>
                    <a:pt x="4965" y="5449"/>
                    <a:pt x="4659" y="5289"/>
                  </a:cubicBezTo>
                  <a:cubicBezTo>
                    <a:pt x="4401" y="5158"/>
                    <a:pt x="4218" y="4908"/>
                    <a:pt x="4114" y="4635"/>
                  </a:cubicBezTo>
                  <a:cubicBezTo>
                    <a:pt x="4110" y="4606"/>
                    <a:pt x="4106" y="4575"/>
                    <a:pt x="4106" y="4546"/>
                  </a:cubicBezTo>
                  <a:cubicBezTo>
                    <a:pt x="4106" y="4090"/>
                    <a:pt x="4248" y="3645"/>
                    <a:pt x="4293" y="3201"/>
                  </a:cubicBezTo>
                  <a:cubicBezTo>
                    <a:pt x="4345" y="2756"/>
                    <a:pt x="4341" y="2320"/>
                    <a:pt x="4259" y="1913"/>
                  </a:cubicBezTo>
                  <a:cubicBezTo>
                    <a:pt x="4102" y="1094"/>
                    <a:pt x="3594" y="444"/>
                    <a:pt x="3023" y="175"/>
                  </a:cubicBezTo>
                  <a:cubicBezTo>
                    <a:pt x="2758" y="48"/>
                    <a:pt x="2500" y="0"/>
                    <a:pt x="2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466889" y="1696005"/>
              <a:ext cx="118330" cy="251801"/>
            </a:xfrm>
            <a:custGeom>
              <a:rect b="b" l="l" r="r" t="t"/>
              <a:pathLst>
                <a:path extrusionOk="0" h="15849" w="7448">
                  <a:moveTo>
                    <a:pt x="3208" y="0"/>
                  </a:moveTo>
                  <a:lnTo>
                    <a:pt x="1476" y="900"/>
                  </a:lnTo>
                  <a:cubicBezTo>
                    <a:pt x="568" y="1371"/>
                    <a:pt x="0" y="2312"/>
                    <a:pt x="11" y="3331"/>
                  </a:cubicBezTo>
                  <a:cubicBezTo>
                    <a:pt x="23" y="4665"/>
                    <a:pt x="56" y="6473"/>
                    <a:pt x="145" y="7500"/>
                  </a:cubicBezTo>
                  <a:cubicBezTo>
                    <a:pt x="295" y="9263"/>
                    <a:pt x="2081" y="9409"/>
                    <a:pt x="2081" y="9409"/>
                  </a:cubicBezTo>
                  <a:cubicBezTo>
                    <a:pt x="2081" y="9409"/>
                    <a:pt x="2155" y="10044"/>
                    <a:pt x="2211" y="10675"/>
                  </a:cubicBezTo>
                  <a:cubicBezTo>
                    <a:pt x="2211" y="10679"/>
                    <a:pt x="1823" y="15849"/>
                    <a:pt x="3628" y="15849"/>
                  </a:cubicBezTo>
                  <a:cubicBezTo>
                    <a:pt x="3636" y="15849"/>
                    <a:pt x="3645" y="15849"/>
                    <a:pt x="3653" y="15848"/>
                  </a:cubicBezTo>
                  <a:cubicBezTo>
                    <a:pt x="5009" y="15814"/>
                    <a:pt x="5917" y="12968"/>
                    <a:pt x="6305" y="11475"/>
                  </a:cubicBezTo>
                  <a:lnTo>
                    <a:pt x="6506" y="10653"/>
                  </a:lnTo>
                  <a:lnTo>
                    <a:pt x="6506" y="10608"/>
                  </a:lnTo>
                  <a:cubicBezTo>
                    <a:pt x="6510" y="10589"/>
                    <a:pt x="6514" y="10575"/>
                    <a:pt x="6514" y="10575"/>
                  </a:cubicBezTo>
                  <a:lnTo>
                    <a:pt x="6506" y="10575"/>
                  </a:lnTo>
                  <a:lnTo>
                    <a:pt x="6465" y="5622"/>
                  </a:lnTo>
                  <a:lnTo>
                    <a:pt x="6522" y="5677"/>
                  </a:lnTo>
                  <a:cubicBezTo>
                    <a:pt x="6579" y="5743"/>
                    <a:pt x="6663" y="5771"/>
                    <a:pt x="6751" y="5771"/>
                  </a:cubicBezTo>
                  <a:cubicBezTo>
                    <a:pt x="6818" y="5771"/>
                    <a:pt x="6886" y="5755"/>
                    <a:pt x="6947" y="5729"/>
                  </a:cubicBezTo>
                  <a:cubicBezTo>
                    <a:pt x="7146" y="5648"/>
                    <a:pt x="7298" y="5476"/>
                    <a:pt x="7373" y="5278"/>
                  </a:cubicBezTo>
                  <a:cubicBezTo>
                    <a:pt x="7448" y="5080"/>
                    <a:pt x="7444" y="4855"/>
                    <a:pt x="7384" y="4654"/>
                  </a:cubicBezTo>
                  <a:cubicBezTo>
                    <a:pt x="7343" y="4516"/>
                    <a:pt x="7272" y="4385"/>
                    <a:pt x="7156" y="4303"/>
                  </a:cubicBezTo>
                  <a:cubicBezTo>
                    <a:pt x="7066" y="4243"/>
                    <a:pt x="6951" y="4222"/>
                    <a:pt x="6831" y="4222"/>
                  </a:cubicBezTo>
                  <a:cubicBezTo>
                    <a:pt x="6703" y="4222"/>
                    <a:pt x="6570" y="4246"/>
                    <a:pt x="6454" y="4273"/>
                  </a:cubicBezTo>
                  <a:lnTo>
                    <a:pt x="6439" y="2619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1473641" y="1765783"/>
              <a:ext cx="7308" cy="7197"/>
            </a:xfrm>
            <a:custGeom>
              <a:rect b="b" l="l" r="r" t="t"/>
              <a:pathLst>
                <a:path extrusionOk="0" h="453" w="460">
                  <a:moveTo>
                    <a:pt x="232" y="1"/>
                  </a:moveTo>
                  <a:cubicBezTo>
                    <a:pt x="229" y="1"/>
                    <a:pt x="227" y="1"/>
                    <a:pt x="225" y="1"/>
                  </a:cubicBezTo>
                  <a:cubicBezTo>
                    <a:pt x="98" y="1"/>
                    <a:pt x="1" y="105"/>
                    <a:pt x="5" y="232"/>
                  </a:cubicBezTo>
                  <a:cubicBezTo>
                    <a:pt x="8" y="356"/>
                    <a:pt x="109" y="453"/>
                    <a:pt x="236" y="453"/>
                  </a:cubicBezTo>
                  <a:cubicBezTo>
                    <a:pt x="360" y="449"/>
                    <a:pt x="460" y="344"/>
                    <a:pt x="456" y="221"/>
                  </a:cubicBezTo>
                  <a:cubicBezTo>
                    <a:pt x="453" y="96"/>
                    <a:pt x="352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1469908" y="1761080"/>
              <a:ext cx="14553" cy="4607"/>
            </a:xfrm>
            <a:custGeom>
              <a:rect b="b" l="l" r="r" t="t"/>
              <a:pathLst>
                <a:path extrusionOk="0" h="290" w="916">
                  <a:moveTo>
                    <a:pt x="487" y="0"/>
                  </a:moveTo>
                  <a:cubicBezTo>
                    <a:pt x="471" y="0"/>
                    <a:pt x="454" y="1"/>
                    <a:pt x="438" y="2"/>
                  </a:cubicBezTo>
                  <a:cubicBezTo>
                    <a:pt x="288" y="16"/>
                    <a:pt x="161" y="83"/>
                    <a:pt x="93" y="151"/>
                  </a:cubicBezTo>
                  <a:cubicBezTo>
                    <a:pt x="23" y="214"/>
                    <a:pt x="0" y="274"/>
                    <a:pt x="15" y="285"/>
                  </a:cubicBezTo>
                  <a:cubicBezTo>
                    <a:pt x="18" y="288"/>
                    <a:pt x="22" y="289"/>
                    <a:pt x="27" y="289"/>
                  </a:cubicBezTo>
                  <a:cubicBezTo>
                    <a:pt x="76" y="289"/>
                    <a:pt x="228" y="168"/>
                    <a:pt x="448" y="151"/>
                  </a:cubicBezTo>
                  <a:cubicBezTo>
                    <a:pt x="470" y="149"/>
                    <a:pt x="491" y="148"/>
                    <a:pt x="512" y="148"/>
                  </a:cubicBezTo>
                  <a:cubicBezTo>
                    <a:pt x="694" y="148"/>
                    <a:pt x="835" y="217"/>
                    <a:pt x="887" y="217"/>
                  </a:cubicBezTo>
                  <a:cubicBezTo>
                    <a:pt x="895" y="217"/>
                    <a:pt x="901" y="215"/>
                    <a:pt x="905" y="211"/>
                  </a:cubicBezTo>
                  <a:cubicBezTo>
                    <a:pt x="915" y="196"/>
                    <a:pt x="886" y="144"/>
                    <a:pt x="803" y="87"/>
                  </a:cubicBezTo>
                  <a:cubicBezTo>
                    <a:pt x="730" y="41"/>
                    <a:pt x="619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1515314" y="1764528"/>
              <a:ext cx="7245" cy="7197"/>
            </a:xfrm>
            <a:custGeom>
              <a:rect b="b" l="l" r="r" t="t"/>
              <a:pathLst>
                <a:path extrusionOk="0" h="453" w="456">
                  <a:moveTo>
                    <a:pt x="231" y="1"/>
                  </a:moveTo>
                  <a:cubicBezTo>
                    <a:pt x="229" y="1"/>
                    <a:pt x="226" y="1"/>
                    <a:pt x="224" y="1"/>
                  </a:cubicBezTo>
                  <a:cubicBezTo>
                    <a:pt x="97" y="5"/>
                    <a:pt x="0" y="106"/>
                    <a:pt x="4" y="233"/>
                  </a:cubicBezTo>
                  <a:cubicBezTo>
                    <a:pt x="4" y="353"/>
                    <a:pt x="104" y="453"/>
                    <a:pt x="227" y="453"/>
                  </a:cubicBezTo>
                  <a:cubicBezTo>
                    <a:pt x="229" y="453"/>
                    <a:pt x="232" y="453"/>
                    <a:pt x="235" y="453"/>
                  </a:cubicBezTo>
                  <a:cubicBezTo>
                    <a:pt x="359" y="449"/>
                    <a:pt x="455" y="345"/>
                    <a:pt x="455" y="221"/>
                  </a:cubicBezTo>
                  <a:cubicBezTo>
                    <a:pt x="452" y="96"/>
                    <a:pt x="351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1512820" y="1759825"/>
              <a:ext cx="14553" cy="4607"/>
            </a:xfrm>
            <a:custGeom>
              <a:rect b="b" l="l" r="r" t="t"/>
              <a:pathLst>
                <a:path extrusionOk="0" h="290" w="916">
                  <a:moveTo>
                    <a:pt x="482" y="0"/>
                  </a:moveTo>
                  <a:cubicBezTo>
                    <a:pt x="467" y="0"/>
                    <a:pt x="452" y="1"/>
                    <a:pt x="437" y="2"/>
                  </a:cubicBezTo>
                  <a:cubicBezTo>
                    <a:pt x="283" y="14"/>
                    <a:pt x="161" y="85"/>
                    <a:pt x="93" y="148"/>
                  </a:cubicBezTo>
                  <a:cubicBezTo>
                    <a:pt x="19" y="215"/>
                    <a:pt x="0" y="271"/>
                    <a:pt x="11" y="286"/>
                  </a:cubicBezTo>
                  <a:cubicBezTo>
                    <a:pt x="13" y="288"/>
                    <a:pt x="17" y="289"/>
                    <a:pt x="21" y="289"/>
                  </a:cubicBezTo>
                  <a:cubicBezTo>
                    <a:pt x="69" y="289"/>
                    <a:pt x="225" y="165"/>
                    <a:pt x="448" y="148"/>
                  </a:cubicBezTo>
                  <a:cubicBezTo>
                    <a:pt x="470" y="146"/>
                    <a:pt x="491" y="145"/>
                    <a:pt x="512" y="145"/>
                  </a:cubicBezTo>
                  <a:cubicBezTo>
                    <a:pt x="693" y="145"/>
                    <a:pt x="834" y="214"/>
                    <a:pt x="883" y="214"/>
                  </a:cubicBezTo>
                  <a:cubicBezTo>
                    <a:pt x="892" y="214"/>
                    <a:pt x="897" y="212"/>
                    <a:pt x="900" y="207"/>
                  </a:cubicBezTo>
                  <a:cubicBezTo>
                    <a:pt x="915" y="193"/>
                    <a:pt x="881" y="140"/>
                    <a:pt x="803" y="88"/>
                  </a:cubicBezTo>
                  <a:cubicBezTo>
                    <a:pt x="729" y="41"/>
                    <a:pt x="613" y="0"/>
                    <a:pt x="4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1489481" y="1763829"/>
              <a:ext cx="10581" cy="34253"/>
            </a:xfrm>
            <a:custGeom>
              <a:rect b="b" l="l" r="r" t="t"/>
              <a:pathLst>
                <a:path extrusionOk="0" h="2156" w="666">
                  <a:moveTo>
                    <a:pt x="639" y="0"/>
                  </a:moveTo>
                  <a:cubicBezTo>
                    <a:pt x="607" y="0"/>
                    <a:pt x="415" y="576"/>
                    <a:pt x="202" y="1293"/>
                  </a:cubicBezTo>
                  <a:cubicBezTo>
                    <a:pt x="150" y="1472"/>
                    <a:pt x="102" y="1644"/>
                    <a:pt x="54" y="1805"/>
                  </a:cubicBezTo>
                  <a:cubicBezTo>
                    <a:pt x="35" y="1879"/>
                    <a:pt x="1" y="1969"/>
                    <a:pt x="38" y="2062"/>
                  </a:cubicBezTo>
                  <a:cubicBezTo>
                    <a:pt x="57" y="2107"/>
                    <a:pt x="106" y="2141"/>
                    <a:pt x="143" y="2148"/>
                  </a:cubicBezTo>
                  <a:cubicBezTo>
                    <a:pt x="166" y="2155"/>
                    <a:pt x="188" y="2156"/>
                    <a:pt x="208" y="2156"/>
                  </a:cubicBezTo>
                  <a:cubicBezTo>
                    <a:pt x="224" y="2156"/>
                    <a:pt x="238" y="2155"/>
                    <a:pt x="251" y="2155"/>
                  </a:cubicBezTo>
                  <a:cubicBezTo>
                    <a:pt x="497" y="2148"/>
                    <a:pt x="651" y="2137"/>
                    <a:pt x="651" y="2122"/>
                  </a:cubicBezTo>
                  <a:cubicBezTo>
                    <a:pt x="651" y="2107"/>
                    <a:pt x="497" y="2092"/>
                    <a:pt x="251" y="2081"/>
                  </a:cubicBezTo>
                  <a:cubicBezTo>
                    <a:pt x="188" y="2077"/>
                    <a:pt x="132" y="2070"/>
                    <a:pt x="116" y="2029"/>
                  </a:cubicBezTo>
                  <a:cubicBezTo>
                    <a:pt x="99" y="1980"/>
                    <a:pt x="121" y="1909"/>
                    <a:pt x="147" y="1831"/>
                  </a:cubicBezTo>
                  <a:cubicBezTo>
                    <a:pt x="195" y="1670"/>
                    <a:pt x="247" y="1502"/>
                    <a:pt x="304" y="1322"/>
                  </a:cubicBezTo>
                  <a:cubicBezTo>
                    <a:pt x="516" y="602"/>
                    <a:pt x="666" y="8"/>
                    <a:pt x="640" y="0"/>
                  </a:cubicBezTo>
                  <a:cubicBezTo>
                    <a:pt x="640" y="0"/>
                    <a:pt x="640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1494120" y="1800720"/>
              <a:ext cx="21067" cy="11439"/>
            </a:xfrm>
            <a:custGeom>
              <a:rect b="b" l="l" r="r" t="t"/>
              <a:pathLst>
                <a:path extrusionOk="0" h="720" w="1326">
                  <a:moveTo>
                    <a:pt x="1200" y="1"/>
                  </a:moveTo>
                  <a:lnTo>
                    <a:pt x="1200" y="1"/>
                  </a:lnTo>
                  <a:cubicBezTo>
                    <a:pt x="1184" y="1"/>
                    <a:pt x="485" y="435"/>
                    <a:pt x="0" y="446"/>
                  </a:cubicBezTo>
                  <a:cubicBezTo>
                    <a:pt x="0" y="446"/>
                    <a:pt x="200" y="720"/>
                    <a:pt x="532" y="720"/>
                  </a:cubicBezTo>
                  <a:cubicBezTo>
                    <a:pt x="618" y="720"/>
                    <a:pt x="713" y="701"/>
                    <a:pt x="815" y="655"/>
                  </a:cubicBezTo>
                  <a:cubicBezTo>
                    <a:pt x="1326" y="424"/>
                    <a:pt x="1200" y="2"/>
                    <a:pt x="1200" y="2"/>
                  </a:cubicBezTo>
                  <a:cubicBezTo>
                    <a:pt x="1200" y="1"/>
                    <a:pt x="1200" y="1"/>
                    <a:pt x="12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1499935" y="1832018"/>
              <a:ext cx="36859" cy="20320"/>
            </a:xfrm>
            <a:custGeom>
              <a:rect b="b" l="l" r="r" t="t"/>
              <a:pathLst>
                <a:path extrusionOk="0" h="1279" w="2320">
                  <a:moveTo>
                    <a:pt x="2320" y="0"/>
                  </a:moveTo>
                  <a:cubicBezTo>
                    <a:pt x="1189" y="833"/>
                    <a:pt x="1" y="848"/>
                    <a:pt x="1" y="848"/>
                  </a:cubicBezTo>
                  <a:lnTo>
                    <a:pt x="49" y="1278"/>
                  </a:lnTo>
                  <a:cubicBezTo>
                    <a:pt x="71" y="1278"/>
                    <a:pt x="93" y="1278"/>
                    <a:pt x="115" y="1278"/>
                  </a:cubicBezTo>
                  <a:cubicBezTo>
                    <a:pt x="1832" y="1278"/>
                    <a:pt x="2320" y="0"/>
                    <a:pt x="23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1462091" y="1694083"/>
              <a:ext cx="120824" cy="69953"/>
            </a:xfrm>
            <a:custGeom>
              <a:rect b="b" l="l" r="r" t="t"/>
              <a:pathLst>
                <a:path extrusionOk="0" h="4403" w="7605">
                  <a:moveTo>
                    <a:pt x="3713" y="1"/>
                  </a:moveTo>
                  <a:cubicBezTo>
                    <a:pt x="0" y="1"/>
                    <a:pt x="63" y="3666"/>
                    <a:pt x="63" y="3666"/>
                  </a:cubicBezTo>
                  <a:cubicBezTo>
                    <a:pt x="209" y="3686"/>
                    <a:pt x="347" y="3695"/>
                    <a:pt x="481" y="3695"/>
                  </a:cubicBezTo>
                  <a:cubicBezTo>
                    <a:pt x="1054" y="3695"/>
                    <a:pt x="1543" y="3529"/>
                    <a:pt x="2154" y="3374"/>
                  </a:cubicBezTo>
                  <a:cubicBezTo>
                    <a:pt x="2905" y="3184"/>
                    <a:pt x="3619" y="2687"/>
                    <a:pt x="3884" y="1959"/>
                  </a:cubicBezTo>
                  <a:cubicBezTo>
                    <a:pt x="3969" y="2437"/>
                    <a:pt x="4198" y="2892"/>
                    <a:pt x="4526" y="3251"/>
                  </a:cubicBezTo>
                  <a:cubicBezTo>
                    <a:pt x="4574" y="3307"/>
                    <a:pt x="4651" y="3357"/>
                    <a:pt x="4716" y="3357"/>
                  </a:cubicBezTo>
                  <a:cubicBezTo>
                    <a:pt x="4747" y="3357"/>
                    <a:pt x="4775" y="3346"/>
                    <a:pt x="4795" y="3318"/>
                  </a:cubicBezTo>
                  <a:cubicBezTo>
                    <a:pt x="4829" y="3273"/>
                    <a:pt x="4817" y="3210"/>
                    <a:pt x="4803" y="3158"/>
                  </a:cubicBezTo>
                  <a:cubicBezTo>
                    <a:pt x="4754" y="2952"/>
                    <a:pt x="4702" y="2747"/>
                    <a:pt x="4650" y="2542"/>
                  </a:cubicBezTo>
                  <a:lnTo>
                    <a:pt x="4650" y="2542"/>
                  </a:lnTo>
                  <a:cubicBezTo>
                    <a:pt x="4941" y="3009"/>
                    <a:pt x="5243" y="3483"/>
                    <a:pt x="5673" y="3826"/>
                  </a:cubicBezTo>
                  <a:cubicBezTo>
                    <a:pt x="5975" y="4067"/>
                    <a:pt x="6711" y="4402"/>
                    <a:pt x="7054" y="4402"/>
                  </a:cubicBezTo>
                  <a:cubicBezTo>
                    <a:pt x="7200" y="4402"/>
                    <a:pt x="7274" y="4342"/>
                    <a:pt x="7215" y="4188"/>
                  </a:cubicBezTo>
                  <a:cubicBezTo>
                    <a:pt x="7163" y="4062"/>
                    <a:pt x="7604" y="61"/>
                    <a:pt x="3802" y="1"/>
                  </a:cubicBezTo>
                  <a:cubicBezTo>
                    <a:pt x="3772" y="1"/>
                    <a:pt x="3742" y="1"/>
                    <a:pt x="37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569951" y="1769056"/>
              <a:ext cx="10168" cy="13536"/>
            </a:xfrm>
            <a:custGeom>
              <a:rect b="b" l="l" r="r" t="t"/>
              <a:pathLst>
                <a:path extrusionOk="0" h="852" w="640">
                  <a:moveTo>
                    <a:pt x="233" y="0"/>
                  </a:moveTo>
                  <a:cubicBezTo>
                    <a:pt x="76" y="0"/>
                    <a:pt x="4" y="75"/>
                    <a:pt x="12" y="86"/>
                  </a:cubicBezTo>
                  <a:cubicBezTo>
                    <a:pt x="15" y="90"/>
                    <a:pt x="20" y="92"/>
                    <a:pt x="29" y="92"/>
                  </a:cubicBezTo>
                  <a:cubicBezTo>
                    <a:pt x="49" y="92"/>
                    <a:pt x="83" y="85"/>
                    <a:pt x="129" y="85"/>
                  </a:cubicBezTo>
                  <a:cubicBezTo>
                    <a:pt x="159" y="85"/>
                    <a:pt x="194" y="88"/>
                    <a:pt x="233" y="97"/>
                  </a:cubicBezTo>
                  <a:cubicBezTo>
                    <a:pt x="356" y="116"/>
                    <a:pt x="509" y="235"/>
                    <a:pt x="505" y="426"/>
                  </a:cubicBezTo>
                  <a:cubicBezTo>
                    <a:pt x="509" y="616"/>
                    <a:pt x="356" y="733"/>
                    <a:pt x="228" y="755"/>
                  </a:cubicBezTo>
                  <a:cubicBezTo>
                    <a:pt x="194" y="762"/>
                    <a:pt x="163" y="764"/>
                    <a:pt x="136" y="764"/>
                  </a:cubicBezTo>
                  <a:cubicBezTo>
                    <a:pt x="85" y="764"/>
                    <a:pt x="48" y="757"/>
                    <a:pt x="28" y="757"/>
                  </a:cubicBezTo>
                  <a:cubicBezTo>
                    <a:pt x="19" y="757"/>
                    <a:pt x="14" y="758"/>
                    <a:pt x="12" y="762"/>
                  </a:cubicBezTo>
                  <a:cubicBezTo>
                    <a:pt x="1" y="773"/>
                    <a:pt x="76" y="852"/>
                    <a:pt x="230" y="852"/>
                  </a:cubicBezTo>
                  <a:cubicBezTo>
                    <a:pt x="233" y="852"/>
                    <a:pt x="237" y="852"/>
                    <a:pt x="240" y="852"/>
                  </a:cubicBezTo>
                  <a:cubicBezTo>
                    <a:pt x="318" y="848"/>
                    <a:pt x="419" y="818"/>
                    <a:pt x="502" y="747"/>
                  </a:cubicBezTo>
                  <a:cubicBezTo>
                    <a:pt x="587" y="672"/>
                    <a:pt x="640" y="553"/>
                    <a:pt x="640" y="426"/>
                  </a:cubicBezTo>
                  <a:cubicBezTo>
                    <a:pt x="640" y="299"/>
                    <a:pt x="587" y="179"/>
                    <a:pt x="502" y="105"/>
                  </a:cubicBezTo>
                  <a:cubicBezTo>
                    <a:pt x="419" y="30"/>
                    <a:pt x="322" y="4"/>
                    <a:pt x="244" y="0"/>
                  </a:cubicBezTo>
                  <a:cubicBezTo>
                    <a:pt x="240" y="0"/>
                    <a:pt x="236" y="0"/>
                    <a:pt x="23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1376505" y="1864000"/>
              <a:ext cx="304547" cy="330905"/>
            </a:xfrm>
            <a:custGeom>
              <a:rect b="b" l="l" r="r" t="t"/>
              <a:pathLst>
                <a:path extrusionOk="0" h="20828" w="19169">
                  <a:moveTo>
                    <a:pt x="12199" y="1"/>
                  </a:moveTo>
                  <a:cubicBezTo>
                    <a:pt x="12199" y="4"/>
                    <a:pt x="12199" y="15"/>
                    <a:pt x="12195" y="34"/>
                  </a:cubicBezTo>
                  <a:lnTo>
                    <a:pt x="12195" y="79"/>
                  </a:lnTo>
                  <a:lnTo>
                    <a:pt x="11994" y="901"/>
                  </a:lnTo>
                  <a:cubicBezTo>
                    <a:pt x="11606" y="2394"/>
                    <a:pt x="10698" y="5240"/>
                    <a:pt x="9342" y="5274"/>
                  </a:cubicBezTo>
                  <a:cubicBezTo>
                    <a:pt x="9334" y="5275"/>
                    <a:pt x="9325" y="5275"/>
                    <a:pt x="9317" y="5275"/>
                  </a:cubicBezTo>
                  <a:cubicBezTo>
                    <a:pt x="7633" y="5275"/>
                    <a:pt x="7855" y="782"/>
                    <a:pt x="7893" y="172"/>
                  </a:cubicBezTo>
                  <a:lnTo>
                    <a:pt x="7893" y="172"/>
                  </a:lnTo>
                  <a:cubicBezTo>
                    <a:pt x="7788" y="191"/>
                    <a:pt x="7770" y="206"/>
                    <a:pt x="7770" y="206"/>
                  </a:cubicBezTo>
                  <a:cubicBezTo>
                    <a:pt x="7770" y="206"/>
                    <a:pt x="2387" y="504"/>
                    <a:pt x="0" y="5222"/>
                  </a:cubicBezTo>
                  <a:lnTo>
                    <a:pt x="4146" y="8255"/>
                  </a:lnTo>
                  <a:lnTo>
                    <a:pt x="5162" y="7643"/>
                  </a:lnTo>
                  <a:lnTo>
                    <a:pt x="5162" y="7643"/>
                  </a:lnTo>
                  <a:cubicBezTo>
                    <a:pt x="5162" y="7643"/>
                    <a:pt x="5495" y="14321"/>
                    <a:pt x="4924" y="16136"/>
                  </a:cubicBezTo>
                  <a:cubicBezTo>
                    <a:pt x="4281" y="18190"/>
                    <a:pt x="3283" y="20465"/>
                    <a:pt x="3283" y="20465"/>
                  </a:cubicBezTo>
                  <a:cubicBezTo>
                    <a:pt x="4851" y="20343"/>
                    <a:pt x="6493" y="20287"/>
                    <a:pt x="8197" y="20287"/>
                  </a:cubicBezTo>
                  <a:cubicBezTo>
                    <a:pt x="11453" y="20287"/>
                    <a:pt x="14936" y="20491"/>
                    <a:pt x="18567" y="20827"/>
                  </a:cubicBezTo>
                  <a:lnTo>
                    <a:pt x="14869" y="7272"/>
                  </a:lnTo>
                  <a:cubicBezTo>
                    <a:pt x="16151" y="7194"/>
                    <a:pt x="17335" y="6966"/>
                    <a:pt x="18515" y="6533"/>
                  </a:cubicBezTo>
                  <a:lnTo>
                    <a:pt x="19169" y="6402"/>
                  </a:lnTo>
                  <a:cubicBezTo>
                    <a:pt x="19169" y="6402"/>
                    <a:pt x="17743" y="1"/>
                    <a:pt x="1279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1534284" y="2016250"/>
              <a:ext cx="65727" cy="16745"/>
            </a:xfrm>
            <a:custGeom>
              <a:rect b="b" l="l" r="r" t="t"/>
              <a:pathLst>
                <a:path extrusionOk="0" h="1054" w="4137">
                  <a:moveTo>
                    <a:pt x="10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1" y="9"/>
                    <a:pt x="35" y="65"/>
                    <a:pt x="113" y="155"/>
                  </a:cubicBezTo>
                  <a:cubicBezTo>
                    <a:pt x="187" y="244"/>
                    <a:pt x="311" y="368"/>
                    <a:pt x="479" y="498"/>
                  </a:cubicBezTo>
                  <a:cubicBezTo>
                    <a:pt x="815" y="756"/>
                    <a:pt x="1372" y="1029"/>
                    <a:pt x="2033" y="1051"/>
                  </a:cubicBezTo>
                  <a:cubicBezTo>
                    <a:pt x="2067" y="1052"/>
                    <a:pt x="2101" y="1053"/>
                    <a:pt x="2135" y="1053"/>
                  </a:cubicBezTo>
                  <a:cubicBezTo>
                    <a:pt x="2753" y="1053"/>
                    <a:pt x="3288" y="834"/>
                    <a:pt x="3624" y="610"/>
                  </a:cubicBezTo>
                  <a:cubicBezTo>
                    <a:pt x="3804" y="494"/>
                    <a:pt x="3934" y="382"/>
                    <a:pt x="4016" y="296"/>
                  </a:cubicBezTo>
                  <a:cubicBezTo>
                    <a:pt x="4099" y="211"/>
                    <a:pt x="4136" y="158"/>
                    <a:pt x="4132" y="151"/>
                  </a:cubicBezTo>
                  <a:cubicBezTo>
                    <a:pt x="4131" y="150"/>
                    <a:pt x="4130" y="150"/>
                    <a:pt x="4129" y="150"/>
                  </a:cubicBezTo>
                  <a:cubicBezTo>
                    <a:pt x="4100" y="150"/>
                    <a:pt x="3921" y="334"/>
                    <a:pt x="3576" y="532"/>
                  </a:cubicBezTo>
                  <a:cubicBezTo>
                    <a:pt x="3239" y="727"/>
                    <a:pt x="2724" y="918"/>
                    <a:pt x="2136" y="918"/>
                  </a:cubicBezTo>
                  <a:cubicBezTo>
                    <a:pt x="2105" y="918"/>
                    <a:pt x="2073" y="918"/>
                    <a:pt x="2040" y="917"/>
                  </a:cubicBezTo>
                  <a:cubicBezTo>
                    <a:pt x="1409" y="894"/>
                    <a:pt x="875" y="651"/>
                    <a:pt x="535" y="420"/>
                  </a:cubicBezTo>
                  <a:cubicBezTo>
                    <a:pt x="203" y="196"/>
                    <a:pt x="35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1596658" y="1945105"/>
              <a:ext cx="41498" cy="130166"/>
            </a:xfrm>
            <a:custGeom>
              <a:rect b="b" l="l" r="r" t="t"/>
              <a:pathLst>
                <a:path extrusionOk="0" h="8193" w="2612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5"/>
                    <a:pt x="34" y="121"/>
                    <a:pt x="102" y="326"/>
                  </a:cubicBezTo>
                  <a:cubicBezTo>
                    <a:pt x="176" y="557"/>
                    <a:pt x="277" y="852"/>
                    <a:pt x="393" y="1200"/>
                  </a:cubicBezTo>
                  <a:cubicBezTo>
                    <a:pt x="640" y="1936"/>
                    <a:pt x="979" y="2955"/>
                    <a:pt x="1338" y="4084"/>
                  </a:cubicBezTo>
                  <a:cubicBezTo>
                    <a:pt x="1696" y="5215"/>
                    <a:pt x="2007" y="6243"/>
                    <a:pt x="2227" y="6989"/>
                  </a:cubicBezTo>
                  <a:cubicBezTo>
                    <a:pt x="2331" y="7341"/>
                    <a:pt x="2421" y="7636"/>
                    <a:pt x="2488" y="7871"/>
                  </a:cubicBezTo>
                  <a:cubicBezTo>
                    <a:pt x="2555" y="8080"/>
                    <a:pt x="2593" y="8192"/>
                    <a:pt x="2604" y="8192"/>
                  </a:cubicBezTo>
                  <a:cubicBezTo>
                    <a:pt x="2612" y="8189"/>
                    <a:pt x="2589" y="8069"/>
                    <a:pt x="2541" y="7856"/>
                  </a:cubicBezTo>
                  <a:cubicBezTo>
                    <a:pt x="2492" y="7647"/>
                    <a:pt x="2417" y="7341"/>
                    <a:pt x="2317" y="6963"/>
                  </a:cubicBezTo>
                  <a:cubicBezTo>
                    <a:pt x="2119" y="6213"/>
                    <a:pt x="1827" y="5178"/>
                    <a:pt x="1469" y="4046"/>
                  </a:cubicBezTo>
                  <a:cubicBezTo>
                    <a:pt x="1110" y="2911"/>
                    <a:pt x="755" y="1899"/>
                    <a:pt x="483" y="1166"/>
                  </a:cubicBezTo>
                  <a:cubicBezTo>
                    <a:pt x="345" y="804"/>
                    <a:pt x="233" y="509"/>
                    <a:pt x="150" y="307"/>
                  </a:cubicBezTo>
                  <a:cubicBezTo>
                    <a:pt x="69" y="10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1592321" y="1904020"/>
              <a:ext cx="20368" cy="8754"/>
            </a:xfrm>
            <a:custGeom>
              <a:rect b="b" l="l" r="r" t="t"/>
              <a:pathLst>
                <a:path extrusionOk="0" h="551" w="1282">
                  <a:moveTo>
                    <a:pt x="36" y="0"/>
                  </a:moveTo>
                  <a:cubicBezTo>
                    <a:pt x="27" y="0"/>
                    <a:pt x="22" y="2"/>
                    <a:pt x="20" y="6"/>
                  </a:cubicBezTo>
                  <a:cubicBezTo>
                    <a:pt x="1" y="40"/>
                    <a:pt x="255" y="216"/>
                    <a:pt x="606" y="365"/>
                  </a:cubicBezTo>
                  <a:cubicBezTo>
                    <a:pt x="888" y="486"/>
                    <a:pt x="1143" y="551"/>
                    <a:pt x="1235" y="551"/>
                  </a:cubicBezTo>
                  <a:cubicBezTo>
                    <a:pt x="1256" y="551"/>
                    <a:pt x="1269" y="547"/>
                    <a:pt x="1271" y="540"/>
                  </a:cubicBezTo>
                  <a:cubicBezTo>
                    <a:pt x="1282" y="507"/>
                    <a:pt x="1002" y="387"/>
                    <a:pt x="658" y="238"/>
                  </a:cubicBezTo>
                  <a:cubicBezTo>
                    <a:pt x="354" y="109"/>
                    <a:pt x="102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1632198" y="1924452"/>
              <a:ext cx="8929" cy="23466"/>
            </a:xfrm>
            <a:custGeom>
              <a:rect b="b" l="l" r="r" t="t"/>
              <a:pathLst>
                <a:path extrusionOk="0" h="1477" w="562">
                  <a:moveTo>
                    <a:pt x="522" y="1"/>
                  </a:moveTo>
                  <a:cubicBezTo>
                    <a:pt x="486" y="1"/>
                    <a:pt x="350" y="318"/>
                    <a:pt x="218" y="718"/>
                  </a:cubicBezTo>
                  <a:cubicBezTo>
                    <a:pt x="80" y="1126"/>
                    <a:pt x="1" y="1466"/>
                    <a:pt x="35" y="1476"/>
                  </a:cubicBezTo>
                  <a:cubicBezTo>
                    <a:pt x="36" y="1477"/>
                    <a:pt x="36" y="1477"/>
                    <a:pt x="37" y="1477"/>
                  </a:cubicBezTo>
                  <a:cubicBezTo>
                    <a:pt x="77" y="1477"/>
                    <a:pt x="212" y="1159"/>
                    <a:pt x="344" y="759"/>
                  </a:cubicBezTo>
                  <a:cubicBezTo>
                    <a:pt x="479" y="352"/>
                    <a:pt x="561" y="13"/>
                    <a:pt x="524" y="1"/>
                  </a:cubicBezTo>
                  <a:cubicBezTo>
                    <a:pt x="523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1561642" y="1952414"/>
              <a:ext cx="11169" cy="20860"/>
            </a:xfrm>
            <a:custGeom>
              <a:rect b="b" l="l" r="r" t="t"/>
              <a:pathLst>
                <a:path extrusionOk="0" h="1313" w="703">
                  <a:moveTo>
                    <a:pt x="667" y="0"/>
                  </a:moveTo>
                  <a:cubicBezTo>
                    <a:pt x="626" y="0"/>
                    <a:pt x="483" y="284"/>
                    <a:pt x="311" y="639"/>
                  </a:cubicBezTo>
                  <a:cubicBezTo>
                    <a:pt x="139" y="997"/>
                    <a:pt x="1" y="1293"/>
                    <a:pt x="34" y="1311"/>
                  </a:cubicBezTo>
                  <a:cubicBezTo>
                    <a:pt x="35" y="1312"/>
                    <a:pt x="36" y="1312"/>
                    <a:pt x="38" y="1312"/>
                  </a:cubicBezTo>
                  <a:cubicBezTo>
                    <a:pt x="77" y="1312"/>
                    <a:pt x="264" y="1049"/>
                    <a:pt x="434" y="695"/>
                  </a:cubicBezTo>
                  <a:cubicBezTo>
                    <a:pt x="610" y="333"/>
                    <a:pt x="703" y="16"/>
                    <a:pt x="670" y="1"/>
                  </a:cubicBezTo>
                  <a:cubicBezTo>
                    <a:pt x="669" y="0"/>
                    <a:pt x="668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1532631" y="1977484"/>
              <a:ext cx="17174" cy="18175"/>
            </a:xfrm>
            <a:custGeom>
              <a:rect b="b" l="l" r="r" t="t"/>
              <a:pathLst>
                <a:path extrusionOk="0" h="1144" w="1081">
                  <a:moveTo>
                    <a:pt x="35" y="1"/>
                  </a:moveTo>
                  <a:cubicBezTo>
                    <a:pt x="33" y="1"/>
                    <a:pt x="32" y="1"/>
                    <a:pt x="31" y="2"/>
                  </a:cubicBezTo>
                  <a:cubicBezTo>
                    <a:pt x="0" y="25"/>
                    <a:pt x="176" y="324"/>
                    <a:pt x="464" y="641"/>
                  </a:cubicBezTo>
                  <a:cubicBezTo>
                    <a:pt x="735" y="941"/>
                    <a:pt x="1000" y="1144"/>
                    <a:pt x="1047" y="1144"/>
                  </a:cubicBezTo>
                  <a:cubicBezTo>
                    <a:pt x="1050" y="1144"/>
                    <a:pt x="1052" y="1143"/>
                    <a:pt x="1053" y="1142"/>
                  </a:cubicBezTo>
                  <a:cubicBezTo>
                    <a:pt x="1080" y="1112"/>
                    <a:pt x="845" y="862"/>
                    <a:pt x="565" y="552"/>
                  </a:cubicBezTo>
                  <a:cubicBezTo>
                    <a:pt x="295" y="254"/>
                    <a:pt x="78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1578562" y="1992212"/>
              <a:ext cx="22513" cy="22465"/>
            </a:xfrm>
            <a:custGeom>
              <a:rect b="b" l="l" r="r" t="t"/>
              <a:pathLst>
                <a:path extrusionOk="0" h="1414" w="1417">
                  <a:moveTo>
                    <a:pt x="1382" y="1"/>
                  </a:moveTo>
                  <a:cubicBezTo>
                    <a:pt x="1337" y="1"/>
                    <a:pt x="1072" y="298"/>
                    <a:pt x="736" y="648"/>
                  </a:cubicBezTo>
                  <a:cubicBezTo>
                    <a:pt x="475" y="921"/>
                    <a:pt x="247" y="1145"/>
                    <a:pt x="153" y="1257"/>
                  </a:cubicBezTo>
                  <a:lnTo>
                    <a:pt x="154" y="1257"/>
                  </a:lnTo>
                  <a:lnTo>
                    <a:pt x="154" y="1257"/>
                  </a:lnTo>
                  <a:cubicBezTo>
                    <a:pt x="152" y="1258"/>
                    <a:pt x="151" y="1259"/>
                    <a:pt x="150" y="1261"/>
                  </a:cubicBezTo>
                  <a:lnTo>
                    <a:pt x="0" y="1414"/>
                  </a:lnTo>
                  <a:lnTo>
                    <a:pt x="191" y="1298"/>
                  </a:lnTo>
                  <a:cubicBezTo>
                    <a:pt x="314" y="1223"/>
                    <a:pt x="568" y="1018"/>
                    <a:pt x="834" y="745"/>
                  </a:cubicBezTo>
                  <a:cubicBezTo>
                    <a:pt x="1188" y="375"/>
                    <a:pt x="1416" y="24"/>
                    <a:pt x="1386" y="2"/>
                  </a:cubicBezTo>
                  <a:cubicBezTo>
                    <a:pt x="1385" y="1"/>
                    <a:pt x="1384" y="1"/>
                    <a:pt x="13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1590255" y="2053299"/>
              <a:ext cx="21496" cy="12567"/>
            </a:xfrm>
            <a:custGeom>
              <a:rect b="b" l="l" r="r" t="t"/>
              <a:pathLst>
                <a:path extrusionOk="0" h="791" w="1353">
                  <a:moveTo>
                    <a:pt x="31" y="1"/>
                  </a:moveTo>
                  <a:cubicBezTo>
                    <a:pt x="27" y="1"/>
                    <a:pt x="24" y="2"/>
                    <a:pt x="22" y="4"/>
                  </a:cubicBezTo>
                  <a:cubicBezTo>
                    <a:pt x="0" y="34"/>
                    <a:pt x="255" y="269"/>
                    <a:pt x="624" y="489"/>
                  </a:cubicBezTo>
                  <a:cubicBezTo>
                    <a:pt x="950" y="681"/>
                    <a:pt x="1244" y="790"/>
                    <a:pt x="1319" y="790"/>
                  </a:cubicBezTo>
                  <a:cubicBezTo>
                    <a:pt x="1329" y="790"/>
                    <a:pt x="1336" y="788"/>
                    <a:pt x="1337" y="784"/>
                  </a:cubicBezTo>
                  <a:cubicBezTo>
                    <a:pt x="1353" y="751"/>
                    <a:pt x="1053" y="586"/>
                    <a:pt x="691" y="374"/>
                  </a:cubicBezTo>
                  <a:cubicBezTo>
                    <a:pt x="358" y="176"/>
                    <a:pt x="8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1545326" y="2048946"/>
              <a:ext cx="15030" cy="20527"/>
            </a:xfrm>
            <a:custGeom>
              <a:rect b="b" l="l" r="r" t="t"/>
              <a:pathLst>
                <a:path extrusionOk="0" h="1292" w="946">
                  <a:moveTo>
                    <a:pt x="912" y="0"/>
                  </a:moveTo>
                  <a:cubicBezTo>
                    <a:pt x="873" y="0"/>
                    <a:pt x="656" y="265"/>
                    <a:pt x="419" y="607"/>
                  </a:cubicBezTo>
                  <a:cubicBezTo>
                    <a:pt x="173" y="965"/>
                    <a:pt x="1" y="1272"/>
                    <a:pt x="30" y="1291"/>
                  </a:cubicBezTo>
                  <a:cubicBezTo>
                    <a:pt x="31" y="1291"/>
                    <a:pt x="33" y="1291"/>
                    <a:pt x="34" y="1291"/>
                  </a:cubicBezTo>
                  <a:cubicBezTo>
                    <a:pt x="78" y="1291"/>
                    <a:pt x="293" y="1028"/>
                    <a:pt x="531" y="686"/>
                  </a:cubicBezTo>
                  <a:cubicBezTo>
                    <a:pt x="774" y="331"/>
                    <a:pt x="946" y="24"/>
                    <a:pt x="916" y="2"/>
                  </a:cubicBezTo>
                  <a:cubicBezTo>
                    <a:pt x="915" y="1"/>
                    <a:pt x="914" y="0"/>
                    <a:pt x="9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1509722" y="2039763"/>
              <a:ext cx="16698" cy="12599"/>
            </a:xfrm>
            <a:custGeom>
              <a:rect b="b" l="l" r="r" t="t"/>
              <a:pathLst>
                <a:path extrusionOk="0" h="793" w="1051">
                  <a:moveTo>
                    <a:pt x="33" y="0"/>
                  </a:moveTo>
                  <a:cubicBezTo>
                    <a:pt x="28" y="0"/>
                    <a:pt x="25" y="2"/>
                    <a:pt x="23" y="4"/>
                  </a:cubicBezTo>
                  <a:cubicBezTo>
                    <a:pt x="1" y="34"/>
                    <a:pt x="206" y="233"/>
                    <a:pt x="483" y="449"/>
                  </a:cubicBezTo>
                  <a:cubicBezTo>
                    <a:pt x="735" y="647"/>
                    <a:pt x="960" y="792"/>
                    <a:pt x="1014" y="792"/>
                  </a:cubicBezTo>
                  <a:cubicBezTo>
                    <a:pt x="1019" y="792"/>
                    <a:pt x="1022" y="791"/>
                    <a:pt x="1024" y="788"/>
                  </a:cubicBezTo>
                  <a:cubicBezTo>
                    <a:pt x="1050" y="759"/>
                    <a:pt x="845" y="561"/>
                    <a:pt x="568" y="345"/>
                  </a:cubicBezTo>
                  <a:cubicBezTo>
                    <a:pt x="312" y="146"/>
                    <a:pt x="86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1491674" y="2002205"/>
              <a:ext cx="16348" cy="11296"/>
            </a:xfrm>
            <a:custGeom>
              <a:rect b="b" l="l" r="r" t="t"/>
              <a:pathLst>
                <a:path extrusionOk="0" h="711" w="1029">
                  <a:moveTo>
                    <a:pt x="995" y="0"/>
                  </a:moveTo>
                  <a:cubicBezTo>
                    <a:pt x="942" y="0"/>
                    <a:pt x="723" y="127"/>
                    <a:pt x="476" y="303"/>
                  </a:cubicBezTo>
                  <a:cubicBezTo>
                    <a:pt x="203" y="497"/>
                    <a:pt x="1" y="676"/>
                    <a:pt x="23" y="706"/>
                  </a:cubicBezTo>
                  <a:cubicBezTo>
                    <a:pt x="25" y="709"/>
                    <a:pt x="30" y="710"/>
                    <a:pt x="36" y="710"/>
                  </a:cubicBezTo>
                  <a:cubicBezTo>
                    <a:pt x="92" y="710"/>
                    <a:pt x="308" y="587"/>
                    <a:pt x="554" y="411"/>
                  </a:cubicBezTo>
                  <a:cubicBezTo>
                    <a:pt x="826" y="217"/>
                    <a:pt x="1028" y="37"/>
                    <a:pt x="1006" y="4"/>
                  </a:cubicBezTo>
                  <a:cubicBezTo>
                    <a:pt x="1004" y="1"/>
                    <a:pt x="1000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1488607" y="1961342"/>
              <a:ext cx="12583" cy="15379"/>
            </a:xfrm>
            <a:custGeom>
              <a:rect b="b" l="l" r="r" t="t"/>
              <a:pathLst>
                <a:path extrusionOk="0" h="968" w="792">
                  <a:moveTo>
                    <a:pt x="36" y="1"/>
                  </a:moveTo>
                  <a:cubicBezTo>
                    <a:pt x="33" y="1"/>
                    <a:pt x="31" y="1"/>
                    <a:pt x="30" y="2"/>
                  </a:cubicBezTo>
                  <a:cubicBezTo>
                    <a:pt x="0" y="28"/>
                    <a:pt x="142" y="261"/>
                    <a:pt x="340" y="525"/>
                  </a:cubicBezTo>
                  <a:cubicBezTo>
                    <a:pt x="531" y="780"/>
                    <a:pt x="712" y="968"/>
                    <a:pt x="756" y="968"/>
                  </a:cubicBezTo>
                  <a:cubicBezTo>
                    <a:pt x="759" y="968"/>
                    <a:pt x="761" y="967"/>
                    <a:pt x="762" y="966"/>
                  </a:cubicBezTo>
                  <a:cubicBezTo>
                    <a:pt x="792" y="944"/>
                    <a:pt x="650" y="712"/>
                    <a:pt x="448" y="444"/>
                  </a:cubicBezTo>
                  <a:cubicBezTo>
                    <a:pt x="257" y="192"/>
                    <a:pt x="79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1573637" y="1890087"/>
              <a:ext cx="11232" cy="19033"/>
            </a:xfrm>
            <a:custGeom>
              <a:rect b="b" l="l" r="r" t="t"/>
              <a:pathLst>
                <a:path extrusionOk="0" h="1198" w="707">
                  <a:moveTo>
                    <a:pt x="669" y="1"/>
                  </a:moveTo>
                  <a:cubicBezTo>
                    <a:pt x="627" y="1"/>
                    <a:pt x="465" y="248"/>
                    <a:pt x="292" y="566"/>
                  </a:cubicBezTo>
                  <a:cubicBezTo>
                    <a:pt x="116" y="898"/>
                    <a:pt x="1" y="1182"/>
                    <a:pt x="30" y="1197"/>
                  </a:cubicBezTo>
                  <a:cubicBezTo>
                    <a:pt x="32" y="1197"/>
                    <a:pt x="33" y="1198"/>
                    <a:pt x="34" y="1198"/>
                  </a:cubicBezTo>
                  <a:cubicBezTo>
                    <a:pt x="76" y="1198"/>
                    <a:pt x="242" y="950"/>
                    <a:pt x="411" y="629"/>
                  </a:cubicBezTo>
                  <a:cubicBezTo>
                    <a:pt x="591" y="300"/>
                    <a:pt x="706" y="17"/>
                    <a:pt x="673" y="2"/>
                  </a:cubicBezTo>
                  <a:cubicBezTo>
                    <a:pt x="672" y="1"/>
                    <a:pt x="671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1462075" y="1901017"/>
              <a:ext cx="20606" cy="12440"/>
            </a:xfrm>
            <a:custGeom>
              <a:rect b="b" l="l" r="r" t="t"/>
              <a:pathLst>
                <a:path extrusionOk="0" h="783" w="1297">
                  <a:moveTo>
                    <a:pt x="30" y="1"/>
                  </a:moveTo>
                  <a:cubicBezTo>
                    <a:pt x="25" y="1"/>
                    <a:pt x="21" y="2"/>
                    <a:pt x="19" y="5"/>
                  </a:cubicBezTo>
                  <a:cubicBezTo>
                    <a:pt x="0" y="38"/>
                    <a:pt x="266" y="236"/>
                    <a:pt x="613" y="450"/>
                  </a:cubicBezTo>
                  <a:cubicBezTo>
                    <a:pt x="927" y="642"/>
                    <a:pt x="1198" y="782"/>
                    <a:pt x="1261" y="782"/>
                  </a:cubicBezTo>
                  <a:cubicBezTo>
                    <a:pt x="1268" y="782"/>
                    <a:pt x="1272" y="781"/>
                    <a:pt x="1274" y="778"/>
                  </a:cubicBezTo>
                  <a:cubicBezTo>
                    <a:pt x="1296" y="748"/>
                    <a:pt x="1027" y="550"/>
                    <a:pt x="684" y="333"/>
                  </a:cubicBezTo>
                  <a:cubicBezTo>
                    <a:pt x="367" y="139"/>
                    <a:pt x="91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1425105" y="1901065"/>
              <a:ext cx="9691" cy="14664"/>
            </a:xfrm>
            <a:custGeom>
              <a:rect b="b" l="l" r="r" t="t"/>
              <a:pathLst>
                <a:path extrusionOk="0" h="923" w="610">
                  <a:moveTo>
                    <a:pt x="571" y="1"/>
                  </a:moveTo>
                  <a:cubicBezTo>
                    <a:pt x="532" y="1"/>
                    <a:pt x="389" y="185"/>
                    <a:pt x="247" y="428"/>
                  </a:cubicBezTo>
                  <a:cubicBezTo>
                    <a:pt x="98" y="678"/>
                    <a:pt x="0" y="902"/>
                    <a:pt x="31" y="921"/>
                  </a:cubicBezTo>
                  <a:cubicBezTo>
                    <a:pt x="32" y="922"/>
                    <a:pt x="34" y="922"/>
                    <a:pt x="36" y="922"/>
                  </a:cubicBezTo>
                  <a:cubicBezTo>
                    <a:pt x="77" y="922"/>
                    <a:pt x="220" y="737"/>
                    <a:pt x="363" y="495"/>
                  </a:cubicBezTo>
                  <a:cubicBezTo>
                    <a:pt x="512" y="240"/>
                    <a:pt x="610" y="21"/>
                    <a:pt x="576" y="2"/>
                  </a:cubicBezTo>
                  <a:cubicBezTo>
                    <a:pt x="574" y="1"/>
                    <a:pt x="573" y="1"/>
                    <a:pt x="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1465157" y="2166752"/>
              <a:ext cx="19415" cy="12710"/>
            </a:xfrm>
            <a:custGeom>
              <a:rect b="b" l="l" r="r" t="t"/>
              <a:pathLst>
                <a:path extrusionOk="0" h="800" w="1222">
                  <a:moveTo>
                    <a:pt x="30" y="1"/>
                  </a:moveTo>
                  <a:cubicBezTo>
                    <a:pt x="25" y="1"/>
                    <a:pt x="21" y="2"/>
                    <a:pt x="20" y="4"/>
                  </a:cubicBezTo>
                  <a:cubicBezTo>
                    <a:pt x="1" y="39"/>
                    <a:pt x="247" y="240"/>
                    <a:pt x="572" y="456"/>
                  </a:cubicBezTo>
                  <a:cubicBezTo>
                    <a:pt x="872" y="658"/>
                    <a:pt x="1132" y="800"/>
                    <a:pt x="1192" y="800"/>
                  </a:cubicBezTo>
                  <a:cubicBezTo>
                    <a:pt x="1198" y="800"/>
                    <a:pt x="1202" y="799"/>
                    <a:pt x="1204" y="796"/>
                  </a:cubicBezTo>
                  <a:cubicBezTo>
                    <a:pt x="1222" y="766"/>
                    <a:pt x="975" y="561"/>
                    <a:pt x="647" y="344"/>
                  </a:cubicBezTo>
                  <a:cubicBezTo>
                    <a:pt x="349" y="146"/>
                    <a:pt x="89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1606508" y="2164528"/>
              <a:ext cx="15935" cy="16396"/>
            </a:xfrm>
            <a:custGeom>
              <a:rect b="b" l="l" r="r" t="t"/>
              <a:pathLst>
                <a:path extrusionOk="0" h="1032" w="1003">
                  <a:moveTo>
                    <a:pt x="968" y="1"/>
                  </a:moveTo>
                  <a:cubicBezTo>
                    <a:pt x="919" y="1"/>
                    <a:pt x="700" y="202"/>
                    <a:pt x="453" y="470"/>
                  </a:cubicBezTo>
                  <a:cubicBezTo>
                    <a:pt x="191" y="753"/>
                    <a:pt x="1" y="1003"/>
                    <a:pt x="30" y="1030"/>
                  </a:cubicBezTo>
                  <a:cubicBezTo>
                    <a:pt x="32" y="1031"/>
                    <a:pt x="33" y="1032"/>
                    <a:pt x="36" y="1032"/>
                  </a:cubicBezTo>
                  <a:cubicBezTo>
                    <a:pt x="80" y="1032"/>
                    <a:pt x="305" y="829"/>
                    <a:pt x="554" y="560"/>
                  </a:cubicBezTo>
                  <a:cubicBezTo>
                    <a:pt x="811" y="275"/>
                    <a:pt x="1002" y="25"/>
                    <a:pt x="975" y="3"/>
                  </a:cubicBezTo>
                  <a:cubicBezTo>
                    <a:pt x="973" y="1"/>
                    <a:pt x="971" y="1"/>
                    <a:pt x="9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1527818" y="2163495"/>
              <a:ext cx="2621" cy="16507"/>
            </a:xfrm>
            <a:custGeom>
              <a:rect b="b" l="l" r="r" t="t"/>
              <a:pathLst>
                <a:path extrusionOk="0" h="1039" w="165">
                  <a:moveTo>
                    <a:pt x="41" y="0"/>
                  </a:moveTo>
                  <a:cubicBezTo>
                    <a:pt x="40" y="0"/>
                    <a:pt x="39" y="0"/>
                    <a:pt x="39" y="1"/>
                  </a:cubicBezTo>
                  <a:cubicBezTo>
                    <a:pt x="1" y="8"/>
                    <a:pt x="31" y="239"/>
                    <a:pt x="27" y="520"/>
                  </a:cubicBezTo>
                  <a:cubicBezTo>
                    <a:pt x="31" y="799"/>
                    <a:pt x="1" y="1028"/>
                    <a:pt x="39" y="1039"/>
                  </a:cubicBezTo>
                  <a:cubicBezTo>
                    <a:pt x="39" y="1039"/>
                    <a:pt x="40" y="1039"/>
                    <a:pt x="40" y="1039"/>
                  </a:cubicBezTo>
                  <a:cubicBezTo>
                    <a:pt x="75" y="1039"/>
                    <a:pt x="165" y="814"/>
                    <a:pt x="161" y="520"/>
                  </a:cubicBezTo>
                  <a:cubicBezTo>
                    <a:pt x="165" y="224"/>
                    <a:pt x="76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1557797" y="2169167"/>
              <a:ext cx="19589" cy="11693"/>
            </a:xfrm>
            <a:custGeom>
              <a:rect b="b" l="l" r="r" t="t"/>
              <a:pathLst>
                <a:path extrusionOk="0" h="736" w="1233">
                  <a:moveTo>
                    <a:pt x="33" y="1"/>
                  </a:moveTo>
                  <a:cubicBezTo>
                    <a:pt x="25" y="1"/>
                    <a:pt x="21" y="2"/>
                    <a:pt x="19" y="6"/>
                  </a:cubicBezTo>
                  <a:cubicBezTo>
                    <a:pt x="0" y="35"/>
                    <a:pt x="250" y="226"/>
                    <a:pt x="583" y="424"/>
                  </a:cubicBezTo>
                  <a:cubicBezTo>
                    <a:pt x="878" y="605"/>
                    <a:pt x="1137" y="735"/>
                    <a:pt x="1200" y="735"/>
                  </a:cubicBezTo>
                  <a:cubicBezTo>
                    <a:pt x="1207" y="735"/>
                    <a:pt x="1212" y="734"/>
                    <a:pt x="1214" y="730"/>
                  </a:cubicBezTo>
                  <a:cubicBezTo>
                    <a:pt x="1233" y="697"/>
                    <a:pt x="983" y="510"/>
                    <a:pt x="654" y="308"/>
                  </a:cubicBezTo>
                  <a:cubicBezTo>
                    <a:pt x="355" y="131"/>
                    <a:pt x="96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1428664" y="2184419"/>
              <a:ext cx="242840" cy="10518"/>
            </a:xfrm>
            <a:custGeom>
              <a:rect b="b" l="l" r="r" t="t"/>
              <a:pathLst>
                <a:path extrusionOk="0" h="662" w="15285">
                  <a:moveTo>
                    <a:pt x="6391" y="1"/>
                  </a:moveTo>
                  <a:cubicBezTo>
                    <a:pt x="4779" y="1"/>
                    <a:pt x="3339" y="59"/>
                    <a:pt x="2238" y="121"/>
                  </a:cubicBezTo>
                  <a:cubicBezTo>
                    <a:pt x="1543" y="159"/>
                    <a:pt x="986" y="199"/>
                    <a:pt x="598" y="234"/>
                  </a:cubicBezTo>
                  <a:cubicBezTo>
                    <a:pt x="419" y="249"/>
                    <a:pt x="269" y="263"/>
                    <a:pt x="153" y="275"/>
                  </a:cubicBezTo>
                  <a:cubicBezTo>
                    <a:pt x="53" y="286"/>
                    <a:pt x="0" y="294"/>
                    <a:pt x="0" y="297"/>
                  </a:cubicBezTo>
                  <a:cubicBezTo>
                    <a:pt x="0" y="301"/>
                    <a:pt x="20" y="303"/>
                    <a:pt x="56" y="303"/>
                  </a:cubicBezTo>
                  <a:cubicBezTo>
                    <a:pt x="81" y="303"/>
                    <a:pt x="115" y="302"/>
                    <a:pt x="157" y="301"/>
                  </a:cubicBezTo>
                  <a:cubicBezTo>
                    <a:pt x="274" y="297"/>
                    <a:pt x="422" y="294"/>
                    <a:pt x="602" y="286"/>
                  </a:cubicBezTo>
                  <a:cubicBezTo>
                    <a:pt x="1009" y="267"/>
                    <a:pt x="1562" y="244"/>
                    <a:pt x="2241" y="215"/>
                  </a:cubicBezTo>
                  <a:cubicBezTo>
                    <a:pt x="3300" y="175"/>
                    <a:pt x="4666" y="135"/>
                    <a:pt x="6193" y="135"/>
                  </a:cubicBezTo>
                  <a:cubicBezTo>
                    <a:pt x="6665" y="135"/>
                    <a:pt x="7152" y="139"/>
                    <a:pt x="7650" y="147"/>
                  </a:cubicBezTo>
                  <a:cubicBezTo>
                    <a:pt x="9764" y="185"/>
                    <a:pt x="11669" y="353"/>
                    <a:pt x="13051" y="473"/>
                  </a:cubicBezTo>
                  <a:cubicBezTo>
                    <a:pt x="13727" y="536"/>
                    <a:pt x="14280" y="585"/>
                    <a:pt x="14684" y="622"/>
                  </a:cubicBezTo>
                  <a:cubicBezTo>
                    <a:pt x="14867" y="633"/>
                    <a:pt x="15012" y="644"/>
                    <a:pt x="15127" y="656"/>
                  </a:cubicBezTo>
                  <a:cubicBezTo>
                    <a:pt x="15189" y="660"/>
                    <a:pt x="15232" y="662"/>
                    <a:pt x="15257" y="662"/>
                  </a:cubicBezTo>
                  <a:cubicBezTo>
                    <a:pt x="15275" y="662"/>
                    <a:pt x="15284" y="661"/>
                    <a:pt x="15284" y="659"/>
                  </a:cubicBezTo>
                  <a:cubicBezTo>
                    <a:pt x="15284" y="652"/>
                    <a:pt x="15232" y="644"/>
                    <a:pt x="15132" y="630"/>
                  </a:cubicBezTo>
                  <a:cubicBezTo>
                    <a:pt x="15015" y="611"/>
                    <a:pt x="14870" y="592"/>
                    <a:pt x="14691" y="566"/>
                  </a:cubicBezTo>
                  <a:cubicBezTo>
                    <a:pt x="14306" y="518"/>
                    <a:pt x="13750" y="454"/>
                    <a:pt x="13058" y="379"/>
                  </a:cubicBezTo>
                  <a:cubicBezTo>
                    <a:pt x="11681" y="234"/>
                    <a:pt x="9771" y="51"/>
                    <a:pt x="7654" y="13"/>
                  </a:cubicBezTo>
                  <a:cubicBezTo>
                    <a:pt x="7224" y="5"/>
                    <a:pt x="6802" y="1"/>
                    <a:pt x="63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1596785" y="1945105"/>
              <a:ext cx="41371" cy="130166"/>
            </a:xfrm>
            <a:custGeom>
              <a:rect b="b" l="l" r="r" t="t"/>
              <a:pathLst>
                <a:path extrusionOk="0" h="8193" w="2604">
                  <a:moveTo>
                    <a:pt x="0" y="1"/>
                  </a:moveTo>
                  <a:lnTo>
                    <a:pt x="8" y="54"/>
                  </a:lnTo>
                  <a:cubicBezTo>
                    <a:pt x="23" y="106"/>
                    <a:pt x="49" y="199"/>
                    <a:pt x="94" y="326"/>
                  </a:cubicBezTo>
                  <a:cubicBezTo>
                    <a:pt x="168" y="557"/>
                    <a:pt x="269" y="852"/>
                    <a:pt x="385" y="1200"/>
                  </a:cubicBezTo>
                  <a:cubicBezTo>
                    <a:pt x="632" y="1936"/>
                    <a:pt x="971" y="2955"/>
                    <a:pt x="1330" y="4084"/>
                  </a:cubicBezTo>
                  <a:cubicBezTo>
                    <a:pt x="1688" y="5215"/>
                    <a:pt x="1999" y="6243"/>
                    <a:pt x="2219" y="6989"/>
                  </a:cubicBezTo>
                  <a:cubicBezTo>
                    <a:pt x="2323" y="7341"/>
                    <a:pt x="2413" y="7636"/>
                    <a:pt x="2480" y="7871"/>
                  </a:cubicBezTo>
                  <a:cubicBezTo>
                    <a:pt x="2547" y="8077"/>
                    <a:pt x="2585" y="8192"/>
                    <a:pt x="2596" y="8192"/>
                  </a:cubicBezTo>
                  <a:cubicBezTo>
                    <a:pt x="2604" y="8189"/>
                    <a:pt x="2581" y="8069"/>
                    <a:pt x="2533" y="7856"/>
                  </a:cubicBezTo>
                  <a:cubicBezTo>
                    <a:pt x="2499" y="7699"/>
                    <a:pt x="2447" y="7494"/>
                    <a:pt x="2383" y="724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1635408" y="2062673"/>
              <a:ext cx="4591" cy="14489"/>
            </a:xfrm>
            <a:custGeom>
              <a:rect b="b" l="l" r="r" t="t"/>
              <a:pathLst>
                <a:path extrusionOk="0" h="912" w="289">
                  <a:moveTo>
                    <a:pt x="1" y="1"/>
                  </a:moveTo>
                  <a:lnTo>
                    <a:pt x="251" y="912"/>
                  </a:lnTo>
                  <a:cubicBezTo>
                    <a:pt x="266" y="897"/>
                    <a:pt x="277" y="882"/>
                    <a:pt x="288" y="86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1596896" y="1945947"/>
              <a:ext cx="42499" cy="136204"/>
            </a:xfrm>
            <a:custGeom>
              <a:rect b="b" l="l" r="r" t="t"/>
              <a:pathLst>
                <a:path extrusionOk="0" h="8573" w="2675">
                  <a:moveTo>
                    <a:pt x="1" y="1"/>
                  </a:moveTo>
                  <a:lnTo>
                    <a:pt x="1293" y="8572"/>
                  </a:lnTo>
                  <a:cubicBezTo>
                    <a:pt x="1293" y="8572"/>
                    <a:pt x="2383" y="8562"/>
                    <a:pt x="2675" y="8259"/>
                  </a:cubicBezTo>
                  <a:lnTo>
                    <a:pt x="2425" y="7348"/>
                  </a:lnTo>
                  <a:lnTo>
                    <a:pt x="2376" y="7191"/>
                  </a:lnTo>
                  <a:lnTo>
                    <a:pt x="2376" y="7191"/>
                  </a:lnTo>
                  <a:cubicBezTo>
                    <a:pt x="2440" y="7441"/>
                    <a:pt x="2492" y="7646"/>
                    <a:pt x="2526" y="7803"/>
                  </a:cubicBezTo>
                  <a:cubicBezTo>
                    <a:pt x="2574" y="8016"/>
                    <a:pt x="2597" y="8136"/>
                    <a:pt x="2589" y="8139"/>
                  </a:cubicBezTo>
                  <a:cubicBezTo>
                    <a:pt x="2578" y="8139"/>
                    <a:pt x="2540" y="8024"/>
                    <a:pt x="2473" y="7818"/>
                  </a:cubicBezTo>
                  <a:cubicBezTo>
                    <a:pt x="2406" y="7583"/>
                    <a:pt x="2316" y="7288"/>
                    <a:pt x="2212" y="6936"/>
                  </a:cubicBezTo>
                  <a:cubicBezTo>
                    <a:pt x="1992" y="6190"/>
                    <a:pt x="1681" y="5162"/>
                    <a:pt x="1323" y="4031"/>
                  </a:cubicBezTo>
                  <a:cubicBezTo>
                    <a:pt x="964" y="2902"/>
                    <a:pt x="625" y="1883"/>
                    <a:pt x="378" y="1147"/>
                  </a:cubicBezTo>
                  <a:cubicBezTo>
                    <a:pt x="262" y="799"/>
                    <a:pt x="161" y="504"/>
                    <a:pt x="87" y="273"/>
                  </a:cubicBezTo>
                  <a:cubicBezTo>
                    <a:pt x="42" y="146"/>
                    <a:pt x="16" y="53"/>
                    <a:pt x="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1273300" y="2185213"/>
              <a:ext cx="401398" cy="483536"/>
            </a:xfrm>
            <a:custGeom>
              <a:rect b="b" l="l" r="r" t="t"/>
              <a:pathLst>
                <a:path extrusionOk="0" h="30435" w="25265">
                  <a:moveTo>
                    <a:pt x="15504" y="1"/>
                  </a:moveTo>
                  <a:cubicBezTo>
                    <a:pt x="14579" y="1"/>
                    <a:pt x="13673" y="26"/>
                    <a:pt x="12831" y="87"/>
                  </a:cubicBezTo>
                  <a:cubicBezTo>
                    <a:pt x="9779" y="322"/>
                    <a:pt x="8110" y="109"/>
                    <a:pt x="4756" y="426"/>
                  </a:cubicBezTo>
                  <a:cubicBezTo>
                    <a:pt x="2411" y="737"/>
                    <a:pt x="644" y="2704"/>
                    <a:pt x="587" y="5069"/>
                  </a:cubicBezTo>
                  <a:lnTo>
                    <a:pt x="1" y="30434"/>
                  </a:lnTo>
                  <a:lnTo>
                    <a:pt x="6171" y="30434"/>
                  </a:lnTo>
                  <a:lnTo>
                    <a:pt x="7146" y="7691"/>
                  </a:lnTo>
                  <a:lnTo>
                    <a:pt x="8965" y="7922"/>
                  </a:lnTo>
                  <a:cubicBezTo>
                    <a:pt x="8730" y="16438"/>
                    <a:pt x="9619" y="30434"/>
                    <a:pt x="9619" y="30434"/>
                  </a:cubicBezTo>
                  <a:lnTo>
                    <a:pt x="16469" y="30102"/>
                  </a:lnTo>
                  <a:lnTo>
                    <a:pt x="16081" y="8255"/>
                  </a:lnTo>
                  <a:lnTo>
                    <a:pt x="16081" y="8255"/>
                  </a:lnTo>
                  <a:cubicBezTo>
                    <a:pt x="16081" y="8255"/>
                    <a:pt x="16241" y="8266"/>
                    <a:pt x="16518" y="8266"/>
                  </a:cubicBezTo>
                  <a:cubicBezTo>
                    <a:pt x="18344" y="8266"/>
                    <a:pt x="25265" y="7793"/>
                    <a:pt x="25063" y="609"/>
                  </a:cubicBezTo>
                  <a:cubicBezTo>
                    <a:pt x="25063" y="609"/>
                    <a:pt x="20053" y="1"/>
                    <a:pt x="155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1414842" y="2185467"/>
              <a:ext cx="91687" cy="130913"/>
            </a:xfrm>
            <a:custGeom>
              <a:rect b="b" l="l" r="r" t="t"/>
              <a:pathLst>
                <a:path extrusionOk="0" h="8240" w="5771">
                  <a:moveTo>
                    <a:pt x="5736" y="0"/>
                  </a:moveTo>
                  <a:cubicBezTo>
                    <a:pt x="5716" y="0"/>
                    <a:pt x="5685" y="1"/>
                    <a:pt x="5644" y="3"/>
                  </a:cubicBezTo>
                  <a:cubicBezTo>
                    <a:pt x="5566" y="7"/>
                    <a:pt x="5446" y="14"/>
                    <a:pt x="5297" y="29"/>
                  </a:cubicBezTo>
                  <a:cubicBezTo>
                    <a:pt x="4990" y="59"/>
                    <a:pt x="4554" y="111"/>
                    <a:pt x="4016" y="197"/>
                  </a:cubicBezTo>
                  <a:cubicBezTo>
                    <a:pt x="3481" y="295"/>
                    <a:pt x="2824" y="362"/>
                    <a:pt x="2152" y="664"/>
                  </a:cubicBezTo>
                  <a:cubicBezTo>
                    <a:pt x="1816" y="810"/>
                    <a:pt x="1483" y="1007"/>
                    <a:pt x="1180" y="1273"/>
                  </a:cubicBezTo>
                  <a:cubicBezTo>
                    <a:pt x="882" y="1538"/>
                    <a:pt x="624" y="1874"/>
                    <a:pt x="441" y="2255"/>
                  </a:cubicBezTo>
                  <a:cubicBezTo>
                    <a:pt x="75" y="3024"/>
                    <a:pt x="1" y="3846"/>
                    <a:pt x="1" y="4567"/>
                  </a:cubicBezTo>
                  <a:cubicBezTo>
                    <a:pt x="19" y="5281"/>
                    <a:pt x="34" y="5927"/>
                    <a:pt x="49" y="6480"/>
                  </a:cubicBezTo>
                  <a:cubicBezTo>
                    <a:pt x="60" y="7022"/>
                    <a:pt x="53" y="7462"/>
                    <a:pt x="49" y="7768"/>
                  </a:cubicBezTo>
                  <a:cubicBezTo>
                    <a:pt x="45" y="8071"/>
                    <a:pt x="41" y="8239"/>
                    <a:pt x="53" y="8239"/>
                  </a:cubicBezTo>
                  <a:cubicBezTo>
                    <a:pt x="53" y="8239"/>
                    <a:pt x="53" y="8239"/>
                    <a:pt x="53" y="8239"/>
                  </a:cubicBezTo>
                  <a:cubicBezTo>
                    <a:pt x="57" y="8239"/>
                    <a:pt x="64" y="8195"/>
                    <a:pt x="71" y="8120"/>
                  </a:cubicBezTo>
                  <a:cubicBezTo>
                    <a:pt x="79" y="8041"/>
                    <a:pt x="90" y="7922"/>
                    <a:pt x="101" y="7768"/>
                  </a:cubicBezTo>
                  <a:cubicBezTo>
                    <a:pt x="120" y="7466"/>
                    <a:pt x="142" y="7025"/>
                    <a:pt x="146" y="6480"/>
                  </a:cubicBezTo>
                  <a:cubicBezTo>
                    <a:pt x="153" y="5934"/>
                    <a:pt x="131" y="5284"/>
                    <a:pt x="123" y="4567"/>
                  </a:cubicBezTo>
                  <a:cubicBezTo>
                    <a:pt x="131" y="3858"/>
                    <a:pt x="209" y="3055"/>
                    <a:pt x="564" y="2315"/>
                  </a:cubicBezTo>
                  <a:cubicBezTo>
                    <a:pt x="740" y="1949"/>
                    <a:pt x="987" y="1628"/>
                    <a:pt x="1270" y="1371"/>
                  </a:cubicBezTo>
                  <a:cubicBezTo>
                    <a:pt x="1558" y="1116"/>
                    <a:pt x="1879" y="922"/>
                    <a:pt x="2200" y="776"/>
                  </a:cubicBezTo>
                  <a:cubicBezTo>
                    <a:pt x="2847" y="481"/>
                    <a:pt x="3500" y="399"/>
                    <a:pt x="4030" y="290"/>
                  </a:cubicBezTo>
                  <a:cubicBezTo>
                    <a:pt x="4564" y="194"/>
                    <a:pt x="5002" y="126"/>
                    <a:pt x="5300" y="81"/>
                  </a:cubicBezTo>
                  <a:cubicBezTo>
                    <a:pt x="5603" y="37"/>
                    <a:pt x="5771" y="11"/>
                    <a:pt x="5767" y="3"/>
                  </a:cubicBezTo>
                  <a:cubicBezTo>
                    <a:pt x="5767" y="1"/>
                    <a:pt x="5757" y="0"/>
                    <a:pt x="57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1377522" y="2282111"/>
              <a:ext cx="9914" cy="25309"/>
            </a:xfrm>
            <a:custGeom>
              <a:rect b="b" l="l" r="r" t="t"/>
              <a:pathLst>
                <a:path extrusionOk="0" h="1593" w="624">
                  <a:moveTo>
                    <a:pt x="42" y="1"/>
                  </a:moveTo>
                  <a:cubicBezTo>
                    <a:pt x="42" y="1"/>
                    <a:pt x="41" y="1"/>
                    <a:pt x="41" y="1"/>
                  </a:cubicBezTo>
                  <a:cubicBezTo>
                    <a:pt x="0" y="8"/>
                    <a:pt x="71" y="393"/>
                    <a:pt x="250" y="823"/>
                  </a:cubicBezTo>
                  <a:cubicBezTo>
                    <a:pt x="428" y="1248"/>
                    <a:pt x="550" y="1592"/>
                    <a:pt x="585" y="1592"/>
                  </a:cubicBezTo>
                  <a:cubicBezTo>
                    <a:pt x="586" y="1592"/>
                    <a:pt x="586" y="1592"/>
                    <a:pt x="586" y="1592"/>
                  </a:cubicBezTo>
                  <a:cubicBezTo>
                    <a:pt x="624" y="1585"/>
                    <a:pt x="557" y="1204"/>
                    <a:pt x="377" y="774"/>
                  </a:cubicBezTo>
                  <a:cubicBezTo>
                    <a:pt x="199" y="346"/>
                    <a:pt x="7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1385402" y="2274104"/>
              <a:ext cx="4051" cy="33316"/>
            </a:xfrm>
            <a:custGeom>
              <a:rect b="b" l="l" r="r" t="t"/>
              <a:pathLst>
                <a:path extrusionOk="0" h="2097" w="255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1" y="5"/>
                    <a:pt x="56" y="475"/>
                    <a:pt x="90" y="1050"/>
                  </a:cubicBezTo>
                  <a:cubicBezTo>
                    <a:pt x="120" y="1625"/>
                    <a:pt x="49" y="2089"/>
                    <a:pt x="90" y="2096"/>
                  </a:cubicBezTo>
                  <a:cubicBezTo>
                    <a:pt x="91" y="2096"/>
                    <a:pt x="91" y="2096"/>
                    <a:pt x="91" y="2096"/>
                  </a:cubicBezTo>
                  <a:cubicBezTo>
                    <a:pt x="122" y="2096"/>
                    <a:pt x="254" y="1632"/>
                    <a:pt x="225" y="1043"/>
                  </a:cubicBezTo>
                  <a:cubicBezTo>
                    <a:pt x="191" y="459"/>
                    <a:pt x="76" y="0"/>
                    <a:pt x="4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1520811" y="2281698"/>
              <a:ext cx="8516" cy="34682"/>
            </a:xfrm>
            <a:custGeom>
              <a:rect b="b" l="l" r="r" t="t"/>
              <a:pathLst>
                <a:path extrusionOk="0" h="2183" w="536">
                  <a:moveTo>
                    <a:pt x="36" y="1"/>
                  </a:moveTo>
                  <a:cubicBezTo>
                    <a:pt x="36" y="1"/>
                    <a:pt x="35" y="1"/>
                    <a:pt x="35" y="1"/>
                  </a:cubicBezTo>
                  <a:cubicBezTo>
                    <a:pt x="1" y="8"/>
                    <a:pt x="91" y="498"/>
                    <a:pt x="199" y="1103"/>
                  </a:cubicBezTo>
                  <a:cubicBezTo>
                    <a:pt x="310" y="1704"/>
                    <a:pt x="461" y="2182"/>
                    <a:pt x="501" y="2182"/>
                  </a:cubicBezTo>
                  <a:cubicBezTo>
                    <a:pt x="501" y="2182"/>
                    <a:pt x="502" y="2182"/>
                    <a:pt x="502" y="2182"/>
                  </a:cubicBezTo>
                  <a:cubicBezTo>
                    <a:pt x="535" y="2175"/>
                    <a:pt x="442" y="1685"/>
                    <a:pt x="334" y="1080"/>
                  </a:cubicBezTo>
                  <a:cubicBezTo>
                    <a:pt x="226" y="479"/>
                    <a:pt x="75" y="1"/>
                    <a:pt x="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1528644" y="2281650"/>
              <a:ext cx="4417" cy="34730"/>
            </a:xfrm>
            <a:custGeom>
              <a:rect b="b" l="l" r="r" t="t"/>
              <a:pathLst>
                <a:path extrusionOk="0" h="2186" w="278">
                  <a:moveTo>
                    <a:pt x="159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21" y="4"/>
                    <a:pt x="144" y="493"/>
                    <a:pt x="109" y="1094"/>
                  </a:cubicBezTo>
                  <a:cubicBezTo>
                    <a:pt x="76" y="1696"/>
                    <a:pt x="1" y="2178"/>
                    <a:pt x="39" y="2185"/>
                  </a:cubicBezTo>
                  <a:cubicBezTo>
                    <a:pt x="39" y="2185"/>
                    <a:pt x="39" y="2185"/>
                    <a:pt x="40" y="2185"/>
                  </a:cubicBezTo>
                  <a:cubicBezTo>
                    <a:pt x="75" y="2185"/>
                    <a:pt x="211" y="1707"/>
                    <a:pt x="244" y="1102"/>
                  </a:cubicBezTo>
                  <a:cubicBezTo>
                    <a:pt x="278" y="490"/>
                    <a:pt x="193" y="0"/>
                    <a:pt x="1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1272887" y="2644108"/>
              <a:ext cx="95913" cy="2145"/>
            </a:xfrm>
            <a:custGeom>
              <a:rect b="b" l="l" r="r" t="t"/>
              <a:pathLst>
                <a:path extrusionOk="0" h="135" w="6037">
                  <a:moveTo>
                    <a:pt x="3019" y="0"/>
                  </a:moveTo>
                  <a:cubicBezTo>
                    <a:pt x="1353" y="0"/>
                    <a:pt x="1" y="30"/>
                    <a:pt x="1" y="68"/>
                  </a:cubicBezTo>
                  <a:cubicBezTo>
                    <a:pt x="1" y="104"/>
                    <a:pt x="1353" y="135"/>
                    <a:pt x="3019" y="135"/>
                  </a:cubicBezTo>
                  <a:cubicBezTo>
                    <a:pt x="4685" y="135"/>
                    <a:pt x="6037" y="104"/>
                    <a:pt x="6037" y="68"/>
                  </a:cubicBezTo>
                  <a:cubicBezTo>
                    <a:pt x="6037" y="30"/>
                    <a:pt x="4685" y="0"/>
                    <a:pt x="30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1424517" y="2642328"/>
              <a:ext cx="109131" cy="2145"/>
            </a:xfrm>
            <a:custGeom>
              <a:rect b="b" l="l" r="r" t="t"/>
              <a:pathLst>
                <a:path extrusionOk="0" h="135" w="6869">
                  <a:moveTo>
                    <a:pt x="3436" y="0"/>
                  </a:moveTo>
                  <a:cubicBezTo>
                    <a:pt x="1539" y="0"/>
                    <a:pt x="0" y="30"/>
                    <a:pt x="0" y="68"/>
                  </a:cubicBezTo>
                  <a:cubicBezTo>
                    <a:pt x="0" y="104"/>
                    <a:pt x="1539" y="135"/>
                    <a:pt x="3436" y="135"/>
                  </a:cubicBezTo>
                  <a:cubicBezTo>
                    <a:pt x="5330" y="135"/>
                    <a:pt x="6869" y="104"/>
                    <a:pt x="6869" y="68"/>
                  </a:cubicBezTo>
                  <a:cubicBezTo>
                    <a:pt x="6869" y="30"/>
                    <a:pt x="5330" y="0"/>
                    <a:pt x="34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1489672" y="2254228"/>
              <a:ext cx="168836" cy="387337"/>
            </a:xfrm>
            <a:custGeom>
              <a:rect b="b" l="l" r="r" t="t"/>
              <a:pathLst>
                <a:path extrusionOk="0" h="24380" w="10627">
                  <a:moveTo>
                    <a:pt x="3164" y="1"/>
                  </a:moveTo>
                  <a:cubicBezTo>
                    <a:pt x="2716" y="8"/>
                    <a:pt x="2242" y="34"/>
                    <a:pt x="1767" y="153"/>
                  </a:cubicBezTo>
                  <a:cubicBezTo>
                    <a:pt x="1300" y="273"/>
                    <a:pt x="818" y="516"/>
                    <a:pt x="501" y="938"/>
                  </a:cubicBezTo>
                  <a:cubicBezTo>
                    <a:pt x="172" y="1356"/>
                    <a:pt x="52" y="1901"/>
                    <a:pt x="26" y="2432"/>
                  </a:cubicBezTo>
                  <a:cubicBezTo>
                    <a:pt x="0" y="2970"/>
                    <a:pt x="56" y="3511"/>
                    <a:pt x="75" y="4057"/>
                  </a:cubicBezTo>
                  <a:cubicBezTo>
                    <a:pt x="104" y="5159"/>
                    <a:pt x="135" y="6298"/>
                    <a:pt x="164" y="7467"/>
                  </a:cubicBezTo>
                  <a:cubicBezTo>
                    <a:pt x="295" y="12136"/>
                    <a:pt x="418" y="16364"/>
                    <a:pt x="482" y="19426"/>
                  </a:cubicBezTo>
                  <a:cubicBezTo>
                    <a:pt x="512" y="20950"/>
                    <a:pt x="535" y="22187"/>
                    <a:pt x="553" y="23050"/>
                  </a:cubicBezTo>
                  <a:cubicBezTo>
                    <a:pt x="561" y="23472"/>
                    <a:pt x="564" y="23805"/>
                    <a:pt x="571" y="24036"/>
                  </a:cubicBezTo>
                  <a:cubicBezTo>
                    <a:pt x="575" y="24144"/>
                    <a:pt x="575" y="24230"/>
                    <a:pt x="580" y="24294"/>
                  </a:cubicBezTo>
                  <a:cubicBezTo>
                    <a:pt x="580" y="24350"/>
                    <a:pt x="583" y="24379"/>
                    <a:pt x="587" y="24379"/>
                  </a:cubicBezTo>
                  <a:cubicBezTo>
                    <a:pt x="587" y="24379"/>
                    <a:pt x="590" y="24350"/>
                    <a:pt x="590" y="24294"/>
                  </a:cubicBezTo>
                  <a:cubicBezTo>
                    <a:pt x="594" y="24230"/>
                    <a:pt x="594" y="24144"/>
                    <a:pt x="597" y="24036"/>
                  </a:cubicBezTo>
                  <a:cubicBezTo>
                    <a:pt x="597" y="23805"/>
                    <a:pt x="602" y="23472"/>
                    <a:pt x="606" y="23050"/>
                  </a:cubicBezTo>
                  <a:cubicBezTo>
                    <a:pt x="606" y="22195"/>
                    <a:pt x="597" y="20955"/>
                    <a:pt x="580" y="19426"/>
                  </a:cubicBezTo>
                  <a:cubicBezTo>
                    <a:pt x="538" y="16364"/>
                    <a:pt x="430" y="12132"/>
                    <a:pt x="299" y="7464"/>
                  </a:cubicBezTo>
                  <a:cubicBezTo>
                    <a:pt x="269" y="6294"/>
                    <a:pt x="235" y="5155"/>
                    <a:pt x="206" y="4053"/>
                  </a:cubicBezTo>
                  <a:cubicBezTo>
                    <a:pt x="187" y="3500"/>
                    <a:pt x="131" y="2963"/>
                    <a:pt x="157" y="2439"/>
                  </a:cubicBezTo>
                  <a:cubicBezTo>
                    <a:pt x="180" y="1920"/>
                    <a:pt x="295" y="1405"/>
                    <a:pt x="597" y="1013"/>
                  </a:cubicBezTo>
                  <a:cubicBezTo>
                    <a:pt x="897" y="620"/>
                    <a:pt x="1345" y="389"/>
                    <a:pt x="1800" y="270"/>
                  </a:cubicBezTo>
                  <a:cubicBezTo>
                    <a:pt x="2256" y="150"/>
                    <a:pt x="2719" y="124"/>
                    <a:pt x="3168" y="113"/>
                  </a:cubicBezTo>
                  <a:cubicBezTo>
                    <a:pt x="4068" y="108"/>
                    <a:pt x="4905" y="105"/>
                    <a:pt x="5670" y="105"/>
                  </a:cubicBezTo>
                  <a:cubicBezTo>
                    <a:pt x="7194" y="98"/>
                    <a:pt x="8430" y="90"/>
                    <a:pt x="9297" y="86"/>
                  </a:cubicBezTo>
                  <a:cubicBezTo>
                    <a:pt x="9719" y="82"/>
                    <a:pt x="10048" y="75"/>
                    <a:pt x="10283" y="75"/>
                  </a:cubicBezTo>
                  <a:cubicBezTo>
                    <a:pt x="10391" y="72"/>
                    <a:pt x="10473" y="68"/>
                    <a:pt x="10541" y="68"/>
                  </a:cubicBezTo>
                  <a:cubicBezTo>
                    <a:pt x="10597" y="64"/>
                    <a:pt x="10627" y="64"/>
                    <a:pt x="10627" y="60"/>
                  </a:cubicBezTo>
                  <a:cubicBezTo>
                    <a:pt x="10627" y="60"/>
                    <a:pt x="10597" y="56"/>
                    <a:pt x="10541" y="53"/>
                  </a:cubicBezTo>
                  <a:cubicBezTo>
                    <a:pt x="10473" y="53"/>
                    <a:pt x="10391" y="49"/>
                    <a:pt x="10283" y="46"/>
                  </a:cubicBezTo>
                  <a:cubicBezTo>
                    <a:pt x="10048" y="46"/>
                    <a:pt x="9719" y="38"/>
                    <a:pt x="9297" y="34"/>
                  </a:cubicBezTo>
                  <a:cubicBezTo>
                    <a:pt x="8430" y="27"/>
                    <a:pt x="7194" y="19"/>
                    <a:pt x="5670" y="8"/>
                  </a:cubicBezTo>
                  <a:cubicBezTo>
                    <a:pt x="4905" y="4"/>
                    <a:pt x="4064" y="4"/>
                    <a:pt x="3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1404086" y="2309596"/>
              <a:ext cx="11487" cy="1430"/>
            </a:xfrm>
            <a:custGeom>
              <a:rect b="b" l="l" r="r" t="t"/>
              <a:pathLst>
                <a:path extrusionOk="0" h="90" w="723">
                  <a:moveTo>
                    <a:pt x="1" y="0"/>
                  </a:moveTo>
                  <a:lnTo>
                    <a:pt x="1" y="0"/>
                  </a:lnTo>
                  <a:lnTo>
                    <a:pt x="722" y="90"/>
                  </a:lnTo>
                  <a:lnTo>
                    <a:pt x="722" y="9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1400527" y="2235116"/>
              <a:ext cx="17826" cy="75910"/>
            </a:xfrm>
            <a:custGeom>
              <a:rect b="b" l="l" r="r" t="t"/>
              <a:pathLst>
                <a:path extrusionOk="0" h="4778" w="1122">
                  <a:moveTo>
                    <a:pt x="1121" y="280"/>
                  </a:moveTo>
                  <a:lnTo>
                    <a:pt x="1121" y="280"/>
                  </a:lnTo>
                  <a:cubicBezTo>
                    <a:pt x="1050" y="677"/>
                    <a:pt x="1028" y="1073"/>
                    <a:pt x="1024" y="1442"/>
                  </a:cubicBezTo>
                  <a:cubicBezTo>
                    <a:pt x="1028" y="1809"/>
                    <a:pt x="1036" y="2156"/>
                    <a:pt x="1043" y="2481"/>
                  </a:cubicBezTo>
                  <a:lnTo>
                    <a:pt x="1121" y="280"/>
                  </a:lnTo>
                  <a:close/>
                  <a:moveTo>
                    <a:pt x="1043" y="1"/>
                  </a:moveTo>
                  <a:cubicBezTo>
                    <a:pt x="1" y="1782"/>
                    <a:pt x="225" y="4677"/>
                    <a:pt x="225" y="4688"/>
                  </a:cubicBezTo>
                  <a:lnTo>
                    <a:pt x="946" y="4778"/>
                  </a:lnTo>
                  <a:cubicBezTo>
                    <a:pt x="946" y="4737"/>
                    <a:pt x="950" y="4692"/>
                    <a:pt x="950" y="4643"/>
                  </a:cubicBezTo>
                  <a:cubicBezTo>
                    <a:pt x="954" y="4337"/>
                    <a:pt x="961" y="3897"/>
                    <a:pt x="950" y="3355"/>
                  </a:cubicBezTo>
                  <a:cubicBezTo>
                    <a:pt x="935" y="2802"/>
                    <a:pt x="920" y="2156"/>
                    <a:pt x="902" y="1442"/>
                  </a:cubicBezTo>
                  <a:cubicBezTo>
                    <a:pt x="902" y="987"/>
                    <a:pt x="931" y="494"/>
                    <a:pt x="1043" y="1"/>
                  </a:cubicBez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1414842" y="2232685"/>
              <a:ext cx="3813" cy="78405"/>
            </a:xfrm>
            <a:custGeom>
              <a:rect b="b" l="l" r="r" t="t"/>
              <a:pathLst>
                <a:path extrusionOk="0" h="4935" w="240">
                  <a:moveTo>
                    <a:pt x="239" y="0"/>
                  </a:moveTo>
                  <a:lnTo>
                    <a:pt x="239" y="0"/>
                  </a:lnTo>
                  <a:cubicBezTo>
                    <a:pt x="206" y="49"/>
                    <a:pt x="172" y="102"/>
                    <a:pt x="142" y="154"/>
                  </a:cubicBezTo>
                  <a:cubicBezTo>
                    <a:pt x="30" y="647"/>
                    <a:pt x="1" y="1140"/>
                    <a:pt x="1" y="1595"/>
                  </a:cubicBezTo>
                  <a:cubicBezTo>
                    <a:pt x="19" y="2309"/>
                    <a:pt x="34" y="2955"/>
                    <a:pt x="49" y="3508"/>
                  </a:cubicBezTo>
                  <a:cubicBezTo>
                    <a:pt x="60" y="4050"/>
                    <a:pt x="53" y="4490"/>
                    <a:pt x="49" y="4796"/>
                  </a:cubicBezTo>
                  <a:cubicBezTo>
                    <a:pt x="49" y="4845"/>
                    <a:pt x="45" y="4890"/>
                    <a:pt x="45" y="4931"/>
                  </a:cubicBezTo>
                  <a:lnTo>
                    <a:pt x="56" y="4934"/>
                  </a:lnTo>
                  <a:lnTo>
                    <a:pt x="142" y="2634"/>
                  </a:lnTo>
                  <a:cubicBezTo>
                    <a:pt x="135" y="2309"/>
                    <a:pt x="127" y="1962"/>
                    <a:pt x="123" y="1595"/>
                  </a:cubicBezTo>
                  <a:cubicBezTo>
                    <a:pt x="127" y="1226"/>
                    <a:pt x="149" y="830"/>
                    <a:pt x="220" y="433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1341425" y="2259058"/>
              <a:ext cx="70588" cy="383921"/>
            </a:xfrm>
            <a:custGeom>
              <a:rect b="b" l="l" r="r" t="t"/>
              <a:pathLst>
                <a:path extrusionOk="0" h="24165" w="4443">
                  <a:moveTo>
                    <a:pt x="2872" y="1"/>
                  </a:moveTo>
                  <a:cubicBezTo>
                    <a:pt x="2649" y="1"/>
                    <a:pt x="2406" y="23"/>
                    <a:pt x="2148" y="88"/>
                  </a:cubicBezTo>
                  <a:cubicBezTo>
                    <a:pt x="1910" y="152"/>
                    <a:pt x="1659" y="249"/>
                    <a:pt x="1431" y="417"/>
                  </a:cubicBezTo>
                  <a:cubicBezTo>
                    <a:pt x="1200" y="578"/>
                    <a:pt x="1002" y="813"/>
                    <a:pt x="864" y="1097"/>
                  </a:cubicBezTo>
                  <a:cubicBezTo>
                    <a:pt x="580" y="1664"/>
                    <a:pt x="550" y="2364"/>
                    <a:pt x="531" y="3076"/>
                  </a:cubicBezTo>
                  <a:cubicBezTo>
                    <a:pt x="509" y="3798"/>
                    <a:pt x="486" y="4563"/>
                    <a:pt x="460" y="5374"/>
                  </a:cubicBezTo>
                  <a:cubicBezTo>
                    <a:pt x="416" y="6991"/>
                    <a:pt x="364" y="8773"/>
                    <a:pt x="311" y="10637"/>
                  </a:cubicBezTo>
                  <a:cubicBezTo>
                    <a:pt x="217" y="14368"/>
                    <a:pt x="131" y="17748"/>
                    <a:pt x="68" y="20206"/>
                  </a:cubicBezTo>
                  <a:cubicBezTo>
                    <a:pt x="42" y="21420"/>
                    <a:pt x="23" y="22410"/>
                    <a:pt x="9" y="23104"/>
                  </a:cubicBezTo>
                  <a:cubicBezTo>
                    <a:pt x="5" y="23437"/>
                    <a:pt x="1" y="23702"/>
                    <a:pt x="1" y="23892"/>
                  </a:cubicBezTo>
                  <a:lnTo>
                    <a:pt x="1" y="24098"/>
                  </a:lnTo>
                  <a:cubicBezTo>
                    <a:pt x="1" y="24142"/>
                    <a:pt x="5" y="24165"/>
                    <a:pt x="5" y="24165"/>
                  </a:cubicBezTo>
                  <a:cubicBezTo>
                    <a:pt x="9" y="24165"/>
                    <a:pt x="12" y="24142"/>
                    <a:pt x="16" y="24098"/>
                  </a:cubicBezTo>
                  <a:cubicBezTo>
                    <a:pt x="19" y="24042"/>
                    <a:pt x="23" y="23975"/>
                    <a:pt x="27" y="23892"/>
                  </a:cubicBezTo>
                  <a:cubicBezTo>
                    <a:pt x="35" y="23702"/>
                    <a:pt x="45" y="23440"/>
                    <a:pt x="61" y="23104"/>
                  </a:cubicBezTo>
                  <a:cubicBezTo>
                    <a:pt x="87" y="22410"/>
                    <a:pt x="121" y="21423"/>
                    <a:pt x="162" y="20206"/>
                  </a:cubicBezTo>
                  <a:cubicBezTo>
                    <a:pt x="236" y="17748"/>
                    <a:pt x="337" y="14371"/>
                    <a:pt x="445" y="10640"/>
                  </a:cubicBezTo>
                  <a:cubicBezTo>
                    <a:pt x="494" y="8777"/>
                    <a:pt x="543" y="6995"/>
                    <a:pt x="588" y="5377"/>
                  </a:cubicBezTo>
                  <a:cubicBezTo>
                    <a:pt x="606" y="4567"/>
                    <a:pt x="624" y="3801"/>
                    <a:pt x="643" y="3081"/>
                  </a:cubicBezTo>
                  <a:cubicBezTo>
                    <a:pt x="659" y="2364"/>
                    <a:pt x="685" y="1683"/>
                    <a:pt x="950" y="1138"/>
                  </a:cubicBezTo>
                  <a:cubicBezTo>
                    <a:pt x="1076" y="869"/>
                    <a:pt x="1264" y="642"/>
                    <a:pt x="1480" y="485"/>
                  </a:cubicBezTo>
                  <a:cubicBezTo>
                    <a:pt x="1700" y="324"/>
                    <a:pt x="1939" y="227"/>
                    <a:pt x="2167" y="163"/>
                  </a:cubicBezTo>
                  <a:cubicBezTo>
                    <a:pt x="2443" y="88"/>
                    <a:pt x="2703" y="65"/>
                    <a:pt x="2940" y="65"/>
                  </a:cubicBezTo>
                  <a:cubicBezTo>
                    <a:pt x="3104" y="65"/>
                    <a:pt x="3257" y="76"/>
                    <a:pt x="3396" y="88"/>
                  </a:cubicBezTo>
                  <a:cubicBezTo>
                    <a:pt x="3732" y="126"/>
                    <a:pt x="3994" y="182"/>
                    <a:pt x="4173" y="212"/>
                  </a:cubicBezTo>
                  <a:cubicBezTo>
                    <a:pt x="4255" y="227"/>
                    <a:pt x="4319" y="238"/>
                    <a:pt x="4375" y="249"/>
                  </a:cubicBezTo>
                  <a:cubicBezTo>
                    <a:pt x="4408" y="255"/>
                    <a:pt x="4429" y="258"/>
                    <a:pt x="4438" y="258"/>
                  </a:cubicBezTo>
                  <a:cubicBezTo>
                    <a:pt x="4441" y="258"/>
                    <a:pt x="4442" y="258"/>
                    <a:pt x="4442" y="257"/>
                  </a:cubicBezTo>
                  <a:cubicBezTo>
                    <a:pt x="4442" y="257"/>
                    <a:pt x="4420" y="249"/>
                    <a:pt x="4375" y="235"/>
                  </a:cubicBezTo>
                  <a:cubicBezTo>
                    <a:pt x="4322" y="223"/>
                    <a:pt x="4259" y="208"/>
                    <a:pt x="4177" y="185"/>
                  </a:cubicBezTo>
                  <a:cubicBezTo>
                    <a:pt x="4001" y="145"/>
                    <a:pt x="3743" y="85"/>
                    <a:pt x="3400" y="36"/>
                  </a:cubicBezTo>
                  <a:cubicBezTo>
                    <a:pt x="3242" y="17"/>
                    <a:pt x="3065" y="1"/>
                    <a:pt x="28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1264355" y="1952366"/>
              <a:ext cx="267339" cy="186265"/>
            </a:xfrm>
            <a:custGeom>
              <a:rect b="b" l="l" r="r" t="t"/>
              <a:pathLst>
                <a:path extrusionOk="0" h="11724" w="16827">
                  <a:moveTo>
                    <a:pt x="8818" y="0"/>
                  </a:moveTo>
                  <a:cubicBezTo>
                    <a:pt x="8818" y="0"/>
                    <a:pt x="2305" y="6529"/>
                    <a:pt x="1061" y="7993"/>
                  </a:cubicBezTo>
                  <a:cubicBezTo>
                    <a:pt x="0" y="9240"/>
                    <a:pt x="691" y="11594"/>
                    <a:pt x="1580" y="11695"/>
                  </a:cubicBezTo>
                  <a:cubicBezTo>
                    <a:pt x="1762" y="11715"/>
                    <a:pt x="2511" y="11724"/>
                    <a:pt x="3587" y="11724"/>
                  </a:cubicBezTo>
                  <a:cubicBezTo>
                    <a:pt x="7755" y="11724"/>
                    <a:pt x="16827" y="11601"/>
                    <a:pt x="16827" y="11601"/>
                  </a:cubicBezTo>
                  <a:lnTo>
                    <a:pt x="16636" y="8661"/>
                  </a:lnTo>
                  <a:cubicBezTo>
                    <a:pt x="16636" y="8661"/>
                    <a:pt x="15625" y="8666"/>
                    <a:pt x="14259" y="8666"/>
                  </a:cubicBezTo>
                  <a:cubicBezTo>
                    <a:pt x="11484" y="8666"/>
                    <a:pt x="7246" y="8647"/>
                    <a:pt x="7063" y="8535"/>
                  </a:cubicBezTo>
                  <a:cubicBezTo>
                    <a:pt x="6790" y="8363"/>
                    <a:pt x="12442" y="2648"/>
                    <a:pt x="12442" y="2648"/>
                  </a:cubicBezTo>
                  <a:lnTo>
                    <a:pt x="881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1448539" y="1965886"/>
              <a:ext cx="288056" cy="171267"/>
            </a:xfrm>
            <a:custGeom>
              <a:rect b="b" l="l" r="r" t="t"/>
              <a:pathLst>
                <a:path extrusionOk="0" h="10780" w="18131">
                  <a:moveTo>
                    <a:pt x="14445" y="1"/>
                  </a:moveTo>
                  <a:lnTo>
                    <a:pt x="10209" y="894"/>
                  </a:lnTo>
                  <a:cubicBezTo>
                    <a:pt x="10209" y="894"/>
                    <a:pt x="11987" y="6312"/>
                    <a:pt x="12050" y="6959"/>
                  </a:cubicBezTo>
                  <a:cubicBezTo>
                    <a:pt x="12110" y="7605"/>
                    <a:pt x="1" y="7635"/>
                    <a:pt x="1" y="7635"/>
                  </a:cubicBezTo>
                  <a:lnTo>
                    <a:pt x="935" y="10668"/>
                  </a:lnTo>
                  <a:cubicBezTo>
                    <a:pt x="935" y="10668"/>
                    <a:pt x="6502" y="10779"/>
                    <a:pt x="10906" y="10779"/>
                  </a:cubicBezTo>
                  <a:cubicBezTo>
                    <a:pt x="13108" y="10779"/>
                    <a:pt x="15018" y="10752"/>
                    <a:pt x="15797" y="10668"/>
                  </a:cubicBezTo>
                  <a:cubicBezTo>
                    <a:pt x="18131" y="10418"/>
                    <a:pt x="16902" y="7419"/>
                    <a:pt x="16663" y="6709"/>
                  </a:cubicBezTo>
                  <a:cubicBezTo>
                    <a:pt x="16424" y="5999"/>
                    <a:pt x="14445" y="1"/>
                    <a:pt x="1444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1258000" y="1933126"/>
              <a:ext cx="400619" cy="201136"/>
            </a:xfrm>
            <a:custGeom>
              <a:rect b="b" l="l" r="r" t="t"/>
              <a:pathLst>
                <a:path extrusionOk="0" h="12660" w="25216">
                  <a:moveTo>
                    <a:pt x="13473" y="1"/>
                  </a:moveTo>
                  <a:lnTo>
                    <a:pt x="0" y="191"/>
                  </a:lnTo>
                  <a:lnTo>
                    <a:pt x="4501" y="12659"/>
                  </a:lnTo>
                  <a:lnTo>
                    <a:pt x="25216" y="12648"/>
                  </a:lnTo>
                  <a:lnTo>
                    <a:pt x="25074" y="12039"/>
                  </a:lnTo>
                  <a:lnTo>
                    <a:pt x="17301" y="11755"/>
                  </a:lnTo>
                  <a:lnTo>
                    <a:pt x="134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1380715" y="2014931"/>
              <a:ext cx="25293" cy="26850"/>
            </a:xfrm>
            <a:custGeom>
              <a:rect b="b" l="l" r="r" t="t"/>
              <a:pathLst>
                <a:path extrusionOk="0" h="1690" w="1592">
                  <a:moveTo>
                    <a:pt x="761" y="0"/>
                  </a:moveTo>
                  <a:cubicBezTo>
                    <a:pt x="724" y="0"/>
                    <a:pt x="687" y="3"/>
                    <a:pt x="651" y="10"/>
                  </a:cubicBezTo>
                  <a:cubicBezTo>
                    <a:pt x="254" y="81"/>
                    <a:pt x="1" y="510"/>
                    <a:pt x="82" y="970"/>
                  </a:cubicBezTo>
                  <a:cubicBezTo>
                    <a:pt x="157" y="1389"/>
                    <a:pt x="482" y="1689"/>
                    <a:pt x="834" y="1689"/>
                  </a:cubicBezTo>
                  <a:cubicBezTo>
                    <a:pt x="871" y="1689"/>
                    <a:pt x="908" y="1686"/>
                    <a:pt x="946" y="1679"/>
                  </a:cubicBezTo>
                  <a:cubicBezTo>
                    <a:pt x="1337" y="1608"/>
                    <a:pt x="1592" y="1179"/>
                    <a:pt x="1509" y="720"/>
                  </a:cubicBezTo>
                  <a:cubicBezTo>
                    <a:pt x="1435" y="300"/>
                    <a:pt x="1112" y="0"/>
                    <a:pt x="7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1" name="Google Shape;651;p37"/>
          <p:cNvSpPr/>
          <p:nvPr/>
        </p:nvSpPr>
        <p:spPr>
          <a:xfrm>
            <a:off x="5897556" y="3486928"/>
            <a:ext cx="2332173" cy="1226719"/>
          </a:xfrm>
          <a:custGeom>
            <a:rect b="b" l="l" r="r" t="t"/>
            <a:pathLst>
              <a:path extrusionOk="0" h="35814" w="62508">
                <a:moveTo>
                  <a:pt x="1" y="1"/>
                </a:moveTo>
                <a:lnTo>
                  <a:pt x="1" y="35787"/>
                </a:lnTo>
                <a:lnTo>
                  <a:pt x="1066" y="35787"/>
                </a:lnTo>
                <a:lnTo>
                  <a:pt x="1066" y="2108"/>
                </a:lnTo>
                <a:lnTo>
                  <a:pt x="50003" y="2108"/>
                </a:lnTo>
                <a:lnTo>
                  <a:pt x="50003" y="35813"/>
                </a:lnTo>
                <a:lnTo>
                  <a:pt x="62508" y="35813"/>
                </a:lnTo>
                <a:lnTo>
                  <a:pt x="62508" y="2108"/>
                </a:lnTo>
                <a:lnTo>
                  <a:pt x="6250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7"/>
          <p:cNvSpPr/>
          <p:nvPr/>
        </p:nvSpPr>
        <p:spPr>
          <a:xfrm>
            <a:off x="5150494" y="3235040"/>
            <a:ext cx="206847" cy="40486"/>
          </a:xfrm>
          <a:custGeom>
            <a:rect b="b" l="l" r="r" t="t"/>
            <a:pathLst>
              <a:path extrusionOk="0" h="1182" w="5544">
                <a:moveTo>
                  <a:pt x="5513" y="0"/>
                </a:moveTo>
                <a:cubicBezTo>
                  <a:pt x="5351" y="0"/>
                  <a:pt x="4179" y="225"/>
                  <a:pt x="2757" y="528"/>
                </a:cubicBezTo>
                <a:cubicBezTo>
                  <a:pt x="1233" y="849"/>
                  <a:pt x="0" y="1144"/>
                  <a:pt x="8" y="1178"/>
                </a:cubicBezTo>
                <a:cubicBezTo>
                  <a:pt x="8" y="1180"/>
                  <a:pt x="15" y="1181"/>
                  <a:pt x="27" y="1181"/>
                </a:cubicBezTo>
                <a:cubicBezTo>
                  <a:pt x="191" y="1181"/>
                  <a:pt x="1366" y="960"/>
                  <a:pt x="2786" y="659"/>
                </a:cubicBezTo>
                <a:cubicBezTo>
                  <a:pt x="4310" y="333"/>
                  <a:pt x="5543" y="42"/>
                  <a:pt x="5532" y="4"/>
                </a:cubicBezTo>
                <a:cubicBezTo>
                  <a:pt x="5532" y="2"/>
                  <a:pt x="5525" y="0"/>
                  <a:pt x="5513" y="0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7"/>
          <p:cNvSpPr/>
          <p:nvPr/>
        </p:nvSpPr>
        <p:spPr>
          <a:xfrm>
            <a:off x="5785140" y="2219986"/>
            <a:ext cx="31079" cy="64052"/>
          </a:xfrm>
          <a:custGeom>
            <a:rect b="b" l="l" r="r" t="t"/>
            <a:pathLst>
              <a:path extrusionOk="0" h="1870" w="833">
                <a:moveTo>
                  <a:pt x="32" y="1"/>
                </a:moveTo>
                <a:cubicBezTo>
                  <a:pt x="31" y="1"/>
                  <a:pt x="30" y="1"/>
                  <a:pt x="30" y="1"/>
                </a:cubicBezTo>
                <a:cubicBezTo>
                  <a:pt x="0" y="20"/>
                  <a:pt x="164" y="434"/>
                  <a:pt x="351" y="962"/>
                </a:cubicBezTo>
                <a:cubicBezTo>
                  <a:pt x="533" y="1474"/>
                  <a:pt x="754" y="1870"/>
                  <a:pt x="800" y="1870"/>
                </a:cubicBezTo>
                <a:cubicBezTo>
                  <a:pt x="801" y="1870"/>
                  <a:pt x="802" y="1869"/>
                  <a:pt x="803" y="1869"/>
                </a:cubicBezTo>
                <a:cubicBezTo>
                  <a:pt x="833" y="1854"/>
                  <a:pt x="664" y="1439"/>
                  <a:pt x="478" y="913"/>
                </a:cubicBezTo>
                <a:cubicBezTo>
                  <a:pt x="296" y="398"/>
                  <a:pt x="74" y="1"/>
                  <a:pt x="3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7"/>
          <p:cNvSpPr/>
          <p:nvPr/>
        </p:nvSpPr>
        <p:spPr>
          <a:xfrm>
            <a:off x="5936057" y="2015197"/>
            <a:ext cx="62284" cy="4606"/>
          </a:xfrm>
          <a:custGeom>
            <a:rect b="b" l="l" r="r" t="t"/>
            <a:pathLst>
              <a:path extrusionOk="0" h="102" w="1397">
                <a:moveTo>
                  <a:pt x="529" y="0"/>
                </a:moveTo>
                <a:cubicBezTo>
                  <a:pt x="353" y="0"/>
                  <a:pt x="177" y="15"/>
                  <a:pt x="1" y="36"/>
                </a:cubicBezTo>
                <a:cubicBezTo>
                  <a:pt x="134" y="40"/>
                  <a:pt x="263" y="43"/>
                  <a:pt x="393" y="47"/>
                </a:cubicBezTo>
                <a:cubicBezTo>
                  <a:pt x="729" y="58"/>
                  <a:pt x="1064" y="76"/>
                  <a:pt x="1397" y="101"/>
                </a:cubicBezTo>
                <a:cubicBezTo>
                  <a:pt x="1107" y="33"/>
                  <a:pt x="819" y="0"/>
                  <a:pt x="529" y="0"/>
                </a:cubicBezTo>
                <a:close/>
              </a:path>
            </a:pathLst>
          </a:custGeom>
          <a:solidFill>
            <a:srgbClr val="C2D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7"/>
          <p:cNvSpPr/>
          <p:nvPr/>
        </p:nvSpPr>
        <p:spPr>
          <a:xfrm>
            <a:off x="6120771" y="2138841"/>
            <a:ext cx="178" cy="271"/>
          </a:xfrm>
          <a:custGeom>
            <a:rect b="b" l="l" r="r" t="t"/>
            <a:pathLst>
              <a:path extrusionOk="0" h="6" w="4">
                <a:moveTo>
                  <a:pt x="0" y="1"/>
                </a:moveTo>
                <a:cubicBezTo>
                  <a:pt x="0" y="5"/>
                  <a:pt x="4" y="5"/>
                  <a:pt x="4" y="5"/>
                </a:cubicBezTo>
                <a:cubicBezTo>
                  <a:pt x="4" y="5"/>
                  <a:pt x="0" y="5"/>
                  <a:pt x="0" y="1"/>
                </a:cubicBezTo>
                <a:close/>
              </a:path>
            </a:pathLst>
          </a:custGeom>
          <a:solidFill>
            <a:srgbClr val="99BD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7"/>
          <p:cNvSpPr/>
          <p:nvPr/>
        </p:nvSpPr>
        <p:spPr>
          <a:xfrm>
            <a:off x="5791959" y="2161736"/>
            <a:ext cx="3790" cy="57260"/>
          </a:xfrm>
          <a:custGeom>
            <a:rect b="b" l="l" r="r" t="t"/>
            <a:pathLst>
              <a:path extrusionOk="0" h="1268" w="85">
                <a:moveTo>
                  <a:pt x="42" y="0"/>
                </a:moveTo>
                <a:cubicBezTo>
                  <a:pt x="9" y="244"/>
                  <a:pt x="1" y="487"/>
                  <a:pt x="15" y="728"/>
                </a:cubicBezTo>
                <a:lnTo>
                  <a:pt x="15" y="728"/>
                </a:lnTo>
                <a:cubicBezTo>
                  <a:pt x="2" y="487"/>
                  <a:pt x="11" y="243"/>
                  <a:pt x="45" y="0"/>
                </a:cubicBezTo>
                <a:close/>
                <a:moveTo>
                  <a:pt x="15" y="728"/>
                </a:moveTo>
                <a:lnTo>
                  <a:pt x="15" y="728"/>
                </a:lnTo>
                <a:cubicBezTo>
                  <a:pt x="26" y="910"/>
                  <a:pt x="49" y="1091"/>
                  <a:pt x="85" y="1267"/>
                </a:cubicBezTo>
                <a:cubicBezTo>
                  <a:pt x="75" y="1213"/>
                  <a:pt x="63" y="1156"/>
                  <a:pt x="56" y="1099"/>
                </a:cubicBezTo>
                <a:cubicBezTo>
                  <a:pt x="37" y="976"/>
                  <a:pt x="23" y="852"/>
                  <a:pt x="15" y="728"/>
                </a:cubicBezTo>
                <a:close/>
              </a:path>
            </a:pathLst>
          </a:custGeom>
          <a:solidFill>
            <a:srgbClr val="E6E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7"/>
          <p:cNvSpPr/>
          <p:nvPr/>
        </p:nvSpPr>
        <p:spPr>
          <a:xfrm>
            <a:off x="5805156" y="2249931"/>
            <a:ext cx="44361" cy="62408"/>
          </a:xfrm>
          <a:custGeom>
            <a:rect b="b" l="l" r="r" t="t"/>
            <a:pathLst>
              <a:path extrusionOk="0" h="1382" w="995">
                <a:moveTo>
                  <a:pt x="1" y="0"/>
                </a:moveTo>
                <a:lnTo>
                  <a:pt x="1" y="0"/>
                </a:lnTo>
                <a:cubicBezTo>
                  <a:pt x="220" y="527"/>
                  <a:pt x="557" y="1001"/>
                  <a:pt x="995" y="1382"/>
                </a:cubicBezTo>
                <a:cubicBezTo>
                  <a:pt x="561" y="1001"/>
                  <a:pt x="220" y="524"/>
                  <a:pt x="1" y="0"/>
                </a:cubicBezTo>
                <a:close/>
              </a:path>
            </a:pathLst>
          </a:custGeom>
          <a:solidFill>
            <a:srgbClr val="E6E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7"/>
          <p:cNvSpPr/>
          <p:nvPr/>
        </p:nvSpPr>
        <p:spPr>
          <a:xfrm>
            <a:off x="5778940" y="2329545"/>
            <a:ext cx="142446" cy="295016"/>
          </a:xfrm>
          <a:custGeom>
            <a:rect b="b" l="l" r="r" t="t"/>
            <a:pathLst>
              <a:path extrusionOk="0" h="6533" w="3195">
                <a:moveTo>
                  <a:pt x="2729" y="0"/>
                </a:moveTo>
                <a:cubicBezTo>
                  <a:pt x="2573" y="0"/>
                  <a:pt x="2423" y="83"/>
                  <a:pt x="2344" y="229"/>
                </a:cubicBezTo>
                <a:cubicBezTo>
                  <a:pt x="1838" y="1169"/>
                  <a:pt x="1414" y="2139"/>
                  <a:pt x="1001" y="3115"/>
                </a:cubicBezTo>
                <a:cubicBezTo>
                  <a:pt x="804" y="3606"/>
                  <a:pt x="600" y="4091"/>
                  <a:pt x="417" y="4590"/>
                </a:cubicBezTo>
                <a:lnTo>
                  <a:pt x="137" y="5329"/>
                </a:lnTo>
                <a:cubicBezTo>
                  <a:pt x="44" y="5577"/>
                  <a:pt x="0" y="5843"/>
                  <a:pt x="173" y="6187"/>
                </a:cubicBezTo>
                <a:cubicBezTo>
                  <a:pt x="284" y="6404"/>
                  <a:pt x="505" y="6533"/>
                  <a:pt x="736" y="6533"/>
                </a:cubicBezTo>
                <a:cubicBezTo>
                  <a:pt x="819" y="6533"/>
                  <a:pt x="903" y="6516"/>
                  <a:pt x="983" y="6481"/>
                </a:cubicBezTo>
                <a:cubicBezTo>
                  <a:pt x="1339" y="6330"/>
                  <a:pt x="1475" y="6101"/>
                  <a:pt x="1561" y="5850"/>
                </a:cubicBezTo>
                <a:lnTo>
                  <a:pt x="1823" y="5103"/>
                </a:lnTo>
                <a:cubicBezTo>
                  <a:pt x="2007" y="4604"/>
                  <a:pt x="2161" y="4098"/>
                  <a:pt x="2326" y="3595"/>
                </a:cubicBezTo>
                <a:cubicBezTo>
                  <a:pt x="2638" y="2587"/>
                  <a:pt x="2936" y="1571"/>
                  <a:pt x="3155" y="523"/>
                </a:cubicBezTo>
                <a:cubicBezTo>
                  <a:pt x="3195" y="340"/>
                  <a:pt x="3108" y="146"/>
                  <a:pt x="2936" y="53"/>
                </a:cubicBezTo>
                <a:cubicBezTo>
                  <a:pt x="2870" y="17"/>
                  <a:pt x="2799" y="0"/>
                  <a:pt x="2729" y="0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5010167" y="2255079"/>
            <a:ext cx="258632" cy="354353"/>
          </a:xfrm>
          <a:custGeom>
            <a:rect b="b" l="l" r="r" t="t"/>
            <a:pathLst>
              <a:path extrusionOk="0" h="7847" w="5801">
                <a:moveTo>
                  <a:pt x="2024" y="1"/>
                </a:moveTo>
                <a:cubicBezTo>
                  <a:pt x="1928" y="130"/>
                  <a:pt x="1863" y="223"/>
                  <a:pt x="1788" y="331"/>
                </a:cubicBezTo>
                <a:cubicBezTo>
                  <a:pt x="1716" y="438"/>
                  <a:pt x="1648" y="543"/>
                  <a:pt x="1579" y="650"/>
                </a:cubicBezTo>
                <a:cubicBezTo>
                  <a:pt x="1446" y="866"/>
                  <a:pt x="1321" y="1081"/>
                  <a:pt x="1203" y="1303"/>
                </a:cubicBezTo>
                <a:cubicBezTo>
                  <a:pt x="966" y="1745"/>
                  <a:pt x="761" y="2204"/>
                  <a:pt x="582" y="2678"/>
                </a:cubicBezTo>
                <a:cubicBezTo>
                  <a:pt x="227" y="3626"/>
                  <a:pt x="0" y="4652"/>
                  <a:pt x="15" y="5718"/>
                </a:cubicBezTo>
                <a:cubicBezTo>
                  <a:pt x="15" y="5822"/>
                  <a:pt x="18" y="6049"/>
                  <a:pt x="68" y="6256"/>
                </a:cubicBezTo>
                <a:cubicBezTo>
                  <a:pt x="115" y="6465"/>
                  <a:pt x="205" y="6680"/>
                  <a:pt x="330" y="6864"/>
                </a:cubicBezTo>
                <a:cubicBezTo>
                  <a:pt x="585" y="7240"/>
                  <a:pt x="933" y="7452"/>
                  <a:pt x="1235" y="7578"/>
                </a:cubicBezTo>
                <a:cubicBezTo>
                  <a:pt x="1544" y="7707"/>
                  <a:pt x="1831" y="7768"/>
                  <a:pt x="2104" y="7804"/>
                </a:cubicBezTo>
                <a:cubicBezTo>
                  <a:pt x="2380" y="7840"/>
                  <a:pt x="2642" y="7847"/>
                  <a:pt x="2901" y="7847"/>
                </a:cubicBezTo>
                <a:cubicBezTo>
                  <a:pt x="3927" y="7822"/>
                  <a:pt x="4860" y="7628"/>
                  <a:pt x="5800" y="7341"/>
                </a:cubicBezTo>
                <a:lnTo>
                  <a:pt x="5603" y="6397"/>
                </a:lnTo>
                <a:cubicBezTo>
                  <a:pt x="5166" y="6423"/>
                  <a:pt x="4720" y="6442"/>
                  <a:pt x="4281" y="6442"/>
                </a:cubicBezTo>
                <a:cubicBezTo>
                  <a:pt x="3831" y="6442"/>
                  <a:pt x="3389" y="6422"/>
                  <a:pt x="2972" y="6372"/>
                </a:cubicBezTo>
                <a:cubicBezTo>
                  <a:pt x="2563" y="6325"/>
                  <a:pt x="2161" y="6225"/>
                  <a:pt x="1928" y="6092"/>
                </a:cubicBezTo>
                <a:cubicBezTo>
                  <a:pt x="1809" y="6024"/>
                  <a:pt x="1763" y="5959"/>
                  <a:pt x="1769" y="5938"/>
                </a:cubicBezTo>
                <a:lnTo>
                  <a:pt x="1773" y="5905"/>
                </a:lnTo>
                <a:lnTo>
                  <a:pt x="1784" y="5754"/>
                </a:lnTo>
                <a:cubicBezTo>
                  <a:pt x="1834" y="4961"/>
                  <a:pt x="2061" y="4157"/>
                  <a:pt x="2376" y="3382"/>
                </a:cubicBezTo>
                <a:cubicBezTo>
                  <a:pt x="2538" y="2991"/>
                  <a:pt x="2728" y="2610"/>
                  <a:pt x="2929" y="2237"/>
                </a:cubicBezTo>
                <a:cubicBezTo>
                  <a:pt x="3030" y="2050"/>
                  <a:pt x="3137" y="1863"/>
                  <a:pt x="3249" y="1684"/>
                </a:cubicBezTo>
                <a:lnTo>
                  <a:pt x="3417" y="1419"/>
                </a:lnTo>
                <a:cubicBezTo>
                  <a:pt x="3471" y="1336"/>
                  <a:pt x="3539" y="1235"/>
                  <a:pt x="3578" y="1178"/>
                </a:cubicBezTo>
                <a:lnTo>
                  <a:pt x="2024" y="1"/>
                </a:lnTo>
                <a:close/>
              </a:path>
            </a:pathLst>
          </a:custGeom>
          <a:solidFill>
            <a:srgbClr val="E489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5021224" y="2163407"/>
            <a:ext cx="219577" cy="228860"/>
          </a:xfrm>
          <a:custGeom>
            <a:rect b="b" l="l" r="r" t="t"/>
            <a:pathLst>
              <a:path extrusionOk="0" h="5068" w="4925">
                <a:moveTo>
                  <a:pt x="2971" y="1"/>
                </a:moveTo>
                <a:cubicBezTo>
                  <a:pt x="2873" y="1"/>
                  <a:pt x="2766" y="14"/>
                  <a:pt x="2649" y="43"/>
                </a:cubicBezTo>
                <a:cubicBezTo>
                  <a:pt x="1863" y="236"/>
                  <a:pt x="0" y="3338"/>
                  <a:pt x="0" y="3338"/>
                </a:cubicBezTo>
                <a:lnTo>
                  <a:pt x="4174" y="5067"/>
                </a:lnTo>
                <a:cubicBezTo>
                  <a:pt x="4174" y="5067"/>
                  <a:pt x="4924" y="2705"/>
                  <a:pt x="4454" y="1761"/>
                </a:cubicBezTo>
                <a:cubicBezTo>
                  <a:pt x="4017" y="883"/>
                  <a:pt x="3772" y="1"/>
                  <a:pt x="2971" y="1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7"/>
          <p:cNvSpPr/>
          <p:nvPr/>
        </p:nvSpPr>
        <p:spPr>
          <a:xfrm>
            <a:off x="5237415" y="2530139"/>
            <a:ext cx="116231" cy="72478"/>
          </a:xfrm>
          <a:custGeom>
            <a:rect b="b" l="l" r="r" t="t"/>
            <a:pathLst>
              <a:path extrusionOk="0" h="1605" w="2607">
                <a:moveTo>
                  <a:pt x="2606" y="1"/>
                </a:moveTo>
                <a:lnTo>
                  <a:pt x="696" y="202"/>
                </a:lnTo>
                <a:lnTo>
                  <a:pt x="0" y="765"/>
                </a:lnTo>
                <a:cubicBezTo>
                  <a:pt x="312" y="1494"/>
                  <a:pt x="1533" y="1605"/>
                  <a:pt x="1533" y="1605"/>
                </a:cubicBezTo>
                <a:lnTo>
                  <a:pt x="2606" y="1"/>
                </a:lnTo>
                <a:close/>
              </a:path>
            </a:pathLst>
          </a:custGeom>
          <a:solidFill>
            <a:srgbClr val="E489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7"/>
          <p:cNvSpPr/>
          <p:nvPr/>
        </p:nvSpPr>
        <p:spPr>
          <a:xfrm>
            <a:off x="5305719" y="2530139"/>
            <a:ext cx="108696" cy="110411"/>
          </a:xfrm>
          <a:custGeom>
            <a:rect b="b" l="l" r="r" t="t"/>
            <a:pathLst>
              <a:path extrusionOk="0" h="2445" w="2438">
                <a:moveTo>
                  <a:pt x="1074" y="1"/>
                </a:moveTo>
                <a:lnTo>
                  <a:pt x="1" y="1605"/>
                </a:lnTo>
                <a:lnTo>
                  <a:pt x="970" y="2445"/>
                </a:lnTo>
                <a:lnTo>
                  <a:pt x="2438" y="851"/>
                </a:lnTo>
                <a:lnTo>
                  <a:pt x="1074" y="1"/>
                </a:lnTo>
                <a:close/>
              </a:path>
            </a:pathLst>
          </a:custGeom>
          <a:solidFill>
            <a:srgbClr val="E489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7"/>
          <p:cNvSpPr/>
          <p:nvPr/>
        </p:nvSpPr>
        <p:spPr>
          <a:xfrm>
            <a:off x="5132106" y="4608419"/>
            <a:ext cx="44361" cy="21766"/>
          </a:xfrm>
          <a:custGeom>
            <a:rect b="b" l="l" r="r" t="t"/>
            <a:pathLst>
              <a:path extrusionOk="0" h="482" w="995">
                <a:moveTo>
                  <a:pt x="796" y="88"/>
                </a:moveTo>
                <a:cubicBezTo>
                  <a:pt x="818" y="88"/>
                  <a:pt x="836" y="91"/>
                  <a:pt x="851" y="98"/>
                </a:cubicBezTo>
                <a:cubicBezTo>
                  <a:pt x="865" y="105"/>
                  <a:pt x="883" y="119"/>
                  <a:pt x="890" y="159"/>
                </a:cubicBezTo>
                <a:cubicBezTo>
                  <a:pt x="901" y="227"/>
                  <a:pt x="887" y="281"/>
                  <a:pt x="843" y="316"/>
                </a:cubicBezTo>
                <a:cubicBezTo>
                  <a:pt x="789" y="368"/>
                  <a:pt x="685" y="393"/>
                  <a:pt x="545" y="393"/>
                </a:cubicBezTo>
                <a:cubicBezTo>
                  <a:pt x="438" y="393"/>
                  <a:pt x="310" y="378"/>
                  <a:pt x="166" y="349"/>
                </a:cubicBezTo>
                <a:cubicBezTo>
                  <a:pt x="372" y="227"/>
                  <a:pt x="650" y="88"/>
                  <a:pt x="796" y="88"/>
                </a:cubicBezTo>
                <a:close/>
                <a:moveTo>
                  <a:pt x="792" y="1"/>
                </a:moveTo>
                <a:cubicBezTo>
                  <a:pt x="533" y="1"/>
                  <a:pt x="82" y="297"/>
                  <a:pt x="25" y="334"/>
                </a:cubicBezTo>
                <a:cubicBezTo>
                  <a:pt x="11" y="342"/>
                  <a:pt x="0" y="359"/>
                  <a:pt x="4" y="378"/>
                </a:cubicBezTo>
                <a:cubicBezTo>
                  <a:pt x="7" y="396"/>
                  <a:pt x="22" y="410"/>
                  <a:pt x="40" y="414"/>
                </a:cubicBezTo>
                <a:cubicBezTo>
                  <a:pt x="172" y="446"/>
                  <a:pt x="366" y="482"/>
                  <a:pt x="542" y="482"/>
                </a:cubicBezTo>
                <a:cubicBezTo>
                  <a:pt x="689" y="482"/>
                  <a:pt x="825" y="457"/>
                  <a:pt x="905" y="385"/>
                </a:cubicBezTo>
                <a:cubicBezTo>
                  <a:pt x="969" y="328"/>
                  <a:pt x="994" y="245"/>
                  <a:pt x="980" y="144"/>
                </a:cubicBezTo>
                <a:cubicBezTo>
                  <a:pt x="969" y="69"/>
                  <a:pt x="923" y="33"/>
                  <a:pt x="887" y="19"/>
                </a:cubicBezTo>
                <a:cubicBezTo>
                  <a:pt x="860" y="7"/>
                  <a:pt x="828" y="1"/>
                  <a:pt x="7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7"/>
          <p:cNvSpPr/>
          <p:nvPr/>
        </p:nvSpPr>
        <p:spPr>
          <a:xfrm>
            <a:off x="5132240" y="4588234"/>
            <a:ext cx="26483" cy="39062"/>
          </a:xfrm>
          <a:custGeom>
            <a:rect b="b" l="l" r="r" t="t"/>
            <a:pathLst>
              <a:path extrusionOk="0" h="865" w="594">
                <a:moveTo>
                  <a:pt x="385" y="92"/>
                </a:moveTo>
                <a:cubicBezTo>
                  <a:pt x="446" y="100"/>
                  <a:pt x="456" y="125"/>
                  <a:pt x="461" y="147"/>
                </a:cubicBezTo>
                <a:cubicBezTo>
                  <a:pt x="489" y="279"/>
                  <a:pt x="274" y="588"/>
                  <a:pt x="94" y="731"/>
                </a:cubicBezTo>
                <a:cubicBezTo>
                  <a:pt x="101" y="548"/>
                  <a:pt x="144" y="240"/>
                  <a:pt x="267" y="132"/>
                </a:cubicBezTo>
                <a:cubicBezTo>
                  <a:pt x="295" y="103"/>
                  <a:pt x="327" y="92"/>
                  <a:pt x="367" y="92"/>
                </a:cubicBezTo>
                <a:close/>
                <a:moveTo>
                  <a:pt x="361" y="0"/>
                </a:moveTo>
                <a:cubicBezTo>
                  <a:pt x="303" y="0"/>
                  <a:pt x="250" y="22"/>
                  <a:pt x="206" y="64"/>
                </a:cubicBezTo>
                <a:cubicBezTo>
                  <a:pt x="1" y="246"/>
                  <a:pt x="1" y="796"/>
                  <a:pt x="1" y="818"/>
                </a:cubicBezTo>
                <a:cubicBezTo>
                  <a:pt x="1" y="836"/>
                  <a:pt x="12" y="849"/>
                  <a:pt x="22" y="857"/>
                </a:cubicBezTo>
                <a:cubicBezTo>
                  <a:pt x="30" y="861"/>
                  <a:pt x="37" y="864"/>
                  <a:pt x="47" y="864"/>
                </a:cubicBezTo>
                <a:cubicBezTo>
                  <a:pt x="55" y="864"/>
                  <a:pt x="62" y="861"/>
                  <a:pt x="69" y="857"/>
                </a:cubicBezTo>
                <a:cubicBezTo>
                  <a:pt x="249" y="756"/>
                  <a:pt x="593" y="344"/>
                  <a:pt x="550" y="128"/>
                </a:cubicBezTo>
                <a:cubicBezTo>
                  <a:pt x="542" y="89"/>
                  <a:pt x="511" y="17"/>
                  <a:pt x="396" y="3"/>
                </a:cubicBezTo>
                <a:cubicBezTo>
                  <a:pt x="384" y="1"/>
                  <a:pt x="373" y="0"/>
                  <a:pt x="36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7"/>
          <p:cNvSpPr/>
          <p:nvPr/>
        </p:nvSpPr>
        <p:spPr>
          <a:xfrm>
            <a:off x="5514375" y="4608465"/>
            <a:ext cx="53011" cy="21902"/>
          </a:xfrm>
          <a:custGeom>
            <a:rect b="b" l="l" r="r" t="t"/>
            <a:pathLst>
              <a:path extrusionOk="0" h="485" w="1189">
                <a:moveTo>
                  <a:pt x="977" y="88"/>
                </a:moveTo>
                <a:cubicBezTo>
                  <a:pt x="1011" y="88"/>
                  <a:pt x="1039" y="93"/>
                  <a:pt x="1060" y="104"/>
                </a:cubicBezTo>
                <a:cubicBezTo>
                  <a:pt x="1081" y="115"/>
                  <a:pt x="1089" y="129"/>
                  <a:pt x="1092" y="154"/>
                </a:cubicBezTo>
                <a:cubicBezTo>
                  <a:pt x="1099" y="215"/>
                  <a:pt x="1081" y="262"/>
                  <a:pt x="1042" y="298"/>
                </a:cubicBezTo>
                <a:cubicBezTo>
                  <a:pt x="973" y="361"/>
                  <a:pt x="830" y="392"/>
                  <a:pt x="634" y="392"/>
                </a:cubicBezTo>
                <a:cubicBezTo>
                  <a:pt x="506" y="392"/>
                  <a:pt x="356" y="378"/>
                  <a:pt x="188" y="352"/>
                </a:cubicBezTo>
                <a:cubicBezTo>
                  <a:pt x="449" y="225"/>
                  <a:pt x="798" y="88"/>
                  <a:pt x="977" y="88"/>
                </a:cubicBezTo>
                <a:close/>
                <a:moveTo>
                  <a:pt x="979" y="0"/>
                </a:moveTo>
                <a:cubicBezTo>
                  <a:pt x="673" y="0"/>
                  <a:pt x="100" y="293"/>
                  <a:pt x="26" y="330"/>
                </a:cubicBezTo>
                <a:cubicBezTo>
                  <a:pt x="12" y="341"/>
                  <a:pt x="1" y="358"/>
                  <a:pt x="4" y="377"/>
                </a:cubicBezTo>
                <a:cubicBezTo>
                  <a:pt x="4" y="395"/>
                  <a:pt x="19" y="409"/>
                  <a:pt x="40" y="416"/>
                </a:cubicBezTo>
                <a:cubicBezTo>
                  <a:pt x="202" y="449"/>
                  <a:pt x="428" y="484"/>
                  <a:pt x="640" y="484"/>
                </a:cubicBezTo>
                <a:cubicBezTo>
                  <a:pt x="830" y="484"/>
                  <a:pt x="1003" y="452"/>
                  <a:pt x="1103" y="366"/>
                </a:cubicBezTo>
                <a:cubicBezTo>
                  <a:pt x="1164" y="308"/>
                  <a:pt x="1189" y="237"/>
                  <a:pt x="1182" y="143"/>
                </a:cubicBezTo>
                <a:cubicBezTo>
                  <a:pt x="1175" y="93"/>
                  <a:pt x="1150" y="50"/>
                  <a:pt x="1103" y="25"/>
                </a:cubicBezTo>
                <a:cubicBezTo>
                  <a:pt x="1070" y="8"/>
                  <a:pt x="1028" y="0"/>
                  <a:pt x="97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5514375" y="4588234"/>
            <a:ext cx="33037" cy="39062"/>
          </a:xfrm>
          <a:custGeom>
            <a:rect b="b" l="l" r="r" t="t"/>
            <a:pathLst>
              <a:path extrusionOk="0" h="865" w="741">
                <a:moveTo>
                  <a:pt x="525" y="92"/>
                </a:moveTo>
                <a:cubicBezTo>
                  <a:pt x="607" y="100"/>
                  <a:pt x="612" y="135"/>
                  <a:pt x="615" y="147"/>
                </a:cubicBezTo>
                <a:cubicBezTo>
                  <a:pt x="637" y="276"/>
                  <a:pt x="332" y="599"/>
                  <a:pt x="102" y="738"/>
                </a:cubicBezTo>
                <a:cubicBezTo>
                  <a:pt x="123" y="588"/>
                  <a:pt x="184" y="279"/>
                  <a:pt x="342" y="150"/>
                </a:cubicBezTo>
                <a:cubicBezTo>
                  <a:pt x="389" y="110"/>
                  <a:pt x="439" y="92"/>
                  <a:pt x="496" y="92"/>
                </a:cubicBezTo>
                <a:close/>
                <a:moveTo>
                  <a:pt x="496" y="1"/>
                </a:moveTo>
                <a:cubicBezTo>
                  <a:pt x="420" y="1"/>
                  <a:pt x="347" y="29"/>
                  <a:pt x="284" y="82"/>
                </a:cubicBezTo>
                <a:cubicBezTo>
                  <a:pt x="44" y="279"/>
                  <a:pt x="4" y="793"/>
                  <a:pt x="4" y="814"/>
                </a:cubicBezTo>
                <a:cubicBezTo>
                  <a:pt x="1" y="832"/>
                  <a:pt x="9" y="846"/>
                  <a:pt x="22" y="857"/>
                </a:cubicBezTo>
                <a:cubicBezTo>
                  <a:pt x="30" y="861"/>
                  <a:pt x="40" y="864"/>
                  <a:pt x="47" y="864"/>
                </a:cubicBezTo>
                <a:cubicBezTo>
                  <a:pt x="55" y="864"/>
                  <a:pt x="62" y="861"/>
                  <a:pt x="65" y="861"/>
                </a:cubicBezTo>
                <a:cubicBezTo>
                  <a:pt x="299" y="753"/>
                  <a:pt x="741" y="351"/>
                  <a:pt x="705" y="132"/>
                </a:cubicBezTo>
                <a:cubicBezTo>
                  <a:pt x="693" y="78"/>
                  <a:pt x="658" y="14"/>
                  <a:pt x="532" y="3"/>
                </a:cubicBezTo>
                <a:cubicBezTo>
                  <a:pt x="520" y="1"/>
                  <a:pt x="508" y="1"/>
                  <a:pt x="49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7"/>
          <p:cNvSpPr/>
          <p:nvPr/>
        </p:nvSpPr>
        <p:spPr>
          <a:xfrm>
            <a:off x="5285700" y="1957169"/>
            <a:ext cx="210972" cy="240420"/>
          </a:xfrm>
          <a:custGeom>
            <a:rect b="b" l="l" r="r" t="t"/>
            <a:pathLst>
              <a:path extrusionOk="0" h="5324" w="4732">
                <a:moveTo>
                  <a:pt x="44" y="1"/>
                </a:moveTo>
                <a:lnTo>
                  <a:pt x="44" y="1"/>
                </a:lnTo>
                <a:cubicBezTo>
                  <a:pt x="274" y="1131"/>
                  <a:pt x="787" y="3421"/>
                  <a:pt x="1" y="4179"/>
                </a:cubicBezTo>
                <a:cubicBezTo>
                  <a:pt x="1" y="4179"/>
                  <a:pt x="320" y="5324"/>
                  <a:pt x="2420" y="5324"/>
                </a:cubicBezTo>
                <a:cubicBezTo>
                  <a:pt x="4732" y="5324"/>
                  <a:pt x="3518" y="4179"/>
                  <a:pt x="3518" y="4179"/>
                </a:cubicBezTo>
                <a:cubicBezTo>
                  <a:pt x="2255" y="3877"/>
                  <a:pt x="2280" y="2940"/>
                  <a:pt x="2496" y="2061"/>
                </a:cubicBezTo>
                <a:lnTo>
                  <a:pt x="44" y="1"/>
                </a:lnTo>
                <a:close/>
              </a:path>
            </a:pathLst>
          </a:custGeom>
          <a:solidFill>
            <a:srgbClr val="E489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7"/>
          <p:cNvSpPr/>
          <p:nvPr/>
        </p:nvSpPr>
        <p:spPr>
          <a:xfrm>
            <a:off x="5495828" y="1847569"/>
            <a:ext cx="40215" cy="18695"/>
          </a:xfrm>
          <a:custGeom>
            <a:rect b="b" l="l" r="r" t="t"/>
            <a:pathLst>
              <a:path extrusionOk="0" h="414" w="902">
                <a:moveTo>
                  <a:pt x="668" y="0"/>
                </a:moveTo>
                <a:cubicBezTo>
                  <a:pt x="514" y="0"/>
                  <a:pt x="268" y="41"/>
                  <a:pt x="37" y="256"/>
                </a:cubicBezTo>
                <a:cubicBezTo>
                  <a:pt x="1" y="291"/>
                  <a:pt x="1" y="349"/>
                  <a:pt x="33" y="385"/>
                </a:cubicBezTo>
                <a:cubicBezTo>
                  <a:pt x="51" y="403"/>
                  <a:pt x="76" y="414"/>
                  <a:pt x="102" y="414"/>
                </a:cubicBezTo>
                <a:cubicBezTo>
                  <a:pt x="123" y="414"/>
                  <a:pt x="145" y="407"/>
                  <a:pt x="162" y="389"/>
                </a:cubicBezTo>
                <a:cubicBezTo>
                  <a:pt x="349" y="213"/>
                  <a:pt x="548" y="181"/>
                  <a:pt x="669" y="181"/>
                </a:cubicBezTo>
                <a:cubicBezTo>
                  <a:pt x="733" y="181"/>
                  <a:pt x="774" y="190"/>
                  <a:pt x="780" y="192"/>
                </a:cubicBezTo>
                <a:cubicBezTo>
                  <a:pt x="786" y="193"/>
                  <a:pt x="793" y="194"/>
                  <a:pt x="800" y="194"/>
                </a:cubicBezTo>
                <a:cubicBezTo>
                  <a:pt x="842" y="194"/>
                  <a:pt x="879" y="167"/>
                  <a:pt x="891" y="127"/>
                </a:cubicBezTo>
                <a:cubicBezTo>
                  <a:pt x="902" y="76"/>
                  <a:pt x="873" y="26"/>
                  <a:pt x="823" y="16"/>
                </a:cubicBezTo>
                <a:cubicBezTo>
                  <a:pt x="817" y="14"/>
                  <a:pt x="758" y="0"/>
                  <a:pt x="66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7"/>
          <p:cNvSpPr/>
          <p:nvPr/>
        </p:nvSpPr>
        <p:spPr>
          <a:xfrm>
            <a:off x="5501758" y="1918739"/>
            <a:ext cx="24833" cy="51435"/>
          </a:xfrm>
          <a:custGeom>
            <a:rect b="b" l="l" r="r" t="t"/>
            <a:pathLst>
              <a:path extrusionOk="0" h="1139" w="557">
                <a:moveTo>
                  <a:pt x="244" y="1"/>
                </a:moveTo>
                <a:lnTo>
                  <a:pt x="0" y="1056"/>
                </a:lnTo>
                <a:cubicBezTo>
                  <a:pt x="0" y="1056"/>
                  <a:pt x="159" y="1139"/>
                  <a:pt x="336" y="1139"/>
                </a:cubicBezTo>
                <a:cubicBezTo>
                  <a:pt x="410" y="1139"/>
                  <a:pt x="487" y="1125"/>
                  <a:pt x="557" y="1084"/>
                </a:cubicBezTo>
                <a:cubicBezTo>
                  <a:pt x="348" y="705"/>
                  <a:pt x="244" y="1"/>
                  <a:pt x="244" y="1"/>
                </a:cubicBezTo>
                <a:close/>
              </a:path>
            </a:pathLst>
          </a:custGeom>
          <a:solidFill>
            <a:srgbClr val="DE57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7"/>
          <p:cNvSpPr/>
          <p:nvPr/>
        </p:nvSpPr>
        <p:spPr>
          <a:xfrm>
            <a:off x="5507821" y="1895121"/>
            <a:ext cx="18770" cy="24927"/>
          </a:xfrm>
          <a:custGeom>
            <a:rect b="b" l="l" r="r" t="t"/>
            <a:pathLst>
              <a:path extrusionOk="0" h="552" w="421">
                <a:moveTo>
                  <a:pt x="248" y="1"/>
                </a:moveTo>
                <a:cubicBezTo>
                  <a:pt x="159" y="1"/>
                  <a:pt x="66" y="99"/>
                  <a:pt x="33" y="233"/>
                </a:cubicBezTo>
                <a:cubicBezTo>
                  <a:pt x="1" y="384"/>
                  <a:pt x="51" y="524"/>
                  <a:pt x="148" y="549"/>
                </a:cubicBezTo>
                <a:cubicBezTo>
                  <a:pt x="156" y="551"/>
                  <a:pt x="165" y="552"/>
                  <a:pt x="174" y="552"/>
                </a:cubicBezTo>
                <a:cubicBezTo>
                  <a:pt x="264" y="552"/>
                  <a:pt x="356" y="453"/>
                  <a:pt x="388" y="320"/>
                </a:cubicBezTo>
                <a:cubicBezTo>
                  <a:pt x="421" y="169"/>
                  <a:pt x="371" y="28"/>
                  <a:pt x="274" y="3"/>
                </a:cubicBezTo>
                <a:cubicBezTo>
                  <a:pt x="265" y="2"/>
                  <a:pt x="257" y="1"/>
                  <a:pt x="24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7"/>
          <p:cNvSpPr/>
          <p:nvPr/>
        </p:nvSpPr>
        <p:spPr>
          <a:xfrm>
            <a:off x="5517942" y="1894444"/>
            <a:ext cx="17165" cy="5058"/>
          </a:xfrm>
          <a:custGeom>
            <a:rect b="b" l="l" r="r" t="t"/>
            <a:pathLst>
              <a:path extrusionOk="0" h="112" w="385">
                <a:moveTo>
                  <a:pt x="384" y="0"/>
                </a:moveTo>
                <a:lnTo>
                  <a:pt x="0" y="18"/>
                </a:lnTo>
                <a:cubicBezTo>
                  <a:pt x="43" y="88"/>
                  <a:pt x="97" y="111"/>
                  <a:pt x="151" y="111"/>
                </a:cubicBezTo>
                <a:cubicBezTo>
                  <a:pt x="268" y="111"/>
                  <a:pt x="384" y="0"/>
                  <a:pt x="38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7"/>
          <p:cNvSpPr/>
          <p:nvPr/>
        </p:nvSpPr>
        <p:spPr>
          <a:xfrm>
            <a:off x="5423021" y="4425754"/>
            <a:ext cx="89480" cy="199417"/>
          </a:xfrm>
          <a:custGeom>
            <a:rect b="b" l="l" r="r" t="t"/>
            <a:pathLst>
              <a:path extrusionOk="0" h="4416" w="2007">
                <a:moveTo>
                  <a:pt x="101" y="1"/>
                </a:moveTo>
                <a:lnTo>
                  <a:pt x="1" y="4416"/>
                </a:lnTo>
                <a:lnTo>
                  <a:pt x="1907" y="4416"/>
                </a:lnTo>
                <a:lnTo>
                  <a:pt x="2007" y="1"/>
                </a:lnTo>
                <a:close/>
              </a:path>
            </a:pathLst>
          </a:custGeom>
          <a:solidFill>
            <a:srgbClr val="E489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7"/>
          <p:cNvSpPr/>
          <p:nvPr/>
        </p:nvSpPr>
        <p:spPr>
          <a:xfrm>
            <a:off x="5036873" y="4425754"/>
            <a:ext cx="111104" cy="199417"/>
          </a:xfrm>
          <a:custGeom>
            <a:rect b="b" l="l" r="r" t="t"/>
            <a:pathLst>
              <a:path extrusionOk="0" h="4416" w="2492">
                <a:moveTo>
                  <a:pt x="586" y="1"/>
                </a:moveTo>
                <a:lnTo>
                  <a:pt x="1" y="4416"/>
                </a:lnTo>
                <a:lnTo>
                  <a:pt x="1906" y="4416"/>
                </a:lnTo>
                <a:lnTo>
                  <a:pt x="2492" y="1"/>
                </a:lnTo>
                <a:close/>
              </a:path>
            </a:pathLst>
          </a:custGeom>
          <a:solidFill>
            <a:srgbClr val="E489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7"/>
          <p:cNvSpPr/>
          <p:nvPr/>
        </p:nvSpPr>
        <p:spPr>
          <a:xfrm>
            <a:off x="5013333" y="4615238"/>
            <a:ext cx="242805" cy="97767"/>
          </a:xfrm>
          <a:custGeom>
            <a:rect b="b" l="l" r="r" t="t"/>
            <a:pathLst>
              <a:path extrusionOk="0" h="2165" w="5446">
                <a:moveTo>
                  <a:pt x="410" y="1"/>
                </a:moveTo>
                <a:cubicBezTo>
                  <a:pt x="331" y="1"/>
                  <a:pt x="270" y="54"/>
                  <a:pt x="259" y="130"/>
                </a:cubicBezTo>
                <a:lnTo>
                  <a:pt x="26" y="1824"/>
                </a:lnTo>
                <a:cubicBezTo>
                  <a:pt x="1" y="1998"/>
                  <a:pt x="152" y="2161"/>
                  <a:pt x="329" y="2161"/>
                </a:cubicBezTo>
                <a:cubicBezTo>
                  <a:pt x="331" y="2161"/>
                  <a:pt x="333" y="2161"/>
                  <a:pt x="335" y="2161"/>
                </a:cubicBezTo>
                <a:cubicBezTo>
                  <a:pt x="1082" y="2151"/>
                  <a:pt x="1440" y="2108"/>
                  <a:pt x="2381" y="2108"/>
                </a:cubicBezTo>
                <a:cubicBezTo>
                  <a:pt x="2962" y="2108"/>
                  <a:pt x="3809" y="2165"/>
                  <a:pt x="4609" y="2165"/>
                </a:cubicBezTo>
                <a:cubicBezTo>
                  <a:pt x="5392" y="2165"/>
                  <a:pt x="5446" y="1376"/>
                  <a:pt x="5112" y="1303"/>
                </a:cubicBezTo>
                <a:cubicBezTo>
                  <a:pt x="3615" y="984"/>
                  <a:pt x="3378" y="539"/>
                  <a:pt x="2873" y="115"/>
                </a:cubicBezTo>
                <a:cubicBezTo>
                  <a:pt x="2779" y="40"/>
                  <a:pt x="2668" y="1"/>
                  <a:pt x="2553" y="1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7"/>
          <p:cNvSpPr/>
          <p:nvPr/>
        </p:nvSpPr>
        <p:spPr>
          <a:xfrm>
            <a:off x="5397251" y="4615238"/>
            <a:ext cx="258320" cy="97767"/>
          </a:xfrm>
          <a:custGeom>
            <a:rect b="b" l="l" r="r" t="t"/>
            <a:pathLst>
              <a:path extrusionOk="0" h="2165" w="5794">
                <a:moveTo>
                  <a:pt x="406" y="1"/>
                </a:moveTo>
                <a:cubicBezTo>
                  <a:pt x="331" y="1"/>
                  <a:pt x="267" y="54"/>
                  <a:pt x="255" y="130"/>
                </a:cubicBezTo>
                <a:lnTo>
                  <a:pt x="22" y="1824"/>
                </a:lnTo>
                <a:cubicBezTo>
                  <a:pt x="1" y="1998"/>
                  <a:pt x="148" y="2161"/>
                  <a:pt x="326" y="2161"/>
                </a:cubicBezTo>
                <a:cubicBezTo>
                  <a:pt x="328" y="2161"/>
                  <a:pt x="329" y="2161"/>
                  <a:pt x="331" y="2161"/>
                </a:cubicBezTo>
                <a:cubicBezTo>
                  <a:pt x="1077" y="2151"/>
                  <a:pt x="1437" y="2108"/>
                  <a:pt x="2381" y="2108"/>
                </a:cubicBezTo>
                <a:cubicBezTo>
                  <a:pt x="2959" y="2108"/>
                  <a:pt x="4157" y="2165"/>
                  <a:pt x="4957" y="2165"/>
                </a:cubicBezTo>
                <a:cubicBezTo>
                  <a:pt x="5740" y="2165"/>
                  <a:pt x="5794" y="1376"/>
                  <a:pt x="5460" y="1303"/>
                </a:cubicBezTo>
                <a:cubicBezTo>
                  <a:pt x="3967" y="984"/>
                  <a:pt x="3375" y="539"/>
                  <a:pt x="2868" y="115"/>
                </a:cubicBezTo>
                <a:cubicBezTo>
                  <a:pt x="2779" y="40"/>
                  <a:pt x="2664" y="1"/>
                  <a:pt x="2549" y="1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7"/>
          <p:cNvSpPr/>
          <p:nvPr/>
        </p:nvSpPr>
        <p:spPr>
          <a:xfrm>
            <a:off x="5425117" y="4425934"/>
            <a:ext cx="87385" cy="102824"/>
          </a:xfrm>
          <a:custGeom>
            <a:rect b="b" l="l" r="r" t="t"/>
            <a:pathLst>
              <a:path extrusionOk="0" h="2277" w="1960">
                <a:moveTo>
                  <a:pt x="51" y="0"/>
                </a:moveTo>
                <a:lnTo>
                  <a:pt x="0" y="2276"/>
                </a:lnTo>
                <a:lnTo>
                  <a:pt x="1910" y="2276"/>
                </a:lnTo>
                <a:lnTo>
                  <a:pt x="1960" y="0"/>
                </a:lnTo>
                <a:close/>
              </a:path>
            </a:pathLst>
          </a:custGeom>
          <a:solidFill>
            <a:srgbClr val="CE6F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7"/>
          <p:cNvSpPr/>
          <p:nvPr/>
        </p:nvSpPr>
        <p:spPr>
          <a:xfrm>
            <a:off x="5049536" y="4425934"/>
            <a:ext cx="98442" cy="102824"/>
          </a:xfrm>
          <a:custGeom>
            <a:rect b="b" l="l" r="r" t="t"/>
            <a:pathLst>
              <a:path extrusionOk="0" h="2277" w="2208">
                <a:moveTo>
                  <a:pt x="302" y="0"/>
                </a:moveTo>
                <a:lnTo>
                  <a:pt x="0" y="2276"/>
                </a:lnTo>
                <a:lnTo>
                  <a:pt x="1906" y="2276"/>
                </a:lnTo>
                <a:lnTo>
                  <a:pt x="2208" y="0"/>
                </a:lnTo>
                <a:close/>
              </a:path>
            </a:pathLst>
          </a:custGeom>
          <a:solidFill>
            <a:srgbClr val="CE6F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7"/>
          <p:cNvSpPr/>
          <p:nvPr/>
        </p:nvSpPr>
        <p:spPr>
          <a:xfrm>
            <a:off x="5139329" y="2142950"/>
            <a:ext cx="487572" cy="544423"/>
          </a:xfrm>
          <a:custGeom>
            <a:rect b="b" l="l" r="r" t="t"/>
            <a:pathLst>
              <a:path extrusionOk="0" h="12056" w="10936">
                <a:moveTo>
                  <a:pt x="5294" y="1"/>
                </a:moveTo>
                <a:cubicBezTo>
                  <a:pt x="4661" y="1"/>
                  <a:pt x="4009" y="29"/>
                  <a:pt x="3284" y="65"/>
                </a:cubicBezTo>
                <a:cubicBezTo>
                  <a:pt x="1622" y="143"/>
                  <a:pt x="0" y="496"/>
                  <a:pt x="0" y="496"/>
                </a:cubicBezTo>
                <a:cubicBezTo>
                  <a:pt x="1551" y="6963"/>
                  <a:pt x="1558" y="8905"/>
                  <a:pt x="1450" y="12056"/>
                </a:cubicBezTo>
                <a:lnTo>
                  <a:pt x="9188" y="12056"/>
                </a:lnTo>
                <a:cubicBezTo>
                  <a:pt x="10936" y="872"/>
                  <a:pt x="10025" y="552"/>
                  <a:pt x="10025" y="552"/>
                </a:cubicBezTo>
                <a:cubicBezTo>
                  <a:pt x="10025" y="552"/>
                  <a:pt x="8313" y="201"/>
                  <a:pt x="6801" y="65"/>
                </a:cubicBezTo>
                <a:cubicBezTo>
                  <a:pt x="6292" y="19"/>
                  <a:pt x="5799" y="1"/>
                  <a:pt x="5294" y="1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7"/>
          <p:cNvSpPr/>
          <p:nvPr/>
        </p:nvSpPr>
        <p:spPr>
          <a:xfrm>
            <a:off x="5528196" y="2263523"/>
            <a:ext cx="344368" cy="381358"/>
          </a:xfrm>
          <a:custGeom>
            <a:rect b="b" l="l" r="r" t="t"/>
            <a:pathLst>
              <a:path extrusionOk="0" h="8445" w="7724">
                <a:moveTo>
                  <a:pt x="1927" y="1"/>
                </a:moveTo>
                <a:lnTo>
                  <a:pt x="0" y="284"/>
                </a:lnTo>
                <a:cubicBezTo>
                  <a:pt x="79" y="844"/>
                  <a:pt x="179" y="1364"/>
                  <a:pt x="290" y="1896"/>
                </a:cubicBezTo>
                <a:cubicBezTo>
                  <a:pt x="398" y="2426"/>
                  <a:pt x="534" y="2954"/>
                  <a:pt x="682" y="3478"/>
                </a:cubicBezTo>
                <a:cubicBezTo>
                  <a:pt x="980" y="4530"/>
                  <a:pt x="1331" y="5578"/>
                  <a:pt x="1895" y="6608"/>
                </a:cubicBezTo>
                <a:cubicBezTo>
                  <a:pt x="2038" y="6866"/>
                  <a:pt x="2200" y="7121"/>
                  <a:pt x="2391" y="7376"/>
                </a:cubicBezTo>
                <a:cubicBezTo>
                  <a:pt x="2484" y="7502"/>
                  <a:pt x="2595" y="7628"/>
                  <a:pt x="2706" y="7749"/>
                </a:cubicBezTo>
                <a:cubicBezTo>
                  <a:pt x="2839" y="7890"/>
                  <a:pt x="2997" y="8026"/>
                  <a:pt x="3180" y="8141"/>
                </a:cubicBezTo>
                <a:cubicBezTo>
                  <a:pt x="3481" y="8337"/>
                  <a:pt x="3873" y="8445"/>
                  <a:pt x="4235" y="8445"/>
                </a:cubicBezTo>
                <a:cubicBezTo>
                  <a:pt x="4317" y="8445"/>
                  <a:pt x="4398" y="8439"/>
                  <a:pt x="4475" y="8428"/>
                </a:cubicBezTo>
                <a:cubicBezTo>
                  <a:pt x="4903" y="8374"/>
                  <a:pt x="5240" y="8213"/>
                  <a:pt x="5524" y="8037"/>
                </a:cubicBezTo>
                <a:cubicBezTo>
                  <a:pt x="6087" y="7678"/>
                  <a:pt x="6475" y="7237"/>
                  <a:pt x="6830" y="6791"/>
                </a:cubicBezTo>
                <a:cubicBezTo>
                  <a:pt x="7006" y="6569"/>
                  <a:pt x="7167" y="6339"/>
                  <a:pt x="7311" y="6102"/>
                </a:cubicBezTo>
                <a:cubicBezTo>
                  <a:pt x="7462" y="5862"/>
                  <a:pt x="7595" y="5632"/>
                  <a:pt x="7724" y="5367"/>
                </a:cubicBezTo>
                <a:lnTo>
                  <a:pt x="6909" y="4850"/>
                </a:lnTo>
                <a:cubicBezTo>
                  <a:pt x="6755" y="5025"/>
                  <a:pt x="6579" y="5219"/>
                  <a:pt x="6407" y="5398"/>
                </a:cubicBezTo>
                <a:cubicBezTo>
                  <a:pt x="6231" y="5574"/>
                  <a:pt x="6052" y="5746"/>
                  <a:pt x="5872" y="5912"/>
                </a:cubicBezTo>
                <a:cubicBezTo>
                  <a:pt x="5517" y="6238"/>
                  <a:pt x="5121" y="6522"/>
                  <a:pt x="4770" y="6684"/>
                </a:cubicBezTo>
                <a:cubicBezTo>
                  <a:pt x="4608" y="6756"/>
                  <a:pt x="4459" y="6792"/>
                  <a:pt x="4358" y="6792"/>
                </a:cubicBezTo>
                <a:cubicBezTo>
                  <a:pt x="4349" y="6792"/>
                  <a:pt x="4340" y="6792"/>
                  <a:pt x="4332" y="6791"/>
                </a:cubicBezTo>
                <a:cubicBezTo>
                  <a:pt x="4231" y="6784"/>
                  <a:pt x="4200" y="6755"/>
                  <a:pt x="4131" y="6702"/>
                </a:cubicBezTo>
                <a:cubicBezTo>
                  <a:pt x="4095" y="6672"/>
                  <a:pt x="4056" y="6629"/>
                  <a:pt x="4013" y="6576"/>
                </a:cubicBezTo>
                <a:cubicBezTo>
                  <a:pt x="3955" y="6497"/>
                  <a:pt x="3894" y="6422"/>
                  <a:pt x="3837" y="6332"/>
                </a:cubicBezTo>
                <a:cubicBezTo>
                  <a:pt x="3722" y="6160"/>
                  <a:pt x="3610" y="5966"/>
                  <a:pt x="3514" y="5754"/>
                </a:cubicBezTo>
                <a:cubicBezTo>
                  <a:pt x="3305" y="5342"/>
                  <a:pt x="3133" y="4882"/>
                  <a:pt x="2979" y="4415"/>
                </a:cubicBezTo>
                <a:cubicBezTo>
                  <a:pt x="2821" y="3949"/>
                  <a:pt x="2681" y="3464"/>
                  <a:pt x="2555" y="2976"/>
                </a:cubicBezTo>
                <a:cubicBezTo>
                  <a:pt x="2311" y="1999"/>
                  <a:pt x="2096" y="980"/>
                  <a:pt x="1927" y="1"/>
                </a:cubicBezTo>
                <a:close/>
              </a:path>
            </a:pathLst>
          </a:custGeom>
          <a:solidFill>
            <a:srgbClr val="E489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7"/>
          <p:cNvSpPr/>
          <p:nvPr/>
        </p:nvSpPr>
        <p:spPr>
          <a:xfrm>
            <a:off x="5457262" y="2161917"/>
            <a:ext cx="189661" cy="254013"/>
          </a:xfrm>
          <a:custGeom>
            <a:rect b="b" l="l" r="r" t="t"/>
            <a:pathLst>
              <a:path extrusionOk="0" h="5625" w="4254">
                <a:moveTo>
                  <a:pt x="2031" y="1"/>
                </a:moveTo>
                <a:cubicBezTo>
                  <a:pt x="1432" y="1"/>
                  <a:pt x="1040" y="273"/>
                  <a:pt x="600" y="911"/>
                </a:cubicBezTo>
                <a:cubicBezTo>
                  <a:pt x="1" y="1777"/>
                  <a:pt x="1235" y="5624"/>
                  <a:pt x="1235" y="5624"/>
                </a:cubicBezTo>
                <a:lnTo>
                  <a:pt x="4254" y="3564"/>
                </a:lnTo>
                <a:cubicBezTo>
                  <a:pt x="4254" y="3564"/>
                  <a:pt x="3684" y="330"/>
                  <a:pt x="2894" y="132"/>
                </a:cubicBezTo>
                <a:cubicBezTo>
                  <a:pt x="2559" y="47"/>
                  <a:pt x="2278" y="1"/>
                  <a:pt x="2031" y="1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7"/>
          <p:cNvSpPr/>
          <p:nvPr/>
        </p:nvSpPr>
        <p:spPr>
          <a:xfrm>
            <a:off x="5815277" y="2444202"/>
            <a:ext cx="98754" cy="72027"/>
          </a:xfrm>
          <a:custGeom>
            <a:rect b="b" l="l" r="r" t="t"/>
            <a:pathLst>
              <a:path extrusionOk="0" h="1595" w="2215">
                <a:moveTo>
                  <a:pt x="423" y="1"/>
                </a:moveTo>
                <a:cubicBezTo>
                  <a:pt x="423" y="1"/>
                  <a:pt x="0" y="856"/>
                  <a:pt x="287" y="1595"/>
                </a:cubicBezTo>
                <a:lnTo>
                  <a:pt x="1181" y="1513"/>
                </a:lnTo>
                <a:lnTo>
                  <a:pt x="2214" y="37"/>
                </a:lnTo>
                <a:lnTo>
                  <a:pt x="423" y="1"/>
                </a:lnTo>
                <a:close/>
              </a:path>
            </a:pathLst>
          </a:custGeom>
          <a:solidFill>
            <a:srgbClr val="E489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2" name="Google Shape;682;p37"/>
          <p:cNvGrpSpPr/>
          <p:nvPr/>
        </p:nvGrpSpPr>
        <p:grpSpPr>
          <a:xfrm>
            <a:off x="5741801" y="1989231"/>
            <a:ext cx="435810" cy="474840"/>
            <a:chOff x="5932859" y="2488224"/>
            <a:chExt cx="384109" cy="413192"/>
          </a:xfrm>
        </p:grpSpPr>
        <p:sp>
          <p:nvSpPr>
            <p:cNvPr id="683" name="Google Shape;683;p37"/>
            <p:cNvSpPr/>
            <p:nvPr/>
          </p:nvSpPr>
          <p:spPr>
            <a:xfrm>
              <a:off x="5978835" y="2512234"/>
              <a:ext cx="274515" cy="202880"/>
            </a:xfrm>
            <a:custGeom>
              <a:rect b="b" l="l" r="r" t="t"/>
              <a:pathLst>
                <a:path extrusionOk="0" h="5163" w="6986">
                  <a:moveTo>
                    <a:pt x="3188" y="0"/>
                  </a:moveTo>
                  <a:cubicBezTo>
                    <a:pt x="1864" y="191"/>
                    <a:pt x="683" y="1088"/>
                    <a:pt x="191" y="2434"/>
                  </a:cubicBezTo>
                  <a:cubicBezTo>
                    <a:pt x="98" y="2689"/>
                    <a:pt x="36" y="2947"/>
                    <a:pt x="0" y="3209"/>
                  </a:cubicBezTo>
                  <a:lnTo>
                    <a:pt x="5718" y="542"/>
                  </a:lnTo>
                  <a:cubicBezTo>
                    <a:pt x="6085" y="772"/>
                    <a:pt x="6404" y="1063"/>
                    <a:pt x="6663" y="1393"/>
                  </a:cubicBezTo>
                  <a:lnTo>
                    <a:pt x="5632" y="1871"/>
                  </a:lnTo>
                  <a:lnTo>
                    <a:pt x="6986" y="1871"/>
                  </a:lnTo>
                  <a:cubicBezTo>
                    <a:pt x="6562" y="1120"/>
                    <a:pt x="5880" y="510"/>
                    <a:pt x="5004" y="194"/>
                  </a:cubicBezTo>
                  <a:cubicBezTo>
                    <a:pt x="4864" y="140"/>
                    <a:pt x="4724" y="101"/>
                    <a:pt x="4584" y="65"/>
                  </a:cubicBezTo>
                  <a:cubicBezTo>
                    <a:pt x="4251" y="40"/>
                    <a:pt x="3916" y="22"/>
                    <a:pt x="3580" y="11"/>
                  </a:cubicBezTo>
                  <a:cubicBezTo>
                    <a:pt x="3450" y="7"/>
                    <a:pt x="3321" y="4"/>
                    <a:pt x="3188" y="0"/>
                  </a:cubicBezTo>
                  <a:close/>
                  <a:moveTo>
                    <a:pt x="3623" y="2810"/>
                  </a:moveTo>
                  <a:lnTo>
                    <a:pt x="40" y="4476"/>
                  </a:lnTo>
                  <a:cubicBezTo>
                    <a:pt x="91" y="4713"/>
                    <a:pt x="162" y="4942"/>
                    <a:pt x="252" y="5162"/>
                  </a:cubicBezTo>
                  <a:lnTo>
                    <a:pt x="3623" y="3593"/>
                  </a:lnTo>
                  <a:lnTo>
                    <a:pt x="3623" y="281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6121163" y="2585716"/>
              <a:ext cx="134743" cy="67745"/>
            </a:xfrm>
            <a:custGeom>
              <a:rect b="b" l="l" r="r" t="t"/>
              <a:pathLst>
                <a:path extrusionOk="0" h="1724" w="3429">
                  <a:moveTo>
                    <a:pt x="2010" y="1"/>
                  </a:moveTo>
                  <a:lnTo>
                    <a:pt x="1" y="940"/>
                  </a:lnTo>
                  <a:lnTo>
                    <a:pt x="1" y="1723"/>
                  </a:lnTo>
                  <a:lnTo>
                    <a:pt x="3428" y="126"/>
                  </a:lnTo>
                  <a:cubicBezTo>
                    <a:pt x="3407" y="83"/>
                    <a:pt x="3385" y="44"/>
                    <a:pt x="336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6121163" y="2618607"/>
              <a:ext cx="151364" cy="187319"/>
            </a:xfrm>
            <a:custGeom>
              <a:rect b="b" l="l" r="r" t="t"/>
              <a:pathLst>
                <a:path extrusionOk="0" h="4767" w="3852">
                  <a:moveTo>
                    <a:pt x="3712" y="0"/>
                  </a:moveTo>
                  <a:cubicBezTo>
                    <a:pt x="3731" y="72"/>
                    <a:pt x="3749" y="145"/>
                    <a:pt x="3765" y="218"/>
                  </a:cubicBezTo>
                  <a:lnTo>
                    <a:pt x="3765" y="218"/>
                  </a:lnTo>
                  <a:cubicBezTo>
                    <a:pt x="3749" y="145"/>
                    <a:pt x="3731" y="72"/>
                    <a:pt x="3712" y="0"/>
                  </a:cubicBezTo>
                  <a:close/>
                  <a:moveTo>
                    <a:pt x="3765" y="218"/>
                  </a:moveTo>
                  <a:lnTo>
                    <a:pt x="3765" y="218"/>
                  </a:lnTo>
                  <a:cubicBezTo>
                    <a:pt x="3779" y="286"/>
                    <a:pt x="3792" y="355"/>
                    <a:pt x="3804" y="425"/>
                  </a:cubicBezTo>
                  <a:lnTo>
                    <a:pt x="3804" y="425"/>
                  </a:lnTo>
                  <a:cubicBezTo>
                    <a:pt x="3792" y="355"/>
                    <a:pt x="3779" y="286"/>
                    <a:pt x="3765" y="218"/>
                  </a:cubicBezTo>
                  <a:close/>
                  <a:moveTo>
                    <a:pt x="3804" y="425"/>
                  </a:moveTo>
                  <a:cubicBezTo>
                    <a:pt x="3830" y="593"/>
                    <a:pt x="3846" y="764"/>
                    <a:pt x="3848" y="936"/>
                  </a:cubicBezTo>
                  <a:lnTo>
                    <a:pt x="1" y="2731"/>
                  </a:lnTo>
                  <a:lnTo>
                    <a:pt x="1" y="4763"/>
                  </a:lnTo>
                  <a:cubicBezTo>
                    <a:pt x="32" y="4763"/>
                    <a:pt x="69" y="4766"/>
                    <a:pt x="101" y="4766"/>
                  </a:cubicBezTo>
                  <a:cubicBezTo>
                    <a:pt x="1633" y="4766"/>
                    <a:pt x="3069" y="3819"/>
                    <a:pt x="3622" y="2297"/>
                  </a:cubicBezTo>
                  <a:cubicBezTo>
                    <a:pt x="3776" y="1874"/>
                    <a:pt x="3851" y="1439"/>
                    <a:pt x="3851" y="1012"/>
                  </a:cubicBezTo>
                  <a:cubicBezTo>
                    <a:pt x="3851" y="857"/>
                    <a:pt x="3841" y="706"/>
                    <a:pt x="3823" y="556"/>
                  </a:cubicBezTo>
                  <a:cubicBezTo>
                    <a:pt x="3817" y="512"/>
                    <a:pt x="3811" y="468"/>
                    <a:pt x="3804" y="425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6121163" y="2585716"/>
              <a:ext cx="79022" cy="36977"/>
            </a:xfrm>
            <a:custGeom>
              <a:rect b="b" l="l" r="r" t="t"/>
              <a:pathLst>
                <a:path extrusionOk="0" h="941" w="2011">
                  <a:moveTo>
                    <a:pt x="1" y="1"/>
                  </a:moveTo>
                  <a:lnTo>
                    <a:pt x="1" y="940"/>
                  </a:lnTo>
                  <a:lnTo>
                    <a:pt x="201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6121163" y="2590667"/>
              <a:ext cx="151207" cy="135253"/>
            </a:xfrm>
            <a:custGeom>
              <a:rect b="b" l="l" r="r" t="t"/>
              <a:pathLst>
                <a:path extrusionOk="0" h="3442" w="3848">
                  <a:moveTo>
                    <a:pt x="3428" y="0"/>
                  </a:moveTo>
                  <a:lnTo>
                    <a:pt x="1" y="1597"/>
                  </a:lnTo>
                  <a:lnTo>
                    <a:pt x="1" y="3442"/>
                  </a:lnTo>
                  <a:lnTo>
                    <a:pt x="3848" y="1647"/>
                  </a:lnTo>
                  <a:cubicBezTo>
                    <a:pt x="3844" y="1328"/>
                    <a:pt x="3794" y="1016"/>
                    <a:pt x="3712" y="711"/>
                  </a:cubicBezTo>
                  <a:cubicBezTo>
                    <a:pt x="3712" y="711"/>
                    <a:pt x="3708" y="711"/>
                    <a:pt x="3708" y="707"/>
                  </a:cubicBezTo>
                  <a:cubicBezTo>
                    <a:pt x="3640" y="463"/>
                    <a:pt x="3546" y="226"/>
                    <a:pt x="3428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6027758" y="2725883"/>
              <a:ext cx="93444" cy="79887"/>
            </a:xfrm>
            <a:custGeom>
              <a:rect b="b" l="l" r="r" t="t"/>
              <a:pathLst>
                <a:path extrusionOk="0" h="2033" w="2378">
                  <a:moveTo>
                    <a:pt x="2378" y="1"/>
                  </a:moveTo>
                  <a:lnTo>
                    <a:pt x="1" y="1107"/>
                  </a:lnTo>
                  <a:cubicBezTo>
                    <a:pt x="342" y="1405"/>
                    <a:pt x="741" y="1645"/>
                    <a:pt x="1189" y="1806"/>
                  </a:cubicBezTo>
                  <a:cubicBezTo>
                    <a:pt x="1581" y="1950"/>
                    <a:pt x="1979" y="2025"/>
                    <a:pt x="2378" y="2033"/>
                  </a:cubicBezTo>
                  <a:lnTo>
                    <a:pt x="237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5976438" y="2533532"/>
              <a:ext cx="264220" cy="154626"/>
            </a:xfrm>
            <a:custGeom>
              <a:rect b="b" l="l" r="r" t="t"/>
              <a:pathLst>
                <a:path extrusionOk="0" h="3935" w="6724">
                  <a:moveTo>
                    <a:pt x="5779" y="0"/>
                  </a:moveTo>
                  <a:lnTo>
                    <a:pt x="61" y="2667"/>
                  </a:lnTo>
                  <a:cubicBezTo>
                    <a:pt x="1" y="3095"/>
                    <a:pt x="18" y="3525"/>
                    <a:pt x="101" y="3934"/>
                  </a:cubicBezTo>
                  <a:lnTo>
                    <a:pt x="3684" y="2268"/>
                  </a:lnTo>
                  <a:lnTo>
                    <a:pt x="3684" y="1329"/>
                  </a:lnTo>
                  <a:lnTo>
                    <a:pt x="5693" y="1329"/>
                  </a:lnTo>
                  <a:lnTo>
                    <a:pt x="6724" y="851"/>
                  </a:lnTo>
                  <a:cubicBezTo>
                    <a:pt x="6465" y="521"/>
                    <a:pt x="6146" y="230"/>
                    <a:pt x="577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5988698" y="2653422"/>
              <a:ext cx="132503" cy="115960"/>
            </a:xfrm>
            <a:custGeom>
              <a:rect b="b" l="l" r="r" t="t"/>
              <a:pathLst>
                <a:path extrusionOk="0" h="2951" w="3372">
                  <a:moveTo>
                    <a:pt x="3372" y="0"/>
                  </a:moveTo>
                  <a:lnTo>
                    <a:pt x="1" y="1569"/>
                  </a:lnTo>
                  <a:cubicBezTo>
                    <a:pt x="220" y="2093"/>
                    <a:pt x="561" y="2570"/>
                    <a:pt x="995" y="2951"/>
                  </a:cubicBezTo>
                  <a:lnTo>
                    <a:pt x="3372" y="1845"/>
                  </a:lnTo>
                  <a:lnTo>
                    <a:pt x="337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5932859" y="2488224"/>
              <a:ext cx="384109" cy="340295"/>
            </a:xfrm>
            <a:custGeom>
              <a:rect b="b" l="l" r="r" t="t"/>
              <a:pathLst>
                <a:path extrusionOk="0" h="8660" w="9775">
                  <a:moveTo>
                    <a:pt x="4886" y="914"/>
                  </a:moveTo>
                  <a:cubicBezTo>
                    <a:pt x="5275" y="914"/>
                    <a:pt x="5670" y="981"/>
                    <a:pt x="6055" y="1121"/>
                  </a:cubicBezTo>
                  <a:cubicBezTo>
                    <a:pt x="7829" y="1767"/>
                    <a:pt x="8744" y="3727"/>
                    <a:pt x="8098" y="5500"/>
                  </a:cubicBezTo>
                  <a:cubicBezTo>
                    <a:pt x="7593" y="6887"/>
                    <a:pt x="6284" y="7747"/>
                    <a:pt x="4889" y="7747"/>
                  </a:cubicBezTo>
                  <a:cubicBezTo>
                    <a:pt x="4501" y="7747"/>
                    <a:pt x="4106" y="7680"/>
                    <a:pt x="3719" y="7539"/>
                  </a:cubicBezTo>
                  <a:cubicBezTo>
                    <a:pt x="1946" y="6893"/>
                    <a:pt x="1034" y="4933"/>
                    <a:pt x="1677" y="3160"/>
                  </a:cubicBezTo>
                  <a:cubicBezTo>
                    <a:pt x="2182" y="1773"/>
                    <a:pt x="3493" y="914"/>
                    <a:pt x="4886" y="914"/>
                  </a:cubicBezTo>
                  <a:close/>
                  <a:moveTo>
                    <a:pt x="4886" y="0"/>
                  </a:moveTo>
                  <a:cubicBezTo>
                    <a:pt x="3120" y="0"/>
                    <a:pt x="1459" y="1090"/>
                    <a:pt x="819" y="2848"/>
                  </a:cubicBezTo>
                  <a:cubicBezTo>
                    <a:pt x="0" y="5094"/>
                    <a:pt x="1160" y="7578"/>
                    <a:pt x="3407" y="8396"/>
                  </a:cubicBezTo>
                  <a:cubicBezTo>
                    <a:pt x="3896" y="8575"/>
                    <a:pt x="4397" y="8659"/>
                    <a:pt x="4890" y="8659"/>
                  </a:cubicBezTo>
                  <a:cubicBezTo>
                    <a:pt x="6657" y="8659"/>
                    <a:pt x="8316" y="7570"/>
                    <a:pt x="8956" y="5812"/>
                  </a:cubicBezTo>
                  <a:cubicBezTo>
                    <a:pt x="9774" y="3565"/>
                    <a:pt x="8615" y="1082"/>
                    <a:pt x="6368" y="263"/>
                  </a:cubicBezTo>
                  <a:cubicBezTo>
                    <a:pt x="5879" y="85"/>
                    <a:pt x="5379" y="0"/>
                    <a:pt x="4886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6008032" y="2844399"/>
              <a:ext cx="85231" cy="57017"/>
            </a:xfrm>
            <a:custGeom>
              <a:rect b="b" l="l" r="r" t="t"/>
              <a:pathLst>
                <a:path extrusionOk="0" h="1451" w="2169">
                  <a:moveTo>
                    <a:pt x="1854" y="1"/>
                  </a:moveTo>
                  <a:cubicBezTo>
                    <a:pt x="1808" y="1"/>
                    <a:pt x="1763" y="15"/>
                    <a:pt x="1724" y="47"/>
                  </a:cubicBezTo>
                  <a:lnTo>
                    <a:pt x="1217" y="452"/>
                  </a:lnTo>
                  <a:cubicBezTo>
                    <a:pt x="1134" y="519"/>
                    <a:pt x="1033" y="553"/>
                    <a:pt x="932" y="553"/>
                  </a:cubicBezTo>
                  <a:cubicBezTo>
                    <a:pt x="848" y="553"/>
                    <a:pt x="764" y="530"/>
                    <a:pt x="690" y="485"/>
                  </a:cubicBezTo>
                  <a:lnTo>
                    <a:pt x="532" y="309"/>
                  </a:lnTo>
                  <a:cubicBezTo>
                    <a:pt x="498" y="270"/>
                    <a:pt x="453" y="251"/>
                    <a:pt x="408" y="251"/>
                  </a:cubicBezTo>
                  <a:cubicBezTo>
                    <a:pt x="361" y="251"/>
                    <a:pt x="314" y="272"/>
                    <a:pt x="281" y="313"/>
                  </a:cubicBezTo>
                  <a:lnTo>
                    <a:pt x="241" y="359"/>
                  </a:lnTo>
                  <a:cubicBezTo>
                    <a:pt x="158" y="460"/>
                    <a:pt x="108" y="578"/>
                    <a:pt x="90" y="707"/>
                  </a:cubicBezTo>
                  <a:lnTo>
                    <a:pt x="1" y="1450"/>
                  </a:lnTo>
                  <a:lnTo>
                    <a:pt x="381" y="1152"/>
                  </a:lnTo>
                  <a:lnTo>
                    <a:pt x="1949" y="1048"/>
                  </a:lnTo>
                  <a:lnTo>
                    <a:pt x="2097" y="736"/>
                  </a:lnTo>
                  <a:cubicBezTo>
                    <a:pt x="2161" y="592"/>
                    <a:pt x="2169" y="427"/>
                    <a:pt x="2111" y="280"/>
                  </a:cubicBezTo>
                  <a:lnTo>
                    <a:pt x="2053" y="137"/>
                  </a:lnTo>
                  <a:cubicBezTo>
                    <a:pt x="2019" y="51"/>
                    <a:pt x="1937" y="1"/>
                    <a:pt x="1854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3" name="Google Shape;693;p37"/>
          <p:cNvSpPr/>
          <p:nvPr/>
        </p:nvSpPr>
        <p:spPr>
          <a:xfrm>
            <a:off x="5268758" y="1730248"/>
            <a:ext cx="274326" cy="329833"/>
          </a:xfrm>
          <a:custGeom>
            <a:rect b="b" l="l" r="r" t="t"/>
            <a:pathLst>
              <a:path extrusionOk="0" h="7304" w="6153">
                <a:moveTo>
                  <a:pt x="3019" y="0"/>
                </a:moveTo>
                <a:cubicBezTo>
                  <a:pt x="1817" y="0"/>
                  <a:pt x="702" y="866"/>
                  <a:pt x="485" y="2179"/>
                </a:cubicBezTo>
                <a:cubicBezTo>
                  <a:pt x="172" y="4046"/>
                  <a:pt x="0" y="4828"/>
                  <a:pt x="711" y="5995"/>
                </a:cubicBezTo>
                <a:cubicBezTo>
                  <a:pt x="1245" y="6869"/>
                  <a:pt x="2100" y="7303"/>
                  <a:pt x="2930" y="7303"/>
                </a:cubicBezTo>
                <a:cubicBezTo>
                  <a:pt x="3762" y="7303"/>
                  <a:pt x="4569" y="6866"/>
                  <a:pt x="5001" y="5998"/>
                </a:cubicBezTo>
                <a:cubicBezTo>
                  <a:pt x="5776" y="4440"/>
                  <a:pt x="6152" y="1648"/>
                  <a:pt x="4523" y="492"/>
                </a:cubicBezTo>
                <a:cubicBezTo>
                  <a:pt x="4046" y="154"/>
                  <a:pt x="3525" y="0"/>
                  <a:pt x="3019" y="0"/>
                </a:cubicBezTo>
                <a:close/>
              </a:path>
            </a:pathLst>
          </a:custGeom>
          <a:solidFill>
            <a:srgbClr val="E489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7"/>
          <p:cNvSpPr/>
          <p:nvPr/>
        </p:nvSpPr>
        <p:spPr>
          <a:xfrm>
            <a:off x="4980697" y="1700082"/>
            <a:ext cx="603146" cy="797527"/>
          </a:xfrm>
          <a:custGeom>
            <a:rect b="b" l="l" r="r" t="t"/>
            <a:pathLst>
              <a:path extrusionOk="0" h="17661" w="13528">
                <a:moveTo>
                  <a:pt x="8819" y="1"/>
                </a:moveTo>
                <a:cubicBezTo>
                  <a:pt x="7000" y="1"/>
                  <a:pt x="5307" y="902"/>
                  <a:pt x="5374" y="2937"/>
                </a:cubicBezTo>
                <a:cubicBezTo>
                  <a:pt x="5464" y="5665"/>
                  <a:pt x="5374" y="5708"/>
                  <a:pt x="4143" y="7129"/>
                </a:cubicBezTo>
                <a:cubicBezTo>
                  <a:pt x="2908" y="8550"/>
                  <a:pt x="1128" y="9746"/>
                  <a:pt x="3156" y="11663"/>
                </a:cubicBezTo>
                <a:cubicBezTo>
                  <a:pt x="5184" y="13576"/>
                  <a:pt x="0" y="16217"/>
                  <a:pt x="6088" y="17491"/>
                </a:cubicBezTo>
                <a:cubicBezTo>
                  <a:pt x="6643" y="17607"/>
                  <a:pt x="7183" y="17661"/>
                  <a:pt x="7700" y="17661"/>
                </a:cubicBezTo>
                <a:cubicBezTo>
                  <a:pt x="11143" y="17661"/>
                  <a:pt x="13527" y="15291"/>
                  <a:pt x="11936" y="13349"/>
                </a:cubicBezTo>
                <a:cubicBezTo>
                  <a:pt x="10226" y="11264"/>
                  <a:pt x="11917" y="10578"/>
                  <a:pt x="12093" y="8759"/>
                </a:cubicBezTo>
                <a:cubicBezTo>
                  <a:pt x="12269" y="6939"/>
                  <a:pt x="9623" y="6125"/>
                  <a:pt x="10586" y="4793"/>
                </a:cubicBezTo>
                <a:cubicBezTo>
                  <a:pt x="11548" y="3461"/>
                  <a:pt x="12315" y="870"/>
                  <a:pt x="10647" y="302"/>
                </a:cubicBezTo>
                <a:cubicBezTo>
                  <a:pt x="10065" y="104"/>
                  <a:pt x="9435" y="1"/>
                  <a:pt x="881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7"/>
          <p:cNvSpPr/>
          <p:nvPr/>
        </p:nvSpPr>
        <p:spPr>
          <a:xfrm>
            <a:off x="5389583" y="1697914"/>
            <a:ext cx="158809" cy="193953"/>
          </a:xfrm>
          <a:custGeom>
            <a:rect b="b" l="l" r="r" t="t"/>
            <a:pathLst>
              <a:path extrusionOk="0" h="4295" w="3562">
                <a:moveTo>
                  <a:pt x="1043" y="0"/>
                </a:moveTo>
                <a:cubicBezTo>
                  <a:pt x="721" y="0"/>
                  <a:pt x="372" y="24"/>
                  <a:pt x="0" y="63"/>
                </a:cubicBezTo>
                <a:lnTo>
                  <a:pt x="1167" y="4295"/>
                </a:lnTo>
                <a:cubicBezTo>
                  <a:pt x="1167" y="4295"/>
                  <a:pt x="3561" y="3347"/>
                  <a:pt x="3411" y="1728"/>
                </a:cubicBezTo>
                <a:cubicBezTo>
                  <a:pt x="3285" y="416"/>
                  <a:pt x="2408" y="0"/>
                  <a:pt x="1043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7"/>
          <p:cNvSpPr/>
          <p:nvPr/>
        </p:nvSpPr>
        <p:spPr>
          <a:xfrm>
            <a:off x="5424002" y="1875522"/>
            <a:ext cx="60991" cy="81916"/>
          </a:xfrm>
          <a:custGeom>
            <a:rect b="b" l="l" r="r" t="t"/>
            <a:pathLst>
              <a:path extrusionOk="0" h="1814" w="1368">
                <a:moveTo>
                  <a:pt x="664" y="0"/>
                </a:moveTo>
                <a:cubicBezTo>
                  <a:pt x="357" y="0"/>
                  <a:pt x="94" y="250"/>
                  <a:pt x="50" y="592"/>
                </a:cubicBezTo>
                <a:cubicBezTo>
                  <a:pt x="0" y="979"/>
                  <a:pt x="133" y="1357"/>
                  <a:pt x="334" y="1611"/>
                </a:cubicBezTo>
                <a:cubicBezTo>
                  <a:pt x="446" y="1751"/>
                  <a:pt x="575" y="1813"/>
                  <a:pt x="702" y="1813"/>
                </a:cubicBezTo>
                <a:cubicBezTo>
                  <a:pt x="918" y="1813"/>
                  <a:pt x="1126" y="1634"/>
                  <a:pt x="1221" y="1360"/>
                </a:cubicBezTo>
                <a:cubicBezTo>
                  <a:pt x="1360" y="969"/>
                  <a:pt x="1368" y="301"/>
                  <a:pt x="951" y="75"/>
                </a:cubicBezTo>
                <a:cubicBezTo>
                  <a:pt x="855" y="24"/>
                  <a:pt x="757" y="0"/>
                  <a:pt x="664" y="0"/>
                </a:cubicBezTo>
                <a:close/>
              </a:path>
            </a:pathLst>
          </a:custGeom>
          <a:solidFill>
            <a:srgbClr val="E489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7"/>
          <p:cNvSpPr/>
          <p:nvPr/>
        </p:nvSpPr>
        <p:spPr>
          <a:xfrm>
            <a:off x="5038969" y="2687335"/>
            <a:ext cx="418823" cy="1821440"/>
          </a:xfrm>
          <a:custGeom>
            <a:rect b="b" l="l" r="r" t="t"/>
            <a:pathLst>
              <a:path extrusionOk="0" h="40335" w="9394">
                <a:moveTo>
                  <a:pt x="3701" y="1"/>
                </a:moveTo>
                <a:cubicBezTo>
                  <a:pt x="1242" y="3458"/>
                  <a:pt x="2979" y="5726"/>
                  <a:pt x="1885" y="20632"/>
                </a:cubicBezTo>
                <a:cubicBezTo>
                  <a:pt x="1454" y="26523"/>
                  <a:pt x="0" y="40334"/>
                  <a:pt x="0" y="40334"/>
                </a:cubicBezTo>
                <a:lnTo>
                  <a:pt x="2599" y="40334"/>
                </a:lnTo>
                <a:cubicBezTo>
                  <a:pt x="2599" y="40334"/>
                  <a:pt x="6020" y="26046"/>
                  <a:pt x="6910" y="20090"/>
                </a:cubicBezTo>
                <a:cubicBezTo>
                  <a:pt x="7006" y="19426"/>
                  <a:pt x="7107" y="18723"/>
                  <a:pt x="7208" y="17991"/>
                </a:cubicBezTo>
                <a:cubicBezTo>
                  <a:pt x="7614" y="15087"/>
                  <a:pt x="8033" y="11716"/>
                  <a:pt x="8399" y="8684"/>
                </a:cubicBezTo>
                <a:cubicBezTo>
                  <a:pt x="8966" y="3932"/>
                  <a:pt x="9393" y="1"/>
                  <a:pt x="939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7"/>
          <p:cNvSpPr/>
          <p:nvPr/>
        </p:nvSpPr>
        <p:spPr>
          <a:xfrm>
            <a:off x="5019887" y="4451042"/>
            <a:ext cx="166834" cy="59699"/>
          </a:xfrm>
          <a:custGeom>
            <a:rect b="b" l="l" r="r" t="t"/>
            <a:pathLst>
              <a:path extrusionOk="0" h="1322" w="3742">
                <a:moveTo>
                  <a:pt x="3741" y="1"/>
                </a:moveTo>
                <a:lnTo>
                  <a:pt x="62" y="94"/>
                </a:lnTo>
                <a:lnTo>
                  <a:pt x="1" y="1321"/>
                </a:lnTo>
                <a:lnTo>
                  <a:pt x="3454" y="1321"/>
                </a:lnTo>
                <a:lnTo>
                  <a:pt x="3741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7"/>
          <p:cNvSpPr/>
          <p:nvPr/>
        </p:nvSpPr>
        <p:spPr>
          <a:xfrm>
            <a:off x="5272414" y="2956299"/>
            <a:ext cx="141064" cy="543519"/>
          </a:xfrm>
          <a:custGeom>
            <a:rect b="b" l="l" r="r" t="t"/>
            <a:pathLst>
              <a:path extrusionOk="0" h="12036" w="3164">
                <a:moveTo>
                  <a:pt x="2148" y="0"/>
                </a:moveTo>
                <a:cubicBezTo>
                  <a:pt x="1" y="1328"/>
                  <a:pt x="1365" y="8952"/>
                  <a:pt x="1972" y="12035"/>
                </a:cubicBezTo>
                <a:cubicBezTo>
                  <a:pt x="2378" y="9131"/>
                  <a:pt x="2797" y="5760"/>
                  <a:pt x="3163" y="2728"/>
                </a:cubicBezTo>
                <a:cubicBezTo>
                  <a:pt x="2984" y="1637"/>
                  <a:pt x="2664" y="682"/>
                  <a:pt x="214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7"/>
          <p:cNvSpPr/>
          <p:nvPr/>
        </p:nvSpPr>
        <p:spPr>
          <a:xfrm>
            <a:off x="5296267" y="2687335"/>
            <a:ext cx="307809" cy="1821440"/>
          </a:xfrm>
          <a:custGeom>
            <a:rect b="b" l="l" r="r" t="t"/>
            <a:pathLst>
              <a:path extrusionOk="0" h="40335" w="6904">
                <a:moveTo>
                  <a:pt x="1" y="1"/>
                </a:moveTo>
                <a:cubicBezTo>
                  <a:pt x="1" y="1"/>
                  <a:pt x="1785" y="14118"/>
                  <a:pt x="2075" y="20594"/>
                </a:cubicBezTo>
                <a:cubicBezTo>
                  <a:pt x="2341" y="26530"/>
                  <a:pt x="2621" y="40334"/>
                  <a:pt x="2621" y="40334"/>
                </a:cubicBezTo>
                <a:lnTo>
                  <a:pt x="5202" y="40334"/>
                </a:lnTo>
                <a:cubicBezTo>
                  <a:pt x="5202" y="40334"/>
                  <a:pt x="6723" y="26178"/>
                  <a:pt x="6813" y="20130"/>
                </a:cubicBezTo>
                <a:cubicBezTo>
                  <a:pt x="6903" y="14319"/>
                  <a:pt x="5668" y="1"/>
                  <a:pt x="566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7"/>
          <p:cNvSpPr/>
          <p:nvPr/>
        </p:nvSpPr>
        <p:spPr>
          <a:xfrm>
            <a:off x="5391500" y="4451042"/>
            <a:ext cx="166655" cy="59699"/>
          </a:xfrm>
          <a:custGeom>
            <a:rect b="b" l="l" r="r" t="t"/>
            <a:pathLst>
              <a:path extrusionOk="0" h="1322" w="3738">
                <a:moveTo>
                  <a:pt x="3737" y="1"/>
                </a:moveTo>
                <a:lnTo>
                  <a:pt x="0" y="94"/>
                </a:lnTo>
                <a:lnTo>
                  <a:pt x="61" y="1321"/>
                </a:lnTo>
                <a:lnTo>
                  <a:pt x="3449" y="1321"/>
                </a:lnTo>
                <a:lnTo>
                  <a:pt x="3737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7"/>
          <p:cNvSpPr/>
          <p:nvPr/>
        </p:nvSpPr>
        <p:spPr>
          <a:xfrm>
            <a:off x="5182041" y="2664214"/>
            <a:ext cx="377850" cy="38926"/>
          </a:xfrm>
          <a:custGeom>
            <a:rect b="b" l="l" r="r" t="t"/>
            <a:pathLst>
              <a:path extrusionOk="0" h="862" w="8475">
                <a:moveTo>
                  <a:pt x="495" y="0"/>
                </a:moveTo>
                <a:cubicBezTo>
                  <a:pt x="438" y="0"/>
                  <a:pt x="388" y="25"/>
                  <a:pt x="370" y="57"/>
                </a:cubicBezTo>
                <a:lnTo>
                  <a:pt x="25" y="750"/>
                </a:lnTo>
                <a:cubicBezTo>
                  <a:pt x="0" y="804"/>
                  <a:pt x="65" y="862"/>
                  <a:pt x="154" y="862"/>
                </a:cubicBezTo>
                <a:lnTo>
                  <a:pt x="8273" y="862"/>
                </a:lnTo>
                <a:cubicBezTo>
                  <a:pt x="8341" y="862"/>
                  <a:pt x="8399" y="826"/>
                  <a:pt x="8402" y="783"/>
                </a:cubicBezTo>
                <a:lnTo>
                  <a:pt x="8470" y="90"/>
                </a:lnTo>
                <a:cubicBezTo>
                  <a:pt x="8475" y="39"/>
                  <a:pt x="8414" y="0"/>
                  <a:pt x="8338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7"/>
          <p:cNvSpPr/>
          <p:nvPr/>
        </p:nvSpPr>
        <p:spPr>
          <a:xfrm>
            <a:off x="5233046" y="2661459"/>
            <a:ext cx="20553" cy="45067"/>
          </a:xfrm>
          <a:custGeom>
            <a:rect b="b" l="l" r="r" t="t"/>
            <a:pathLst>
              <a:path extrusionOk="0" h="998" w="461">
                <a:moveTo>
                  <a:pt x="177" y="0"/>
                </a:moveTo>
                <a:cubicBezTo>
                  <a:pt x="138" y="0"/>
                  <a:pt x="102" y="22"/>
                  <a:pt x="98" y="47"/>
                </a:cubicBezTo>
                <a:lnTo>
                  <a:pt x="4" y="948"/>
                </a:lnTo>
                <a:cubicBezTo>
                  <a:pt x="1" y="976"/>
                  <a:pt x="34" y="998"/>
                  <a:pt x="77" y="998"/>
                </a:cubicBezTo>
                <a:lnTo>
                  <a:pt x="284" y="998"/>
                </a:lnTo>
                <a:cubicBezTo>
                  <a:pt x="327" y="998"/>
                  <a:pt x="364" y="976"/>
                  <a:pt x="367" y="948"/>
                </a:cubicBezTo>
                <a:lnTo>
                  <a:pt x="461" y="47"/>
                </a:lnTo>
                <a:cubicBezTo>
                  <a:pt x="461" y="22"/>
                  <a:pt x="432" y="0"/>
                  <a:pt x="389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5460026" y="2661459"/>
            <a:ext cx="20509" cy="45067"/>
          </a:xfrm>
          <a:custGeom>
            <a:rect b="b" l="l" r="r" t="t"/>
            <a:pathLst>
              <a:path extrusionOk="0" h="998" w="460">
                <a:moveTo>
                  <a:pt x="176" y="0"/>
                </a:moveTo>
                <a:cubicBezTo>
                  <a:pt x="136" y="0"/>
                  <a:pt x="97" y="22"/>
                  <a:pt x="97" y="47"/>
                </a:cubicBezTo>
                <a:lnTo>
                  <a:pt x="4" y="948"/>
                </a:lnTo>
                <a:cubicBezTo>
                  <a:pt x="0" y="976"/>
                  <a:pt x="32" y="998"/>
                  <a:pt x="75" y="998"/>
                </a:cubicBezTo>
                <a:lnTo>
                  <a:pt x="283" y="998"/>
                </a:lnTo>
                <a:cubicBezTo>
                  <a:pt x="327" y="998"/>
                  <a:pt x="362" y="976"/>
                  <a:pt x="366" y="948"/>
                </a:cubicBezTo>
                <a:lnTo>
                  <a:pt x="459" y="47"/>
                </a:lnTo>
                <a:cubicBezTo>
                  <a:pt x="459" y="22"/>
                  <a:pt x="426" y="0"/>
                  <a:pt x="388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7"/>
          <p:cNvSpPr txBox="1"/>
          <p:nvPr/>
        </p:nvSpPr>
        <p:spPr>
          <a:xfrm>
            <a:off x="728300" y="3759163"/>
            <a:ext cx="373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naheim Medium"/>
                <a:ea typeface="Anaheim Medium"/>
                <a:cs typeface="Anaheim Medium"/>
                <a:sym typeface="Anaheim Medium"/>
              </a:rPr>
              <a:t>With the titanic.csv Dataset</a:t>
            </a:r>
            <a:endParaRPr sz="1300">
              <a:latin typeface="Anaheim Medium"/>
              <a:ea typeface="Anaheim Medium"/>
              <a:cs typeface="Anaheim Medium"/>
              <a:sym typeface="Anaheim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55"/>
          <p:cNvSpPr txBox="1"/>
          <p:nvPr>
            <p:ph type="ctrTitle"/>
          </p:nvPr>
        </p:nvSpPr>
        <p:spPr>
          <a:xfrm>
            <a:off x="4045200" y="457300"/>
            <a:ext cx="4330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Linear Regression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44" name="Google Shape;2044;p55"/>
          <p:cNvSpPr txBox="1"/>
          <p:nvPr/>
        </p:nvSpPr>
        <p:spPr>
          <a:xfrm>
            <a:off x="293463" y="1014700"/>
            <a:ext cx="3637200" cy="1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Simple Linear Regression: Age vs. Fare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MSE of 1524.64 shows poor model fit, with ‘fare’ poorly predicted by ‘age.’ R-squared of 0.01 confirms ‘age’ is a weak predictor, capturing little relationship.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045" name="Google Shape;204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050" y="1161550"/>
            <a:ext cx="4611724" cy="3826075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046" name="Google Shape;2046;p55"/>
          <p:cNvGrpSpPr/>
          <p:nvPr/>
        </p:nvGrpSpPr>
        <p:grpSpPr>
          <a:xfrm>
            <a:off x="850430" y="2875125"/>
            <a:ext cx="2523279" cy="2196136"/>
            <a:chOff x="465071" y="1347763"/>
            <a:chExt cx="3647412" cy="3489808"/>
          </a:xfrm>
        </p:grpSpPr>
        <p:grpSp>
          <p:nvGrpSpPr>
            <p:cNvPr id="2047" name="Google Shape;2047;p55"/>
            <p:cNvGrpSpPr/>
            <p:nvPr/>
          </p:nvGrpSpPr>
          <p:grpSpPr>
            <a:xfrm>
              <a:off x="465071" y="1347763"/>
              <a:ext cx="3647412" cy="3489808"/>
              <a:chOff x="411603" y="2906997"/>
              <a:chExt cx="1735458" cy="1808566"/>
            </a:xfrm>
          </p:grpSpPr>
          <p:grpSp>
            <p:nvGrpSpPr>
              <p:cNvPr id="2048" name="Google Shape;2048;p55"/>
              <p:cNvGrpSpPr/>
              <p:nvPr/>
            </p:nvGrpSpPr>
            <p:grpSpPr>
              <a:xfrm>
                <a:off x="570964" y="2906997"/>
                <a:ext cx="1506308" cy="920209"/>
                <a:chOff x="570964" y="2906997"/>
                <a:chExt cx="1506308" cy="920209"/>
              </a:xfrm>
            </p:grpSpPr>
            <p:sp>
              <p:nvSpPr>
                <p:cNvPr id="2049" name="Google Shape;2049;p55"/>
                <p:cNvSpPr/>
                <p:nvPr/>
              </p:nvSpPr>
              <p:spPr>
                <a:xfrm>
                  <a:off x="570964" y="2951732"/>
                  <a:ext cx="696766" cy="875473"/>
                </a:xfrm>
                <a:custGeom>
                  <a:rect b="b" l="l" r="r" t="t"/>
                  <a:pathLst>
                    <a:path extrusionOk="0" h="60139" w="47863">
                      <a:moveTo>
                        <a:pt x="1" y="0"/>
                      </a:moveTo>
                      <a:lnTo>
                        <a:pt x="1" y="60138"/>
                      </a:lnTo>
                      <a:lnTo>
                        <a:pt x="47862" y="60138"/>
                      </a:lnTo>
                      <a:lnTo>
                        <a:pt x="47862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55"/>
                <p:cNvSpPr/>
                <p:nvPr/>
              </p:nvSpPr>
              <p:spPr>
                <a:xfrm>
                  <a:off x="596484" y="2976800"/>
                  <a:ext cx="650254" cy="825396"/>
                </a:xfrm>
                <a:custGeom>
                  <a:rect b="b" l="l" r="r" t="t"/>
                  <a:pathLst>
                    <a:path extrusionOk="0" h="56699" w="44668">
                      <a:moveTo>
                        <a:pt x="1" y="0"/>
                      </a:moveTo>
                      <a:lnTo>
                        <a:pt x="1" y="56698"/>
                      </a:lnTo>
                      <a:lnTo>
                        <a:pt x="44667" y="56698"/>
                      </a:lnTo>
                      <a:lnTo>
                        <a:pt x="44667" y="0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55"/>
                <p:cNvSpPr/>
                <p:nvPr/>
              </p:nvSpPr>
              <p:spPr>
                <a:xfrm>
                  <a:off x="596484" y="3293237"/>
                  <a:ext cx="650254" cy="508959"/>
                </a:xfrm>
                <a:custGeom>
                  <a:rect b="b" l="l" r="r" t="t"/>
                  <a:pathLst>
                    <a:path extrusionOk="0" h="34962" w="44668">
                      <a:moveTo>
                        <a:pt x="28480" y="0"/>
                      </a:moveTo>
                      <a:lnTo>
                        <a:pt x="28480" y="10253"/>
                      </a:lnTo>
                      <a:lnTo>
                        <a:pt x="17363" y="10253"/>
                      </a:lnTo>
                      <a:lnTo>
                        <a:pt x="14041" y="25286"/>
                      </a:lnTo>
                      <a:lnTo>
                        <a:pt x="10143" y="25286"/>
                      </a:lnTo>
                      <a:lnTo>
                        <a:pt x="8989" y="19998"/>
                      </a:lnTo>
                      <a:lnTo>
                        <a:pt x="1" y="19998"/>
                      </a:lnTo>
                      <a:lnTo>
                        <a:pt x="1" y="34961"/>
                      </a:lnTo>
                      <a:lnTo>
                        <a:pt x="44667" y="34961"/>
                      </a:lnTo>
                      <a:lnTo>
                        <a:pt x="44667" y="17131"/>
                      </a:lnTo>
                      <a:lnTo>
                        <a:pt x="36565" y="17131"/>
                      </a:lnTo>
                      <a:lnTo>
                        <a:pt x="36565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55"/>
                <p:cNvSpPr/>
                <p:nvPr/>
              </p:nvSpPr>
              <p:spPr>
                <a:xfrm>
                  <a:off x="910940" y="2976800"/>
                  <a:ext cx="21006" cy="818583"/>
                </a:xfrm>
                <a:custGeom>
                  <a:rect b="b" l="l" r="r" t="t"/>
                  <a:pathLst>
                    <a:path extrusionOk="0" h="56231" w="1443">
                      <a:moveTo>
                        <a:pt x="0" y="0"/>
                      </a:moveTo>
                      <a:lnTo>
                        <a:pt x="0" y="56230"/>
                      </a:lnTo>
                      <a:lnTo>
                        <a:pt x="1442" y="56230"/>
                      </a:lnTo>
                      <a:lnTo>
                        <a:pt x="1442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55"/>
                <p:cNvSpPr/>
                <p:nvPr/>
              </p:nvSpPr>
              <p:spPr>
                <a:xfrm>
                  <a:off x="596484" y="3376637"/>
                  <a:ext cx="650254" cy="21589"/>
                </a:xfrm>
                <a:custGeom>
                  <a:rect b="b" l="l" r="r" t="t"/>
                  <a:pathLst>
                    <a:path extrusionOk="0" h="1483" w="44668">
                      <a:moveTo>
                        <a:pt x="1" y="0"/>
                      </a:moveTo>
                      <a:lnTo>
                        <a:pt x="1" y="1482"/>
                      </a:lnTo>
                      <a:lnTo>
                        <a:pt x="44667" y="1482"/>
                      </a:lnTo>
                      <a:lnTo>
                        <a:pt x="44667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55"/>
                <p:cNvSpPr/>
                <p:nvPr/>
              </p:nvSpPr>
              <p:spPr>
                <a:xfrm>
                  <a:off x="1924448" y="3185147"/>
                  <a:ext cx="46831" cy="107012"/>
                </a:xfrm>
                <a:custGeom>
                  <a:rect b="b" l="l" r="r" t="t"/>
                  <a:pathLst>
                    <a:path extrusionOk="0" h="7351" w="3217">
                      <a:moveTo>
                        <a:pt x="346" y="1"/>
                      </a:moveTo>
                      <a:lnTo>
                        <a:pt x="1" y="2823"/>
                      </a:lnTo>
                      <a:lnTo>
                        <a:pt x="1429" y="7342"/>
                      </a:lnTo>
                      <a:lnTo>
                        <a:pt x="3216" y="7351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55"/>
                <p:cNvSpPr/>
                <p:nvPr/>
              </p:nvSpPr>
              <p:spPr>
                <a:xfrm>
                  <a:off x="1772264" y="3086287"/>
                  <a:ext cx="165097" cy="208114"/>
                </a:xfrm>
                <a:custGeom>
                  <a:rect b="b" l="l" r="r" t="t"/>
                  <a:pathLst>
                    <a:path extrusionOk="0" h="14296" w="11341">
                      <a:moveTo>
                        <a:pt x="989" y="0"/>
                      </a:moveTo>
                      <a:lnTo>
                        <a:pt x="1" y="14081"/>
                      </a:lnTo>
                      <a:lnTo>
                        <a:pt x="10197" y="14295"/>
                      </a:lnTo>
                      <a:lnTo>
                        <a:pt x="11341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55"/>
                <p:cNvSpPr/>
                <p:nvPr/>
              </p:nvSpPr>
              <p:spPr>
                <a:xfrm>
                  <a:off x="1789514" y="3101806"/>
                  <a:ext cx="125791" cy="176815"/>
                </a:xfrm>
                <a:custGeom>
                  <a:rect b="b" l="l" r="r" t="t"/>
                  <a:pathLst>
                    <a:path extrusionOk="0" h="12146" w="8641">
                      <a:moveTo>
                        <a:pt x="8640" y="0"/>
                      </a:moveTo>
                      <a:lnTo>
                        <a:pt x="821" y="70"/>
                      </a:lnTo>
                      <a:lnTo>
                        <a:pt x="0" y="11791"/>
                      </a:lnTo>
                      <a:lnTo>
                        <a:pt x="7578" y="12146"/>
                      </a:lnTo>
                      <a:lnTo>
                        <a:pt x="8640" y="0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55"/>
                <p:cNvSpPr/>
                <p:nvPr/>
              </p:nvSpPr>
              <p:spPr>
                <a:xfrm>
                  <a:off x="1816737" y="3126932"/>
                  <a:ext cx="71652" cy="119925"/>
                </a:xfrm>
                <a:custGeom>
                  <a:rect b="b" l="l" r="r" t="t"/>
                  <a:pathLst>
                    <a:path extrusionOk="0" h="8238" w="4922">
                      <a:moveTo>
                        <a:pt x="617" y="0"/>
                      </a:moveTo>
                      <a:lnTo>
                        <a:pt x="0" y="8238"/>
                      </a:lnTo>
                      <a:lnTo>
                        <a:pt x="4183" y="8238"/>
                      </a:lnTo>
                      <a:lnTo>
                        <a:pt x="492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55"/>
                <p:cNvSpPr/>
                <p:nvPr/>
              </p:nvSpPr>
              <p:spPr>
                <a:xfrm>
                  <a:off x="1566275" y="3124326"/>
                  <a:ext cx="123433" cy="168547"/>
                </a:xfrm>
                <a:custGeom>
                  <a:rect b="b" l="l" r="r" t="t"/>
                  <a:pathLst>
                    <a:path extrusionOk="0" h="11578" w="8479">
                      <a:moveTo>
                        <a:pt x="0" y="0"/>
                      </a:moveTo>
                      <a:lnTo>
                        <a:pt x="0" y="11577"/>
                      </a:lnTo>
                      <a:lnTo>
                        <a:pt x="8479" y="11569"/>
                      </a:lnTo>
                      <a:lnTo>
                        <a:pt x="8479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9" name="Google Shape;2059;p55"/>
                <p:cNvSpPr/>
                <p:nvPr/>
              </p:nvSpPr>
              <p:spPr>
                <a:xfrm>
                  <a:off x="1591911" y="2906997"/>
                  <a:ext cx="74287" cy="217343"/>
                </a:xfrm>
                <a:custGeom>
                  <a:rect b="b" l="l" r="r" t="t"/>
                  <a:pathLst>
                    <a:path extrusionOk="0" h="14930" w="5103">
                      <a:moveTo>
                        <a:pt x="4533" y="1"/>
                      </a:moveTo>
                      <a:cubicBezTo>
                        <a:pt x="4533" y="1"/>
                        <a:pt x="4532" y="1"/>
                        <a:pt x="4532" y="1"/>
                      </a:cubicBezTo>
                      <a:cubicBezTo>
                        <a:pt x="3959" y="23"/>
                        <a:pt x="2517" y="13632"/>
                        <a:pt x="2517" y="13632"/>
                      </a:cubicBezTo>
                      <a:cubicBezTo>
                        <a:pt x="2517" y="13632"/>
                        <a:pt x="2461" y="2421"/>
                        <a:pt x="1924" y="2421"/>
                      </a:cubicBezTo>
                      <a:cubicBezTo>
                        <a:pt x="1922" y="2421"/>
                        <a:pt x="1921" y="2422"/>
                        <a:pt x="1919" y="2422"/>
                      </a:cubicBezTo>
                      <a:cubicBezTo>
                        <a:pt x="1381" y="2484"/>
                        <a:pt x="1919" y="14352"/>
                        <a:pt x="1919" y="14352"/>
                      </a:cubicBezTo>
                      <a:cubicBezTo>
                        <a:pt x="1919" y="14352"/>
                        <a:pt x="1018" y="4944"/>
                        <a:pt x="516" y="4944"/>
                      </a:cubicBezTo>
                      <a:cubicBezTo>
                        <a:pt x="510" y="4944"/>
                        <a:pt x="504" y="4946"/>
                        <a:pt x="498" y="4948"/>
                      </a:cubicBezTo>
                      <a:cubicBezTo>
                        <a:pt x="0" y="5180"/>
                        <a:pt x="713" y="14929"/>
                        <a:pt x="713" y="14929"/>
                      </a:cubicBezTo>
                      <a:lnTo>
                        <a:pt x="3060" y="14929"/>
                      </a:lnTo>
                      <a:cubicBezTo>
                        <a:pt x="3060" y="14929"/>
                        <a:pt x="5102" y="1"/>
                        <a:pt x="4533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0" name="Google Shape;2060;p55"/>
                <p:cNvSpPr/>
                <p:nvPr/>
              </p:nvSpPr>
              <p:spPr>
                <a:xfrm>
                  <a:off x="1613980" y="2952373"/>
                  <a:ext cx="65494" cy="171968"/>
                </a:xfrm>
                <a:custGeom>
                  <a:rect b="b" l="l" r="r" t="t"/>
                  <a:pathLst>
                    <a:path extrusionOk="0" h="11813" w="4499">
                      <a:moveTo>
                        <a:pt x="3396" y="0"/>
                      </a:moveTo>
                      <a:cubicBezTo>
                        <a:pt x="2842" y="0"/>
                        <a:pt x="945" y="9309"/>
                        <a:pt x="945" y="9309"/>
                      </a:cubicBezTo>
                      <a:cubicBezTo>
                        <a:pt x="945" y="9309"/>
                        <a:pt x="1176" y="5380"/>
                        <a:pt x="945" y="4873"/>
                      </a:cubicBezTo>
                      <a:cubicBezTo>
                        <a:pt x="937" y="4856"/>
                        <a:pt x="928" y="4848"/>
                        <a:pt x="920" y="4848"/>
                      </a:cubicBezTo>
                      <a:cubicBezTo>
                        <a:pt x="662" y="4848"/>
                        <a:pt x="1" y="11812"/>
                        <a:pt x="1" y="11812"/>
                      </a:cubicBezTo>
                      <a:lnTo>
                        <a:pt x="3375" y="11812"/>
                      </a:lnTo>
                      <a:cubicBezTo>
                        <a:pt x="3375" y="11812"/>
                        <a:pt x="4498" y="8513"/>
                        <a:pt x="4358" y="7997"/>
                      </a:cubicBezTo>
                      <a:cubicBezTo>
                        <a:pt x="4349" y="7965"/>
                        <a:pt x="4333" y="7950"/>
                        <a:pt x="4310" y="7950"/>
                      </a:cubicBezTo>
                      <a:cubicBezTo>
                        <a:pt x="3969" y="7950"/>
                        <a:pt x="2160" y="11319"/>
                        <a:pt x="2160" y="11319"/>
                      </a:cubicBezTo>
                      <a:cubicBezTo>
                        <a:pt x="2160" y="11319"/>
                        <a:pt x="4170" y="5896"/>
                        <a:pt x="3750" y="5288"/>
                      </a:cubicBezTo>
                      <a:cubicBezTo>
                        <a:pt x="3729" y="5258"/>
                        <a:pt x="3704" y="5243"/>
                        <a:pt x="3675" y="5243"/>
                      </a:cubicBezTo>
                      <a:cubicBezTo>
                        <a:pt x="3139" y="5243"/>
                        <a:pt x="1412" y="10458"/>
                        <a:pt x="1412" y="10458"/>
                      </a:cubicBezTo>
                      <a:cubicBezTo>
                        <a:pt x="1412" y="10458"/>
                        <a:pt x="3934" y="333"/>
                        <a:pt x="3423" y="8"/>
                      </a:cubicBezTo>
                      <a:cubicBezTo>
                        <a:pt x="3414" y="3"/>
                        <a:pt x="3405" y="0"/>
                        <a:pt x="3396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1" name="Google Shape;2061;p55"/>
                <p:cNvSpPr/>
                <p:nvPr/>
              </p:nvSpPr>
              <p:spPr>
                <a:xfrm>
                  <a:off x="1532385" y="2999350"/>
                  <a:ext cx="78378" cy="125631"/>
                </a:xfrm>
                <a:custGeom>
                  <a:rect b="b" l="l" r="r" t="t"/>
                  <a:pathLst>
                    <a:path extrusionOk="0" h="8630" w="5384">
                      <a:moveTo>
                        <a:pt x="405" y="0"/>
                      </a:moveTo>
                      <a:cubicBezTo>
                        <a:pt x="0" y="0"/>
                        <a:pt x="4400" y="8629"/>
                        <a:pt x="4400" y="8629"/>
                      </a:cubicBezTo>
                      <a:lnTo>
                        <a:pt x="5383" y="8629"/>
                      </a:lnTo>
                      <a:lnTo>
                        <a:pt x="4911" y="6545"/>
                      </a:lnTo>
                      <a:cubicBezTo>
                        <a:pt x="4911" y="6545"/>
                        <a:pt x="2865" y="310"/>
                        <a:pt x="2407" y="310"/>
                      </a:cubicBezTo>
                      <a:cubicBezTo>
                        <a:pt x="2401" y="310"/>
                        <a:pt x="2396" y="311"/>
                        <a:pt x="2390" y="313"/>
                      </a:cubicBezTo>
                      <a:cubicBezTo>
                        <a:pt x="1965" y="483"/>
                        <a:pt x="3885" y="6033"/>
                        <a:pt x="3885" y="6033"/>
                      </a:cubicBezTo>
                      <a:cubicBezTo>
                        <a:pt x="3885" y="6033"/>
                        <a:pt x="987" y="282"/>
                        <a:pt x="428" y="7"/>
                      </a:cubicBezTo>
                      <a:cubicBezTo>
                        <a:pt x="419" y="2"/>
                        <a:pt x="412" y="0"/>
                        <a:pt x="405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2" name="Google Shape;2062;p55"/>
                <p:cNvSpPr/>
                <p:nvPr/>
              </p:nvSpPr>
              <p:spPr>
                <a:xfrm>
                  <a:off x="1566712" y="3124079"/>
                  <a:ext cx="59817" cy="169114"/>
                </a:xfrm>
                <a:custGeom>
                  <a:rect b="b" l="l" r="r" t="t"/>
                  <a:pathLst>
                    <a:path extrusionOk="0" h="11617" w="4109">
                      <a:moveTo>
                        <a:pt x="1" y="0"/>
                      </a:moveTo>
                      <a:lnTo>
                        <a:pt x="79" y="11616"/>
                      </a:lnTo>
                      <a:lnTo>
                        <a:pt x="4109" y="11616"/>
                      </a:lnTo>
                      <a:lnTo>
                        <a:pt x="3895" y="3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3" name="Google Shape;2063;p55"/>
                <p:cNvSpPr/>
                <p:nvPr/>
              </p:nvSpPr>
              <p:spPr>
                <a:xfrm>
                  <a:off x="1564805" y="3123118"/>
                  <a:ext cx="127000" cy="17061"/>
                </a:xfrm>
                <a:custGeom>
                  <a:rect b="b" l="l" r="r" t="t"/>
                  <a:pathLst>
                    <a:path extrusionOk="0" h="1172" w="8724">
                      <a:moveTo>
                        <a:pt x="0" y="0"/>
                      </a:moveTo>
                      <a:lnTo>
                        <a:pt x="111" y="1106"/>
                      </a:lnTo>
                      <a:lnTo>
                        <a:pt x="4017" y="1172"/>
                      </a:lnTo>
                      <a:lnTo>
                        <a:pt x="8580" y="1106"/>
                      </a:lnTo>
                      <a:lnTo>
                        <a:pt x="8724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4" name="Google Shape;2064;p55"/>
                <p:cNvSpPr/>
                <p:nvPr/>
              </p:nvSpPr>
              <p:spPr>
                <a:xfrm>
                  <a:off x="1460034" y="3290122"/>
                  <a:ext cx="617238" cy="27121"/>
                </a:xfrm>
                <a:custGeom>
                  <a:rect b="b" l="l" r="r" t="t"/>
                  <a:pathLst>
                    <a:path extrusionOk="0" h="1863" w="42400">
                      <a:moveTo>
                        <a:pt x="0" y="0"/>
                      </a:moveTo>
                      <a:lnTo>
                        <a:pt x="0" y="1862"/>
                      </a:lnTo>
                      <a:lnTo>
                        <a:pt x="42399" y="1862"/>
                      </a:lnTo>
                      <a:lnTo>
                        <a:pt x="4239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65" name="Google Shape;2065;p55"/>
              <p:cNvGrpSpPr/>
              <p:nvPr/>
            </p:nvGrpSpPr>
            <p:grpSpPr>
              <a:xfrm>
                <a:off x="1481856" y="3376710"/>
                <a:ext cx="665205" cy="406329"/>
                <a:chOff x="1481856" y="3376710"/>
                <a:chExt cx="665205" cy="406329"/>
              </a:xfrm>
            </p:grpSpPr>
            <p:sp>
              <p:nvSpPr>
                <p:cNvPr id="2066" name="Google Shape;2066;p55"/>
                <p:cNvSpPr/>
                <p:nvPr/>
              </p:nvSpPr>
              <p:spPr>
                <a:xfrm>
                  <a:off x="1481856" y="3376710"/>
                  <a:ext cx="665205" cy="406329"/>
                </a:xfrm>
                <a:custGeom>
                  <a:rect b="b" l="l" r="r" t="t"/>
                  <a:pathLst>
                    <a:path extrusionOk="0" h="27912" w="45695">
                      <a:moveTo>
                        <a:pt x="45695" y="0"/>
                      </a:moveTo>
                      <a:lnTo>
                        <a:pt x="4466" y="297"/>
                      </a:lnTo>
                      <a:lnTo>
                        <a:pt x="0" y="27912"/>
                      </a:lnTo>
                      <a:lnTo>
                        <a:pt x="40782" y="27912"/>
                      </a:lnTo>
                      <a:lnTo>
                        <a:pt x="45695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7" name="Google Shape;2067;p55"/>
                <p:cNvSpPr/>
                <p:nvPr/>
              </p:nvSpPr>
              <p:spPr>
                <a:xfrm>
                  <a:off x="1540960" y="3376710"/>
                  <a:ext cx="606102" cy="40921"/>
                </a:xfrm>
                <a:custGeom>
                  <a:rect b="b" l="l" r="r" t="t"/>
                  <a:pathLst>
                    <a:path extrusionOk="0" h="2811" w="41635">
                      <a:moveTo>
                        <a:pt x="41635" y="0"/>
                      </a:moveTo>
                      <a:lnTo>
                        <a:pt x="406" y="297"/>
                      </a:lnTo>
                      <a:lnTo>
                        <a:pt x="0" y="2810"/>
                      </a:lnTo>
                      <a:cubicBezTo>
                        <a:pt x="18" y="2714"/>
                        <a:pt x="41167" y="2653"/>
                        <a:pt x="41167" y="2653"/>
                      </a:cubicBezTo>
                      <a:lnTo>
                        <a:pt x="41635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8" name="Google Shape;2068;p55"/>
                <p:cNvSpPr/>
                <p:nvPr/>
              </p:nvSpPr>
              <p:spPr>
                <a:xfrm>
                  <a:off x="1560932" y="3393625"/>
                  <a:ext cx="11020" cy="11020"/>
                </a:xfrm>
                <a:custGeom>
                  <a:rect b="b" l="l" r="r" t="t"/>
                  <a:pathLst>
                    <a:path extrusionOk="0" h="757" w="757">
                      <a:moveTo>
                        <a:pt x="381" y="0"/>
                      </a:moveTo>
                      <a:cubicBezTo>
                        <a:pt x="171" y="0"/>
                        <a:pt x="0" y="170"/>
                        <a:pt x="0" y="376"/>
                      </a:cubicBezTo>
                      <a:cubicBezTo>
                        <a:pt x="0" y="586"/>
                        <a:pt x="171" y="757"/>
                        <a:pt x="381" y="757"/>
                      </a:cubicBezTo>
                      <a:cubicBezTo>
                        <a:pt x="586" y="757"/>
                        <a:pt x="756" y="586"/>
                        <a:pt x="756" y="376"/>
                      </a:cubicBezTo>
                      <a:cubicBezTo>
                        <a:pt x="756" y="170"/>
                        <a:pt x="586" y="0"/>
                        <a:pt x="381" y="0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9" name="Google Shape;2069;p55"/>
                <p:cNvSpPr/>
                <p:nvPr/>
              </p:nvSpPr>
              <p:spPr>
                <a:xfrm>
                  <a:off x="1587966" y="3393625"/>
                  <a:ext cx="11020" cy="11020"/>
                </a:xfrm>
                <a:custGeom>
                  <a:rect b="b" l="l" r="r" t="t"/>
                  <a:pathLst>
                    <a:path extrusionOk="0" h="757" w="757">
                      <a:moveTo>
                        <a:pt x="381" y="0"/>
                      </a:moveTo>
                      <a:cubicBezTo>
                        <a:pt x="171" y="0"/>
                        <a:pt x="1" y="170"/>
                        <a:pt x="1" y="376"/>
                      </a:cubicBezTo>
                      <a:cubicBezTo>
                        <a:pt x="1" y="586"/>
                        <a:pt x="171" y="757"/>
                        <a:pt x="381" y="757"/>
                      </a:cubicBezTo>
                      <a:cubicBezTo>
                        <a:pt x="586" y="757"/>
                        <a:pt x="757" y="586"/>
                        <a:pt x="757" y="376"/>
                      </a:cubicBezTo>
                      <a:cubicBezTo>
                        <a:pt x="757" y="170"/>
                        <a:pt x="586" y="0"/>
                        <a:pt x="381" y="0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0" name="Google Shape;2070;p55"/>
                <p:cNvSpPr/>
                <p:nvPr/>
              </p:nvSpPr>
              <p:spPr>
                <a:xfrm>
                  <a:off x="1614999" y="3393625"/>
                  <a:ext cx="11035" cy="11020"/>
                </a:xfrm>
                <a:custGeom>
                  <a:rect b="b" l="l" r="r" t="t"/>
                  <a:pathLst>
                    <a:path extrusionOk="0" h="757" w="758">
                      <a:moveTo>
                        <a:pt x="376" y="0"/>
                      </a:moveTo>
                      <a:cubicBezTo>
                        <a:pt x="171" y="0"/>
                        <a:pt x="1" y="170"/>
                        <a:pt x="1" y="376"/>
                      </a:cubicBezTo>
                      <a:cubicBezTo>
                        <a:pt x="1" y="586"/>
                        <a:pt x="171" y="757"/>
                        <a:pt x="376" y="757"/>
                      </a:cubicBezTo>
                      <a:cubicBezTo>
                        <a:pt x="586" y="757"/>
                        <a:pt x="757" y="586"/>
                        <a:pt x="757" y="376"/>
                      </a:cubicBezTo>
                      <a:cubicBezTo>
                        <a:pt x="757" y="170"/>
                        <a:pt x="586" y="0"/>
                        <a:pt x="376" y="0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1" name="Google Shape;2071;p55"/>
                <p:cNvSpPr/>
                <p:nvPr/>
              </p:nvSpPr>
              <p:spPr>
                <a:xfrm>
                  <a:off x="1572578" y="3489312"/>
                  <a:ext cx="241058" cy="194605"/>
                </a:xfrm>
                <a:custGeom>
                  <a:rect b="b" l="l" r="r" t="t"/>
                  <a:pathLst>
                    <a:path extrusionOk="0" h="13368" w="16559">
                      <a:moveTo>
                        <a:pt x="8282" y="0"/>
                      </a:moveTo>
                      <a:cubicBezTo>
                        <a:pt x="3736" y="0"/>
                        <a:pt x="0" y="3378"/>
                        <a:pt x="0" y="7478"/>
                      </a:cubicBezTo>
                      <a:cubicBezTo>
                        <a:pt x="0" y="9776"/>
                        <a:pt x="1171" y="11952"/>
                        <a:pt x="3173" y="13368"/>
                      </a:cubicBezTo>
                      <a:lnTo>
                        <a:pt x="8282" y="7478"/>
                      </a:lnTo>
                      <a:lnTo>
                        <a:pt x="16558" y="7478"/>
                      </a:lnTo>
                      <a:cubicBezTo>
                        <a:pt x="16558" y="3378"/>
                        <a:pt x="12822" y="0"/>
                        <a:pt x="8282" y="0"/>
                      </a:cubicBez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2" name="Google Shape;2072;p55"/>
                <p:cNvSpPr/>
                <p:nvPr/>
              </p:nvSpPr>
              <p:spPr>
                <a:xfrm>
                  <a:off x="1627722" y="3611639"/>
                  <a:ext cx="193294" cy="107784"/>
                </a:xfrm>
                <a:custGeom>
                  <a:rect b="b" l="l" r="r" t="t"/>
                  <a:pathLst>
                    <a:path extrusionOk="0" h="7404" w="13278">
                      <a:moveTo>
                        <a:pt x="5144" y="14"/>
                      </a:moveTo>
                      <a:cubicBezTo>
                        <a:pt x="5149" y="19"/>
                        <a:pt x="5197" y="19"/>
                        <a:pt x="5297" y="23"/>
                      </a:cubicBezTo>
                      <a:cubicBezTo>
                        <a:pt x="5406" y="27"/>
                        <a:pt x="5551" y="31"/>
                        <a:pt x="5730" y="41"/>
                      </a:cubicBezTo>
                      <a:cubicBezTo>
                        <a:pt x="6124" y="49"/>
                        <a:pt x="6674" y="62"/>
                        <a:pt x="7373" y="75"/>
                      </a:cubicBezTo>
                      <a:cubicBezTo>
                        <a:pt x="8775" y="101"/>
                        <a:pt x="10760" y="131"/>
                        <a:pt x="13136" y="175"/>
                      </a:cubicBezTo>
                      <a:lnTo>
                        <a:pt x="13136" y="175"/>
                      </a:lnTo>
                      <a:cubicBezTo>
                        <a:pt x="13091" y="757"/>
                        <a:pt x="12994" y="1362"/>
                        <a:pt x="12788" y="1959"/>
                      </a:cubicBezTo>
                      <a:cubicBezTo>
                        <a:pt x="12570" y="2579"/>
                        <a:pt x="12259" y="3191"/>
                        <a:pt x="11862" y="3772"/>
                      </a:cubicBezTo>
                      <a:cubicBezTo>
                        <a:pt x="11044" y="4908"/>
                        <a:pt x="9878" y="5909"/>
                        <a:pt x="8462" y="6512"/>
                      </a:cubicBezTo>
                      <a:cubicBezTo>
                        <a:pt x="7317" y="7015"/>
                        <a:pt x="6098" y="7251"/>
                        <a:pt x="4929" y="7251"/>
                      </a:cubicBezTo>
                      <a:cubicBezTo>
                        <a:pt x="4593" y="7251"/>
                        <a:pt x="4262" y="7232"/>
                        <a:pt x="3938" y="7194"/>
                      </a:cubicBezTo>
                      <a:cubicBezTo>
                        <a:pt x="2508" y="7035"/>
                        <a:pt x="1215" y="6516"/>
                        <a:pt x="197" y="5820"/>
                      </a:cubicBezTo>
                      <a:lnTo>
                        <a:pt x="197" y="5820"/>
                      </a:lnTo>
                      <a:cubicBezTo>
                        <a:pt x="1679" y="4096"/>
                        <a:pt x="2908" y="2660"/>
                        <a:pt x="3781" y="1644"/>
                      </a:cubicBezTo>
                      <a:cubicBezTo>
                        <a:pt x="4214" y="1132"/>
                        <a:pt x="4555" y="731"/>
                        <a:pt x="4795" y="447"/>
                      </a:cubicBezTo>
                      <a:cubicBezTo>
                        <a:pt x="4904" y="315"/>
                        <a:pt x="4992" y="211"/>
                        <a:pt x="5057" y="128"/>
                      </a:cubicBezTo>
                      <a:cubicBezTo>
                        <a:pt x="5118" y="57"/>
                        <a:pt x="5149" y="19"/>
                        <a:pt x="5144" y="14"/>
                      </a:cubicBezTo>
                      <a:close/>
                      <a:moveTo>
                        <a:pt x="5717" y="1"/>
                      </a:moveTo>
                      <a:cubicBezTo>
                        <a:pt x="5537" y="5"/>
                        <a:pt x="5398" y="5"/>
                        <a:pt x="5289" y="5"/>
                      </a:cubicBezTo>
                      <a:cubicBezTo>
                        <a:pt x="5192" y="9"/>
                        <a:pt x="5144" y="9"/>
                        <a:pt x="5144" y="14"/>
                      </a:cubicBezTo>
                      <a:cubicBezTo>
                        <a:pt x="5144" y="14"/>
                        <a:pt x="5144" y="14"/>
                        <a:pt x="5144" y="14"/>
                      </a:cubicBezTo>
                      <a:cubicBezTo>
                        <a:pt x="5140" y="14"/>
                        <a:pt x="5106" y="49"/>
                        <a:pt x="5049" y="110"/>
                      </a:cubicBezTo>
                      <a:cubicBezTo>
                        <a:pt x="4983" y="184"/>
                        <a:pt x="4891" y="285"/>
                        <a:pt x="4777" y="412"/>
                      </a:cubicBezTo>
                      <a:cubicBezTo>
                        <a:pt x="4528" y="691"/>
                        <a:pt x="4183" y="1080"/>
                        <a:pt x="3742" y="1578"/>
                      </a:cubicBezTo>
                      <a:cubicBezTo>
                        <a:pt x="2846" y="2601"/>
                        <a:pt x="1574" y="4047"/>
                        <a:pt x="49" y="5791"/>
                      </a:cubicBezTo>
                      <a:lnTo>
                        <a:pt x="1" y="5844"/>
                      </a:lnTo>
                      <a:lnTo>
                        <a:pt x="63" y="5888"/>
                      </a:lnTo>
                      <a:cubicBezTo>
                        <a:pt x="1102" y="6622"/>
                        <a:pt x="2435" y="7173"/>
                        <a:pt x="3921" y="7343"/>
                      </a:cubicBezTo>
                      <a:cubicBezTo>
                        <a:pt x="4256" y="7383"/>
                        <a:pt x="4598" y="7404"/>
                        <a:pt x="4944" y="7404"/>
                      </a:cubicBezTo>
                      <a:cubicBezTo>
                        <a:pt x="6128" y="7404"/>
                        <a:pt x="7363" y="7163"/>
                        <a:pt x="8522" y="6652"/>
                      </a:cubicBezTo>
                      <a:cubicBezTo>
                        <a:pt x="9965" y="6040"/>
                        <a:pt x="11154" y="5017"/>
                        <a:pt x="11984" y="3855"/>
                      </a:cubicBezTo>
                      <a:cubicBezTo>
                        <a:pt x="12391" y="3266"/>
                        <a:pt x="12701" y="2641"/>
                        <a:pt x="12923" y="2007"/>
                      </a:cubicBezTo>
                      <a:cubicBezTo>
                        <a:pt x="13137" y="1368"/>
                        <a:pt x="13234" y="727"/>
                        <a:pt x="13273" y="110"/>
                      </a:cubicBezTo>
                      <a:lnTo>
                        <a:pt x="13278" y="41"/>
                      </a:lnTo>
                      <a:lnTo>
                        <a:pt x="13208" y="41"/>
                      </a:lnTo>
                      <a:cubicBezTo>
                        <a:pt x="10791" y="23"/>
                        <a:pt x="8772" y="9"/>
                        <a:pt x="73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3" name="Google Shape;2073;p55"/>
                <p:cNvSpPr/>
                <p:nvPr/>
              </p:nvSpPr>
              <p:spPr>
                <a:xfrm>
                  <a:off x="1737602" y="3526725"/>
                  <a:ext cx="13495" cy="13553"/>
                </a:xfrm>
                <a:custGeom>
                  <a:rect b="b" l="l" r="r" t="t"/>
                  <a:pathLst>
                    <a:path extrusionOk="0" h="931" w="927">
                      <a:moveTo>
                        <a:pt x="464" y="0"/>
                      </a:moveTo>
                      <a:cubicBezTo>
                        <a:pt x="206" y="0"/>
                        <a:pt x="0" y="210"/>
                        <a:pt x="0" y="467"/>
                      </a:cubicBezTo>
                      <a:cubicBezTo>
                        <a:pt x="0" y="721"/>
                        <a:pt x="206" y="930"/>
                        <a:pt x="464" y="930"/>
                      </a:cubicBezTo>
                      <a:cubicBezTo>
                        <a:pt x="716" y="930"/>
                        <a:pt x="926" y="721"/>
                        <a:pt x="926" y="467"/>
                      </a:cubicBezTo>
                      <a:cubicBezTo>
                        <a:pt x="926" y="210"/>
                        <a:pt x="716" y="0"/>
                        <a:pt x="46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4" name="Google Shape;2074;p55"/>
                <p:cNvSpPr/>
                <p:nvPr/>
              </p:nvSpPr>
              <p:spPr>
                <a:xfrm>
                  <a:off x="1744211" y="3482950"/>
                  <a:ext cx="141004" cy="50587"/>
                </a:xfrm>
                <a:custGeom>
                  <a:rect b="b" l="l" r="r" t="t"/>
                  <a:pathLst>
                    <a:path extrusionOk="0" h="3475" w="9686">
                      <a:moveTo>
                        <a:pt x="3374" y="0"/>
                      </a:moveTo>
                      <a:lnTo>
                        <a:pt x="3348" y="22"/>
                      </a:lnTo>
                      <a:cubicBezTo>
                        <a:pt x="2392" y="983"/>
                        <a:pt x="1547" y="1840"/>
                        <a:pt x="949" y="2461"/>
                      </a:cubicBezTo>
                      <a:cubicBezTo>
                        <a:pt x="669" y="2753"/>
                        <a:pt x="433" y="2998"/>
                        <a:pt x="250" y="3195"/>
                      </a:cubicBezTo>
                      <a:cubicBezTo>
                        <a:pt x="88" y="3365"/>
                        <a:pt x="0" y="3465"/>
                        <a:pt x="10" y="3474"/>
                      </a:cubicBezTo>
                      <a:cubicBezTo>
                        <a:pt x="10" y="3474"/>
                        <a:pt x="10" y="3474"/>
                        <a:pt x="10" y="3474"/>
                      </a:cubicBezTo>
                      <a:cubicBezTo>
                        <a:pt x="20" y="3474"/>
                        <a:pt x="120" y="3390"/>
                        <a:pt x="289" y="3234"/>
                      </a:cubicBezTo>
                      <a:cubicBezTo>
                        <a:pt x="482" y="3046"/>
                        <a:pt x="726" y="2814"/>
                        <a:pt x="1023" y="2530"/>
                      </a:cubicBezTo>
                      <a:cubicBezTo>
                        <a:pt x="1639" y="1937"/>
                        <a:pt x="2483" y="1101"/>
                        <a:pt x="3435" y="153"/>
                      </a:cubicBezTo>
                      <a:lnTo>
                        <a:pt x="4143" y="153"/>
                      </a:lnTo>
                      <a:cubicBezTo>
                        <a:pt x="5673" y="153"/>
                        <a:pt x="7059" y="144"/>
                        <a:pt x="8064" y="131"/>
                      </a:cubicBezTo>
                      <a:cubicBezTo>
                        <a:pt x="8540" y="123"/>
                        <a:pt x="8941" y="113"/>
                        <a:pt x="9252" y="105"/>
                      </a:cubicBezTo>
                      <a:cubicBezTo>
                        <a:pt x="9532" y="97"/>
                        <a:pt x="9685" y="87"/>
                        <a:pt x="9685" y="79"/>
                      </a:cubicBezTo>
                      <a:cubicBezTo>
                        <a:pt x="9685" y="65"/>
                        <a:pt x="9532" y="57"/>
                        <a:pt x="9252" y="48"/>
                      </a:cubicBezTo>
                      <a:cubicBezTo>
                        <a:pt x="8941" y="39"/>
                        <a:pt x="8540" y="31"/>
                        <a:pt x="8064" y="22"/>
                      </a:cubicBezTo>
                      <a:cubicBezTo>
                        <a:pt x="7059" y="9"/>
                        <a:pt x="5673" y="0"/>
                        <a:pt x="414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5" name="Google Shape;2075;p55"/>
                <p:cNvSpPr/>
                <p:nvPr/>
              </p:nvSpPr>
              <p:spPr>
                <a:xfrm>
                  <a:off x="1868198" y="3447488"/>
                  <a:ext cx="193484" cy="122501"/>
                </a:xfrm>
                <a:custGeom>
                  <a:rect b="b" l="l" r="r" t="t"/>
                  <a:pathLst>
                    <a:path extrusionOk="0" h="8415" w="13291">
                      <a:moveTo>
                        <a:pt x="1623" y="0"/>
                      </a:moveTo>
                      <a:lnTo>
                        <a:pt x="1623" y="0"/>
                      </a:lnTo>
                      <a:cubicBezTo>
                        <a:pt x="1618" y="0"/>
                        <a:pt x="1522" y="80"/>
                        <a:pt x="1526" y="80"/>
                      </a:cubicBezTo>
                      <a:cubicBezTo>
                        <a:pt x="1527" y="80"/>
                        <a:pt x="1532" y="76"/>
                        <a:pt x="1544" y="68"/>
                      </a:cubicBezTo>
                      <a:lnTo>
                        <a:pt x="1544" y="72"/>
                      </a:lnTo>
                      <a:lnTo>
                        <a:pt x="1539" y="80"/>
                      </a:lnTo>
                      <a:lnTo>
                        <a:pt x="1539" y="98"/>
                      </a:lnTo>
                      <a:lnTo>
                        <a:pt x="1531" y="133"/>
                      </a:lnTo>
                      <a:lnTo>
                        <a:pt x="1517" y="203"/>
                      </a:lnTo>
                      <a:lnTo>
                        <a:pt x="1491" y="338"/>
                      </a:lnTo>
                      <a:lnTo>
                        <a:pt x="1443" y="618"/>
                      </a:lnTo>
                      <a:cubicBezTo>
                        <a:pt x="1408" y="802"/>
                        <a:pt x="1374" y="986"/>
                        <a:pt x="1338" y="1169"/>
                      </a:cubicBezTo>
                      <a:cubicBezTo>
                        <a:pt x="1273" y="1531"/>
                        <a:pt x="1203" y="1894"/>
                        <a:pt x="1138" y="2257"/>
                      </a:cubicBezTo>
                      <a:cubicBezTo>
                        <a:pt x="1007" y="2973"/>
                        <a:pt x="875" y="3681"/>
                        <a:pt x="749" y="4372"/>
                      </a:cubicBezTo>
                      <a:cubicBezTo>
                        <a:pt x="491" y="5758"/>
                        <a:pt x="246" y="7086"/>
                        <a:pt x="19" y="8332"/>
                      </a:cubicBezTo>
                      <a:lnTo>
                        <a:pt x="1" y="8414"/>
                      </a:lnTo>
                      <a:lnTo>
                        <a:pt x="89" y="8414"/>
                      </a:lnTo>
                      <a:cubicBezTo>
                        <a:pt x="3519" y="8401"/>
                        <a:pt x="6421" y="8388"/>
                        <a:pt x="8474" y="8380"/>
                      </a:cubicBezTo>
                      <a:cubicBezTo>
                        <a:pt x="9484" y="8370"/>
                        <a:pt x="10289" y="8366"/>
                        <a:pt x="10848" y="8362"/>
                      </a:cubicBezTo>
                      <a:cubicBezTo>
                        <a:pt x="11110" y="8358"/>
                        <a:pt x="11320" y="8354"/>
                        <a:pt x="11469" y="8354"/>
                      </a:cubicBezTo>
                      <a:cubicBezTo>
                        <a:pt x="11534" y="8348"/>
                        <a:pt x="11586" y="8348"/>
                        <a:pt x="11630" y="8348"/>
                      </a:cubicBezTo>
                      <a:cubicBezTo>
                        <a:pt x="11665" y="8344"/>
                        <a:pt x="11683" y="8344"/>
                        <a:pt x="11678" y="8344"/>
                      </a:cubicBezTo>
                      <a:cubicBezTo>
                        <a:pt x="11678" y="8340"/>
                        <a:pt x="11661" y="8340"/>
                        <a:pt x="11621" y="8340"/>
                      </a:cubicBezTo>
                      <a:cubicBezTo>
                        <a:pt x="11578" y="8336"/>
                        <a:pt x="11525" y="8336"/>
                        <a:pt x="11455" y="8336"/>
                      </a:cubicBezTo>
                      <a:cubicBezTo>
                        <a:pt x="11302" y="8332"/>
                        <a:pt x="11088" y="8327"/>
                        <a:pt x="10822" y="8327"/>
                      </a:cubicBezTo>
                      <a:cubicBezTo>
                        <a:pt x="10257" y="8322"/>
                        <a:pt x="9450" y="8314"/>
                        <a:pt x="8435" y="8305"/>
                      </a:cubicBezTo>
                      <a:cubicBezTo>
                        <a:pt x="6407" y="8296"/>
                        <a:pt x="3549" y="8288"/>
                        <a:pt x="173" y="8275"/>
                      </a:cubicBezTo>
                      <a:lnTo>
                        <a:pt x="173" y="8275"/>
                      </a:lnTo>
                      <a:cubicBezTo>
                        <a:pt x="401" y="7053"/>
                        <a:pt x="645" y="5754"/>
                        <a:pt x="896" y="4403"/>
                      </a:cubicBezTo>
                      <a:cubicBezTo>
                        <a:pt x="1023" y="3707"/>
                        <a:pt x="1154" y="3005"/>
                        <a:pt x="1290" y="2283"/>
                      </a:cubicBezTo>
                      <a:cubicBezTo>
                        <a:pt x="1356" y="1924"/>
                        <a:pt x="1426" y="1562"/>
                        <a:pt x="1491" y="1195"/>
                      </a:cubicBezTo>
                      <a:cubicBezTo>
                        <a:pt x="1526" y="1012"/>
                        <a:pt x="1561" y="828"/>
                        <a:pt x="1596" y="645"/>
                      </a:cubicBezTo>
                      <a:lnTo>
                        <a:pt x="1644" y="369"/>
                      </a:lnTo>
                      <a:lnTo>
                        <a:pt x="1671" y="229"/>
                      </a:lnTo>
                      <a:lnTo>
                        <a:pt x="1683" y="159"/>
                      </a:lnTo>
                      <a:lnTo>
                        <a:pt x="1684" y="155"/>
                      </a:lnTo>
                      <a:lnTo>
                        <a:pt x="1684" y="155"/>
                      </a:lnTo>
                      <a:cubicBezTo>
                        <a:pt x="5958" y="151"/>
                        <a:pt x="9915" y="147"/>
                        <a:pt x="13138" y="141"/>
                      </a:cubicBezTo>
                      <a:lnTo>
                        <a:pt x="13138" y="141"/>
                      </a:lnTo>
                      <a:cubicBezTo>
                        <a:pt x="12694" y="2603"/>
                        <a:pt x="12326" y="4635"/>
                        <a:pt x="12072" y="6067"/>
                      </a:cubicBezTo>
                      <a:cubicBezTo>
                        <a:pt x="11945" y="6785"/>
                        <a:pt x="11844" y="7348"/>
                        <a:pt x="11774" y="7741"/>
                      </a:cubicBezTo>
                      <a:cubicBezTo>
                        <a:pt x="11743" y="7929"/>
                        <a:pt x="11717" y="8078"/>
                        <a:pt x="11699" y="8187"/>
                      </a:cubicBezTo>
                      <a:cubicBezTo>
                        <a:pt x="11687" y="8288"/>
                        <a:pt x="11678" y="8340"/>
                        <a:pt x="11678" y="8344"/>
                      </a:cubicBezTo>
                      <a:cubicBezTo>
                        <a:pt x="11683" y="8344"/>
                        <a:pt x="11691" y="8296"/>
                        <a:pt x="11713" y="8201"/>
                      </a:cubicBezTo>
                      <a:cubicBezTo>
                        <a:pt x="11735" y="8096"/>
                        <a:pt x="11766" y="7951"/>
                        <a:pt x="11800" y="7772"/>
                      </a:cubicBezTo>
                      <a:cubicBezTo>
                        <a:pt x="11879" y="7378"/>
                        <a:pt x="11988" y="6823"/>
                        <a:pt x="12124" y="6115"/>
                      </a:cubicBezTo>
                      <a:cubicBezTo>
                        <a:pt x="12403" y="4661"/>
                        <a:pt x="12797" y="2593"/>
                        <a:pt x="13273" y="89"/>
                      </a:cubicBezTo>
                      <a:lnTo>
                        <a:pt x="13291" y="15"/>
                      </a:lnTo>
                      <a:lnTo>
                        <a:pt x="13212" y="15"/>
                      </a:lnTo>
                      <a:cubicBezTo>
                        <a:pt x="9960" y="10"/>
                        <a:pt x="5953" y="6"/>
                        <a:pt x="1622" y="2"/>
                      </a:cubicBezTo>
                      <a:cubicBezTo>
                        <a:pt x="1623" y="1"/>
                        <a:pt x="1623" y="0"/>
                        <a:pt x="16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6" name="Google Shape;2076;p55"/>
                <p:cNvSpPr/>
                <p:nvPr/>
              </p:nvSpPr>
              <p:spPr>
                <a:xfrm>
                  <a:off x="1748157" y="3662604"/>
                  <a:ext cx="13495" cy="13495"/>
                </a:xfrm>
                <a:custGeom>
                  <a:rect b="b" l="l" r="r" t="t"/>
                  <a:pathLst>
                    <a:path extrusionOk="0" h="927" w="927">
                      <a:moveTo>
                        <a:pt x="463" y="1"/>
                      </a:moveTo>
                      <a:cubicBezTo>
                        <a:pt x="206" y="1"/>
                        <a:pt x="1" y="205"/>
                        <a:pt x="1" y="463"/>
                      </a:cubicBezTo>
                      <a:cubicBezTo>
                        <a:pt x="1" y="717"/>
                        <a:pt x="206" y="927"/>
                        <a:pt x="463" y="927"/>
                      </a:cubicBezTo>
                      <a:cubicBezTo>
                        <a:pt x="721" y="927"/>
                        <a:pt x="927" y="717"/>
                        <a:pt x="927" y="463"/>
                      </a:cubicBezTo>
                      <a:cubicBezTo>
                        <a:pt x="927" y="205"/>
                        <a:pt x="721" y="1"/>
                        <a:pt x="4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7" name="Google Shape;2077;p55"/>
                <p:cNvSpPr/>
                <p:nvPr/>
              </p:nvSpPr>
              <p:spPr>
                <a:xfrm>
                  <a:off x="1754897" y="3668194"/>
                  <a:ext cx="122618" cy="2300"/>
                </a:xfrm>
                <a:custGeom>
                  <a:rect b="b" l="l" r="r" t="t"/>
                  <a:pathLst>
                    <a:path extrusionOk="0" h="158" w="8423">
                      <a:moveTo>
                        <a:pt x="4214" y="1"/>
                      </a:moveTo>
                      <a:cubicBezTo>
                        <a:pt x="1884" y="1"/>
                        <a:pt x="0" y="36"/>
                        <a:pt x="0" y="79"/>
                      </a:cubicBezTo>
                      <a:cubicBezTo>
                        <a:pt x="0" y="123"/>
                        <a:pt x="1884" y="158"/>
                        <a:pt x="4214" y="158"/>
                      </a:cubicBezTo>
                      <a:cubicBezTo>
                        <a:pt x="6539" y="158"/>
                        <a:pt x="8423" y="123"/>
                        <a:pt x="8423" y="79"/>
                      </a:cubicBezTo>
                      <a:cubicBezTo>
                        <a:pt x="8423" y="36"/>
                        <a:pt x="6539" y="1"/>
                        <a:pt x="421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8" name="Google Shape;2078;p55"/>
                <p:cNvSpPr/>
                <p:nvPr/>
              </p:nvSpPr>
              <p:spPr>
                <a:xfrm>
                  <a:off x="1862855" y="3632266"/>
                  <a:ext cx="198768" cy="90795"/>
                </a:xfrm>
                <a:custGeom>
                  <a:rect b="b" l="l" r="r" t="t"/>
                  <a:pathLst>
                    <a:path extrusionOk="0" h="6237" w="13654">
                      <a:moveTo>
                        <a:pt x="1702" y="108"/>
                      </a:moveTo>
                      <a:lnTo>
                        <a:pt x="1702" y="108"/>
                      </a:lnTo>
                      <a:cubicBezTo>
                        <a:pt x="1702" y="108"/>
                        <a:pt x="1702" y="108"/>
                        <a:pt x="1701" y="109"/>
                      </a:cubicBezTo>
                      <a:lnTo>
                        <a:pt x="1701" y="109"/>
                      </a:lnTo>
                      <a:lnTo>
                        <a:pt x="1701" y="109"/>
                      </a:lnTo>
                      <a:cubicBezTo>
                        <a:pt x="1702" y="108"/>
                        <a:pt x="1702" y="108"/>
                        <a:pt x="1702" y="108"/>
                      </a:cubicBezTo>
                      <a:close/>
                      <a:moveTo>
                        <a:pt x="13504" y="149"/>
                      </a:moveTo>
                      <a:cubicBezTo>
                        <a:pt x="13058" y="1976"/>
                        <a:pt x="12692" y="3462"/>
                        <a:pt x="12434" y="4505"/>
                      </a:cubicBezTo>
                      <a:cubicBezTo>
                        <a:pt x="12312" y="5026"/>
                        <a:pt x="12211" y="5436"/>
                        <a:pt x="12141" y="5724"/>
                      </a:cubicBezTo>
                      <a:cubicBezTo>
                        <a:pt x="12110" y="5861"/>
                        <a:pt x="12088" y="5965"/>
                        <a:pt x="12066" y="6048"/>
                      </a:cubicBezTo>
                      <a:cubicBezTo>
                        <a:pt x="12054" y="6123"/>
                        <a:pt x="12045" y="6157"/>
                        <a:pt x="12045" y="6162"/>
                      </a:cubicBezTo>
                      <a:cubicBezTo>
                        <a:pt x="12045" y="6162"/>
                        <a:pt x="12023" y="6157"/>
                        <a:pt x="11984" y="6157"/>
                      </a:cubicBezTo>
                      <a:cubicBezTo>
                        <a:pt x="11941" y="6157"/>
                        <a:pt x="11883" y="6153"/>
                        <a:pt x="11814" y="6153"/>
                      </a:cubicBezTo>
                      <a:cubicBezTo>
                        <a:pt x="11652" y="6149"/>
                        <a:pt x="11429" y="6144"/>
                        <a:pt x="11149" y="6144"/>
                      </a:cubicBezTo>
                      <a:cubicBezTo>
                        <a:pt x="10559" y="6135"/>
                        <a:pt x="9720" y="6131"/>
                        <a:pt x="8671" y="6123"/>
                      </a:cubicBezTo>
                      <a:cubicBezTo>
                        <a:pt x="6571" y="6113"/>
                        <a:pt x="3624" y="6101"/>
                        <a:pt x="186" y="6087"/>
                      </a:cubicBezTo>
                      <a:lnTo>
                        <a:pt x="186" y="6087"/>
                      </a:lnTo>
                      <a:cubicBezTo>
                        <a:pt x="420" y="5180"/>
                        <a:pt x="660" y="4228"/>
                        <a:pt x="910" y="3247"/>
                      </a:cubicBezTo>
                      <a:cubicBezTo>
                        <a:pt x="1037" y="2735"/>
                        <a:pt x="1168" y="2220"/>
                        <a:pt x="1299" y="1700"/>
                      </a:cubicBezTo>
                      <a:cubicBezTo>
                        <a:pt x="1364" y="1438"/>
                        <a:pt x="1434" y="1171"/>
                        <a:pt x="1499" y="909"/>
                      </a:cubicBezTo>
                      <a:lnTo>
                        <a:pt x="1600" y="512"/>
                      </a:lnTo>
                      <a:lnTo>
                        <a:pt x="1653" y="310"/>
                      </a:lnTo>
                      <a:lnTo>
                        <a:pt x="1675" y="209"/>
                      </a:lnTo>
                      <a:lnTo>
                        <a:pt x="1685" y="171"/>
                      </a:lnTo>
                      <a:lnTo>
                        <a:pt x="1685" y="171"/>
                      </a:lnTo>
                      <a:cubicBezTo>
                        <a:pt x="6219" y="161"/>
                        <a:pt x="10362" y="153"/>
                        <a:pt x="13504" y="149"/>
                      </a:cubicBezTo>
                      <a:close/>
                      <a:moveTo>
                        <a:pt x="1643" y="0"/>
                      </a:moveTo>
                      <a:cubicBezTo>
                        <a:pt x="1642" y="0"/>
                        <a:pt x="1546" y="75"/>
                        <a:pt x="1547" y="75"/>
                      </a:cubicBezTo>
                      <a:cubicBezTo>
                        <a:pt x="1547" y="75"/>
                        <a:pt x="1547" y="74"/>
                        <a:pt x="1548" y="74"/>
                      </a:cubicBezTo>
                      <a:lnTo>
                        <a:pt x="1548" y="78"/>
                      </a:lnTo>
                      <a:lnTo>
                        <a:pt x="1548" y="83"/>
                      </a:lnTo>
                      <a:lnTo>
                        <a:pt x="1544" y="96"/>
                      </a:lnTo>
                      <a:lnTo>
                        <a:pt x="1539" y="122"/>
                      </a:lnTo>
                      <a:lnTo>
                        <a:pt x="1526" y="171"/>
                      </a:lnTo>
                      <a:lnTo>
                        <a:pt x="1499" y="270"/>
                      </a:lnTo>
                      <a:lnTo>
                        <a:pt x="1447" y="472"/>
                      </a:lnTo>
                      <a:lnTo>
                        <a:pt x="1347" y="869"/>
                      </a:lnTo>
                      <a:cubicBezTo>
                        <a:pt x="1281" y="1136"/>
                        <a:pt x="1216" y="1398"/>
                        <a:pt x="1150" y="1660"/>
                      </a:cubicBezTo>
                      <a:cubicBezTo>
                        <a:pt x="1019" y="2184"/>
                        <a:pt x="888" y="2700"/>
                        <a:pt x="761" y="3207"/>
                      </a:cubicBezTo>
                      <a:cubicBezTo>
                        <a:pt x="503" y="4225"/>
                        <a:pt x="259" y="5205"/>
                        <a:pt x="23" y="6144"/>
                      </a:cubicBezTo>
                      <a:lnTo>
                        <a:pt x="1" y="6236"/>
                      </a:lnTo>
                      <a:lnTo>
                        <a:pt x="93" y="6236"/>
                      </a:lnTo>
                      <a:cubicBezTo>
                        <a:pt x="3589" y="6222"/>
                        <a:pt x="6582" y="6210"/>
                        <a:pt x="8710" y="6201"/>
                      </a:cubicBezTo>
                      <a:cubicBezTo>
                        <a:pt x="9759" y="6192"/>
                        <a:pt x="10590" y="6188"/>
                        <a:pt x="11175" y="6179"/>
                      </a:cubicBezTo>
                      <a:cubicBezTo>
                        <a:pt x="11451" y="6179"/>
                        <a:pt x="11669" y="6175"/>
                        <a:pt x="11826" y="6170"/>
                      </a:cubicBezTo>
                      <a:cubicBezTo>
                        <a:pt x="11897" y="6170"/>
                        <a:pt x="11949" y="6166"/>
                        <a:pt x="11993" y="6166"/>
                      </a:cubicBezTo>
                      <a:cubicBezTo>
                        <a:pt x="12026" y="6166"/>
                        <a:pt x="12044" y="6163"/>
                        <a:pt x="12046" y="6162"/>
                      </a:cubicBezTo>
                      <a:lnTo>
                        <a:pt x="12046" y="6162"/>
                      </a:lnTo>
                      <a:cubicBezTo>
                        <a:pt x="12046" y="6162"/>
                        <a:pt x="12046" y="6162"/>
                        <a:pt x="12046" y="6162"/>
                      </a:cubicBezTo>
                      <a:cubicBezTo>
                        <a:pt x="12051" y="6162"/>
                        <a:pt x="12059" y="6127"/>
                        <a:pt x="12080" y="6061"/>
                      </a:cubicBezTo>
                      <a:cubicBezTo>
                        <a:pt x="12102" y="5982"/>
                        <a:pt x="12128" y="5882"/>
                        <a:pt x="12163" y="5750"/>
                      </a:cubicBezTo>
                      <a:cubicBezTo>
                        <a:pt x="12242" y="5467"/>
                        <a:pt x="12346" y="5065"/>
                        <a:pt x="12482" y="4550"/>
                      </a:cubicBezTo>
                      <a:cubicBezTo>
                        <a:pt x="12758" y="3487"/>
                        <a:pt x="13151" y="1970"/>
                        <a:pt x="13635" y="105"/>
                      </a:cubicBezTo>
                      <a:lnTo>
                        <a:pt x="13653" y="30"/>
                      </a:lnTo>
                      <a:lnTo>
                        <a:pt x="13579" y="30"/>
                      </a:lnTo>
                      <a:cubicBezTo>
                        <a:pt x="10415" y="26"/>
                        <a:pt x="6219" y="22"/>
                        <a:pt x="1626" y="13"/>
                      </a:cubicBezTo>
                      <a:cubicBezTo>
                        <a:pt x="1638" y="4"/>
                        <a:pt x="1643" y="0"/>
                        <a:pt x="164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9" name="Google Shape;2079;p55"/>
                <p:cNvSpPr/>
                <p:nvPr/>
              </p:nvSpPr>
              <p:spPr>
                <a:xfrm>
                  <a:off x="1909046" y="3484479"/>
                  <a:ext cx="115485" cy="2300"/>
                </a:xfrm>
                <a:custGeom>
                  <a:rect b="b" l="l" r="r" t="t"/>
                  <a:pathLst>
                    <a:path extrusionOk="0" h="158" w="7933">
                      <a:moveTo>
                        <a:pt x="3969" y="0"/>
                      </a:moveTo>
                      <a:cubicBezTo>
                        <a:pt x="1775" y="0"/>
                        <a:pt x="0" y="35"/>
                        <a:pt x="0" y="79"/>
                      </a:cubicBezTo>
                      <a:cubicBezTo>
                        <a:pt x="0" y="123"/>
                        <a:pt x="1775" y="157"/>
                        <a:pt x="3969" y="157"/>
                      </a:cubicBezTo>
                      <a:cubicBezTo>
                        <a:pt x="6158" y="157"/>
                        <a:pt x="7933" y="123"/>
                        <a:pt x="7933" y="79"/>
                      </a:cubicBezTo>
                      <a:cubicBezTo>
                        <a:pt x="7933" y="35"/>
                        <a:pt x="6158" y="0"/>
                        <a:pt x="396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0" name="Google Shape;2080;p55"/>
                <p:cNvSpPr/>
                <p:nvPr/>
              </p:nvSpPr>
              <p:spPr>
                <a:xfrm>
                  <a:off x="1907008" y="3503360"/>
                  <a:ext cx="116183" cy="2300"/>
                </a:xfrm>
                <a:custGeom>
                  <a:rect b="b" l="l" r="r" t="t"/>
                  <a:pathLst>
                    <a:path extrusionOk="0" h="158" w="7981">
                      <a:moveTo>
                        <a:pt x="3991" y="0"/>
                      </a:moveTo>
                      <a:cubicBezTo>
                        <a:pt x="1788" y="0"/>
                        <a:pt x="1" y="36"/>
                        <a:pt x="1" y="79"/>
                      </a:cubicBezTo>
                      <a:cubicBezTo>
                        <a:pt x="1" y="123"/>
                        <a:pt x="1788" y="158"/>
                        <a:pt x="3991" y="158"/>
                      </a:cubicBezTo>
                      <a:cubicBezTo>
                        <a:pt x="6193" y="158"/>
                        <a:pt x="7980" y="123"/>
                        <a:pt x="7980" y="79"/>
                      </a:cubicBezTo>
                      <a:cubicBezTo>
                        <a:pt x="7980" y="36"/>
                        <a:pt x="6193" y="0"/>
                        <a:pt x="399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1" name="Google Shape;2081;p55"/>
                <p:cNvSpPr/>
                <p:nvPr/>
              </p:nvSpPr>
              <p:spPr>
                <a:xfrm>
                  <a:off x="1907721" y="3521615"/>
                  <a:ext cx="112093" cy="2242"/>
                </a:xfrm>
                <a:custGeom>
                  <a:rect b="b" l="l" r="r" t="t"/>
                  <a:pathLst>
                    <a:path extrusionOk="0" h="154" w="7700">
                      <a:moveTo>
                        <a:pt x="3850" y="1"/>
                      </a:moveTo>
                      <a:cubicBezTo>
                        <a:pt x="1721" y="1"/>
                        <a:pt x="0" y="36"/>
                        <a:pt x="0" y="79"/>
                      </a:cubicBezTo>
                      <a:cubicBezTo>
                        <a:pt x="0" y="119"/>
                        <a:pt x="1721" y="154"/>
                        <a:pt x="3850" y="154"/>
                      </a:cubicBezTo>
                      <a:cubicBezTo>
                        <a:pt x="5974" y="154"/>
                        <a:pt x="7700" y="119"/>
                        <a:pt x="7700" y="79"/>
                      </a:cubicBezTo>
                      <a:cubicBezTo>
                        <a:pt x="7700" y="36"/>
                        <a:pt x="5974" y="1"/>
                        <a:pt x="38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2" name="Google Shape;2082;p55"/>
                <p:cNvSpPr/>
                <p:nvPr/>
              </p:nvSpPr>
              <p:spPr>
                <a:xfrm>
                  <a:off x="1911783" y="3666098"/>
                  <a:ext cx="110084" cy="2315"/>
                </a:xfrm>
                <a:custGeom>
                  <a:rect b="b" l="l" r="r" t="t"/>
                  <a:pathLst>
                    <a:path extrusionOk="0" h="159" w="7562">
                      <a:moveTo>
                        <a:pt x="3781" y="1"/>
                      </a:moveTo>
                      <a:cubicBezTo>
                        <a:pt x="1692" y="1"/>
                        <a:pt x="0" y="36"/>
                        <a:pt x="0" y="80"/>
                      </a:cubicBezTo>
                      <a:cubicBezTo>
                        <a:pt x="0" y="123"/>
                        <a:pt x="1692" y="158"/>
                        <a:pt x="3781" y="158"/>
                      </a:cubicBezTo>
                      <a:cubicBezTo>
                        <a:pt x="5865" y="158"/>
                        <a:pt x="7561" y="123"/>
                        <a:pt x="7561" y="80"/>
                      </a:cubicBezTo>
                      <a:cubicBezTo>
                        <a:pt x="7561" y="36"/>
                        <a:pt x="5865" y="1"/>
                        <a:pt x="378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3" name="Google Shape;2083;p55"/>
                <p:cNvSpPr/>
                <p:nvPr/>
              </p:nvSpPr>
              <p:spPr>
                <a:xfrm>
                  <a:off x="1921202" y="3687032"/>
                  <a:ext cx="93852" cy="2315"/>
                </a:xfrm>
                <a:custGeom>
                  <a:rect b="b" l="l" r="r" t="t"/>
                  <a:pathLst>
                    <a:path extrusionOk="0" h="159" w="6447">
                      <a:moveTo>
                        <a:pt x="3225" y="1"/>
                      </a:moveTo>
                      <a:cubicBezTo>
                        <a:pt x="1442" y="1"/>
                        <a:pt x="0" y="36"/>
                        <a:pt x="0" y="80"/>
                      </a:cubicBezTo>
                      <a:cubicBezTo>
                        <a:pt x="0" y="123"/>
                        <a:pt x="1442" y="158"/>
                        <a:pt x="3225" y="158"/>
                      </a:cubicBezTo>
                      <a:cubicBezTo>
                        <a:pt x="5004" y="158"/>
                        <a:pt x="6446" y="123"/>
                        <a:pt x="6446" y="80"/>
                      </a:cubicBezTo>
                      <a:cubicBezTo>
                        <a:pt x="6446" y="36"/>
                        <a:pt x="5004" y="1"/>
                        <a:pt x="322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84" name="Google Shape;2084;p55"/>
              <p:cNvGrpSpPr/>
              <p:nvPr/>
            </p:nvGrpSpPr>
            <p:grpSpPr>
              <a:xfrm>
                <a:off x="1114774" y="3680787"/>
                <a:ext cx="742127" cy="590438"/>
                <a:chOff x="1114774" y="3680787"/>
                <a:chExt cx="742127" cy="590438"/>
              </a:xfrm>
            </p:grpSpPr>
            <p:sp>
              <p:nvSpPr>
                <p:cNvPr id="2085" name="Google Shape;2085;p55"/>
                <p:cNvSpPr/>
                <p:nvPr/>
              </p:nvSpPr>
              <p:spPr>
                <a:xfrm>
                  <a:off x="1570526" y="4224480"/>
                  <a:ext cx="152927" cy="46744"/>
                </a:xfrm>
                <a:custGeom>
                  <a:rect b="b" l="l" r="r" t="t"/>
                  <a:pathLst>
                    <a:path extrusionOk="0" h="3211" w="10505">
                      <a:moveTo>
                        <a:pt x="5474" y="1"/>
                      </a:moveTo>
                      <a:cubicBezTo>
                        <a:pt x="5278" y="1"/>
                        <a:pt x="5075" y="5"/>
                        <a:pt x="4865" y="14"/>
                      </a:cubicBezTo>
                      <a:cubicBezTo>
                        <a:pt x="849" y="179"/>
                        <a:pt x="1" y="2504"/>
                        <a:pt x="359" y="2898"/>
                      </a:cubicBezTo>
                      <a:cubicBezTo>
                        <a:pt x="359" y="2898"/>
                        <a:pt x="4869" y="3211"/>
                        <a:pt x="7875" y="3211"/>
                      </a:cubicBezTo>
                      <a:cubicBezTo>
                        <a:pt x="9378" y="3211"/>
                        <a:pt x="10504" y="3132"/>
                        <a:pt x="10503" y="2898"/>
                      </a:cubicBezTo>
                      <a:cubicBezTo>
                        <a:pt x="10495" y="1395"/>
                        <a:pt x="9049" y="1"/>
                        <a:pt x="5474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6" name="Google Shape;2086;p55"/>
                <p:cNvSpPr/>
                <p:nvPr/>
              </p:nvSpPr>
              <p:spPr>
                <a:xfrm>
                  <a:off x="1253595" y="4125868"/>
                  <a:ext cx="265558" cy="140931"/>
                </a:xfrm>
                <a:custGeom>
                  <a:rect b="b" l="l" r="r" t="t"/>
                  <a:pathLst>
                    <a:path extrusionOk="0" h="9681" w="18242">
                      <a:moveTo>
                        <a:pt x="4139" y="0"/>
                      </a:moveTo>
                      <a:cubicBezTo>
                        <a:pt x="3994" y="844"/>
                        <a:pt x="0" y="9680"/>
                        <a:pt x="2578" y="9680"/>
                      </a:cubicBezTo>
                      <a:lnTo>
                        <a:pt x="15531" y="9680"/>
                      </a:lnTo>
                      <a:cubicBezTo>
                        <a:pt x="15531" y="9680"/>
                        <a:pt x="14194" y="8417"/>
                        <a:pt x="18241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7" name="Google Shape;2087;p55"/>
                <p:cNvSpPr/>
                <p:nvPr/>
              </p:nvSpPr>
              <p:spPr>
                <a:xfrm>
                  <a:off x="1114774" y="3680787"/>
                  <a:ext cx="729782" cy="466233"/>
                </a:xfrm>
                <a:custGeom>
                  <a:rect b="b" l="l" r="r" t="t"/>
                  <a:pathLst>
                    <a:path extrusionOk="0" h="32027" w="50131">
                      <a:moveTo>
                        <a:pt x="50130" y="1"/>
                      </a:moveTo>
                      <a:lnTo>
                        <a:pt x="5293" y="1085"/>
                      </a:lnTo>
                      <a:lnTo>
                        <a:pt x="0" y="32026"/>
                      </a:lnTo>
                      <a:lnTo>
                        <a:pt x="44654" y="32026"/>
                      </a:lnTo>
                      <a:lnTo>
                        <a:pt x="5013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8" name="Google Shape;2088;p55"/>
                <p:cNvSpPr/>
                <p:nvPr/>
              </p:nvSpPr>
              <p:spPr>
                <a:xfrm>
                  <a:off x="1148941" y="3714254"/>
                  <a:ext cx="665205" cy="406343"/>
                </a:xfrm>
                <a:custGeom>
                  <a:rect b="b" l="l" r="r" t="t"/>
                  <a:pathLst>
                    <a:path extrusionOk="0" h="27913" w="45695">
                      <a:moveTo>
                        <a:pt x="45695" y="1"/>
                      </a:moveTo>
                      <a:lnTo>
                        <a:pt x="4466" y="298"/>
                      </a:lnTo>
                      <a:lnTo>
                        <a:pt x="0" y="27913"/>
                      </a:lnTo>
                      <a:lnTo>
                        <a:pt x="40782" y="27913"/>
                      </a:lnTo>
                      <a:lnTo>
                        <a:pt x="4569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9" name="Google Shape;2089;p55"/>
                <p:cNvSpPr/>
                <p:nvPr/>
              </p:nvSpPr>
              <p:spPr>
                <a:xfrm>
                  <a:off x="1114774" y="3680787"/>
                  <a:ext cx="742127" cy="478505"/>
                </a:xfrm>
                <a:custGeom>
                  <a:rect b="b" l="l" r="r" t="t"/>
                  <a:pathLst>
                    <a:path extrusionOk="0" h="32870" w="50979">
                      <a:moveTo>
                        <a:pt x="50130" y="1"/>
                      </a:moveTo>
                      <a:lnTo>
                        <a:pt x="44654" y="32026"/>
                      </a:lnTo>
                      <a:lnTo>
                        <a:pt x="0" y="32026"/>
                      </a:lnTo>
                      <a:lnTo>
                        <a:pt x="1176" y="32869"/>
                      </a:lnTo>
                      <a:lnTo>
                        <a:pt x="45293" y="32869"/>
                      </a:lnTo>
                      <a:lnTo>
                        <a:pt x="50979" y="569"/>
                      </a:lnTo>
                      <a:lnTo>
                        <a:pt x="50130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0" name="Google Shape;2090;p55"/>
                <p:cNvSpPr/>
                <p:nvPr/>
              </p:nvSpPr>
              <p:spPr>
                <a:xfrm>
                  <a:off x="1208044" y="3714254"/>
                  <a:ext cx="606102" cy="40921"/>
                </a:xfrm>
                <a:custGeom>
                  <a:rect b="b" l="l" r="r" t="t"/>
                  <a:pathLst>
                    <a:path extrusionOk="0" h="2811" w="41635">
                      <a:moveTo>
                        <a:pt x="41635" y="1"/>
                      </a:moveTo>
                      <a:lnTo>
                        <a:pt x="406" y="298"/>
                      </a:lnTo>
                      <a:lnTo>
                        <a:pt x="0" y="2811"/>
                      </a:lnTo>
                      <a:cubicBezTo>
                        <a:pt x="13" y="2714"/>
                        <a:pt x="41167" y="2653"/>
                        <a:pt x="41167" y="2653"/>
                      </a:cubicBezTo>
                      <a:lnTo>
                        <a:pt x="41635" y="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1" name="Google Shape;2091;p55"/>
                <p:cNvSpPr/>
                <p:nvPr/>
              </p:nvSpPr>
              <p:spPr>
                <a:xfrm>
                  <a:off x="1649034" y="3849071"/>
                  <a:ext cx="90038" cy="236545"/>
                </a:xfrm>
                <a:custGeom>
                  <a:rect b="b" l="l" r="r" t="t"/>
                  <a:pathLst>
                    <a:path extrusionOk="0" h="16249" w="6185">
                      <a:moveTo>
                        <a:pt x="6066" y="0"/>
                      </a:moveTo>
                      <a:cubicBezTo>
                        <a:pt x="4974" y="4"/>
                        <a:pt x="3904" y="4"/>
                        <a:pt x="2881" y="4"/>
                      </a:cubicBezTo>
                      <a:lnTo>
                        <a:pt x="2815" y="4"/>
                      </a:lnTo>
                      <a:lnTo>
                        <a:pt x="2802" y="66"/>
                      </a:lnTo>
                      <a:cubicBezTo>
                        <a:pt x="1998" y="4655"/>
                        <a:pt x="1290" y="8693"/>
                        <a:pt x="783" y="11598"/>
                      </a:cubicBezTo>
                      <a:cubicBezTo>
                        <a:pt x="534" y="13032"/>
                        <a:pt x="338" y="14186"/>
                        <a:pt x="198" y="14990"/>
                      </a:cubicBezTo>
                      <a:cubicBezTo>
                        <a:pt x="132" y="15374"/>
                        <a:pt x="84" y="15680"/>
                        <a:pt x="45" y="15894"/>
                      </a:cubicBezTo>
                      <a:cubicBezTo>
                        <a:pt x="31" y="15991"/>
                        <a:pt x="19" y="16069"/>
                        <a:pt x="9" y="16130"/>
                      </a:cubicBezTo>
                      <a:cubicBezTo>
                        <a:pt x="1" y="16178"/>
                        <a:pt x="1" y="16205"/>
                        <a:pt x="1" y="16205"/>
                      </a:cubicBezTo>
                      <a:cubicBezTo>
                        <a:pt x="1" y="16205"/>
                        <a:pt x="9" y="16174"/>
                        <a:pt x="23" y="16118"/>
                      </a:cubicBezTo>
                      <a:cubicBezTo>
                        <a:pt x="31" y="16056"/>
                        <a:pt x="49" y="15977"/>
                        <a:pt x="67" y="15877"/>
                      </a:cubicBezTo>
                      <a:cubicBezTo>
                        <a:pt x="110" y="15658"/>
                        <a:pt x="167" y="15348"/>
                        <a:pt x="241" y="14954"/>
                      </a:cubicBezTo>
                      <a:cubicBezTo>
                        <a:pt x="394" y="14147"/>
                        <a:pt x="608" y="12993"/>
                        <a:pt x="870" y="11555"/>
                      </a:cubicBezTo>
                      <a:cubicBezTo>
                        <a:pt x="1396" y="8680"/>
                        <a:pt x="2118" y="4688"/>
                        <a:pt x="2944" y="157"/>
                      </a:cubicBezTo>
                      <a:lnTo>
                        <a:pt x="5997" y="157"/>
                      </a:lnTo>
                      <a:cubicBezTo>
                        <a:pt x="4794" y="6866"/>
                        <a:pt x="3733" y="12753"/>
                        <a:pt x="3123" y="16161"/>
                      </a:cubicBezTo>
                      <a:lnTo>
                        <a:pt x="3123" y="16161"/>
                      </a:lnTo>
                      <a:cubicBezTo>
                        <a:pt x="2152" y="16174"/>
                        <a:pt x="1380" y="16183"/>
                        <a:pt x="840" y="16187"/>
                      </a:cubicBezTo>
                      <a:cubicBezTo>
                        <a:pt x="578" y="16192"/>
                        <a:pt x="368" y="16196"/>
                        <a:pt x="219" y="16196"/>
                      </a:cubicBezTo>
                      <a:cubicBezTo>
                        <a:pt x="154" y="16200"/>
                        <a:pt x="102" y="16200"/>
                        <a:pt x="57" y="16200"/>
                      </a:cubicBezTo>
                      <a:cubicBezTo>
                        <a:pt x="23" y="16200"/>
                        <a:pt x="1" y="16205"/>
                        <a:pt x="1" y="16205"/>
                      </a:cubicBezTo>
                      <a:cubicBezTo>
                        <a:pt x="1" y="16205"/>
                        <a:pt x="14" y="16209"/>
                        <a:pt x="49" y="16209"/>
                      </a:cubicBezTo>
                      <a:cubicBezTo>
                        <a:pt x="93" y="16209"/>
                        <a:pt x="140" y="16209"/>
                        <a:pt x="202" y="16213"/>
                      </a:cubicBezTo>
                      <a:cubicBezTo>
                        <a:pt x="350" y="16213"/>
                        <a:pt x="551" y="16218"/>
                        <a:pt x="814" y="16222"/>
                      </a:cubicBezTo>
                      <a:cubicBezTo>
                        <a:pt x="1364" y="16227"/>
                        <a:pt x="2155" y="16235"/>
                        <a:pt x="3156" y="16249"/>
                      </a:cubicBezTo>
                      <a:lnTo>
                        <a:pt x="3191" y="16249"/>
                      </a:lnTo>
                      <a:lnTo>
                        <a:pt x="3200" y="16213"/>
                      </a:lnTo>
                      <a:cubicBezTo>
                        <a:pt x="3829" y="12796"/>
                        <a:pt x="4922" y="6857"/>
                        <a:pt x="6167" y="92"/>
                      </a:cubicBezTo>
                      <a:lnTo>
                        <a:pt x="6185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2" name="Google Shape;2092;p55"/>
                <p:cNvSpPr/>
                <p:nvPr/>
              </p:nvSpPr>
              <p:spPr>
                <a:xfrm>
                  <a:off x="1573525" y="3916312"/>
                  <a:ext cx="80750" cy="169362"/>
                </a:xfrm>
                <a:custGeom>
                  <a:rect b="b" l="l" r="r" t="t"/>
                  <a:pathLst>
                    <a:path extrusionOk="0" h="11634" w="5547">
                      <a:moveTo>
                        <a:pt x="2300" y="153"/>
                      </a:moveTo>
                      <a:cubicBezTo>
                        <a:pt x="3282" y="153"/>
                        <a:pt x="4307" y="153"/>
                        <a:pt x="5357" y="157"/>
                      </a:cubicBezTo>
                      <a:lnTo>
                        <a:pt x="5357" y="157"/>
                      </a:lnTo>
                      <a:cubicBezTo>
                        <a:pt x="4447" y="4793"/>
                        <a:pt x="3637" y="8906"/>
                        <a:pt x="3120" y="11538"/>
                      </a:cubicBezTo>
                      <a:lnTo>
                        <a:pt x="3120" y="11538"/>
                      </a:lnTo>
                      <a:cubicBezTo>
                        <a:pt x="2159" y="11551"/>
                        <a:pt x="1392" y="11560"/>
                        <a:pt x="849" y="11564"/>
                      </a:cubicBezTo>
                      <a:cubicBezTo>
                        <a:pt x="587" y="11568"/>
                        <a:pt x="381" y="11573"/>
                        <a:pt x="228" y="11577"/>
                      </a:cubicBezTo>
                      <a:cubicBezTo>
                        <a:pt x="83" y="11581"/>
                        <a:pt x="10" y="11581"/>
                        <a:pt x="5" y="11586"/>
                      </a:cubicBezTo>
                      <a:cubicBezTo>
                        <a:pt x="5" y="11586"/>
                        <a:pt x="14" y="11564"/>
                        <a:pt x="22" y="11525"/>
                      </a:cubicBezTo>
                      <a:cubicBezTo>
                        <a:pt x="31" y="11477"/>
                        <a:pt x="44" y="11420"/>
                        <a:pt x="57" y="11354"/>
                      </a:cubicBezTo>
                      <a:cubicBezTo>
                        <a:pt x="93" y="11192"/>
                        <a:pt x="141" y="10974"/>
                        <a:pt x="197" y="10698"/>
                      </a:cubicBezTo>
                      <a:cubicBezTo>
                        <a:pt x="315" y="10117"/>
                        <a:pt x="482" y="9300"/>
                        <a:pt x="686" y="8278"/>
                      </a:cubicBezTo>
                      <a:cubicBezTo>
                        <a:pt x="1095" y="6237"/>
                        <a:pt x="1659" y="3396"/>
                        <a:pt x="2300" y="153"/>
                      </a:cubicBezTo>
                      <a:close/>
                      <a:moveTo>
                        <a:pt x="2177" y="0"/>
                      </a:moveTo>
                      <a:lnTo>
                        <a:pt x="2164" y="62"/>
                      </a:lnTo>
                      <a:cubicBezTo>
                        <a:pt x="1539" y="3361"/>
                        <a:pt x="993" y="6245"/>
                        <a:pt x="599" y="8322"/>
                      </a:cubicBezTo>
                      <a:cubicBezTo>
                        <a:pt x="411" y="9335"/>
                        <a:pt x="258" y="10152"/>
                        <a:pt x="153" y="10729"/>
                      </a:cubicBezTo>
                      <a:cubicBezTo>
                        <a:pt x="105" y="11000"/>
                        <a:pt x="66" y="11214"/>
                        <a:pt x="40" y="11372"/>
                      </a:cubicBezTo>
                      <a:cubicBezTo>
                        <a:pt x="15" y="11512"/>
                        <a:pt x="1" y="11586"/>
                        <a:pt x="4" y="11586"/>
                      </a:cubicBezTo>
                      <a:cubicBezTo>
                        <a:pt x="4" y="11586"/>
                        <a:pt x="4" y="11586"/>
                        <a:pt x="5" y="11586"/>
                      </a:cubicBezTo>
                      <a:lnTo>
                        <a:pt x="5" y="11586"/>
                      </a:lnTo>
                      <a:cubicBezTo>
                        <a:pt x="0" y="11590"/>
                        <a:pt x="71" y="11590"/>
                        <a:pt x="206" y="11594"/>
                      </a:cubicBezTo>
                      <a:cubicBezTo>
                        <a:pt x="359" y="11599"/>
                        <a:pt x="560" y="11599"/>
                        <a:pt x="817" y="11608"/>
                      </a:cubicBezTo>
                      <a:cubicBezTo>
                        <a:pt x="1377" y="11612"/>
                        <a:pt x="2168" y="11620"/>
                        <a:pt x="3160" y="11634"/>
                      </a:cubicBezTo>
                      <a:lnTo>
                        <a:pt x="3199" y="11634"/>
                      </a:lnTo>
                      <a:lnTo>
                        <a:pt x="3209" y="11594"/>
                      </a:lnTo>
                      <a:cubicBezTo>
                        <a:pt x="3741" y="8951"/>
                        <a:pt x="4581" y="4786"/>
                        <a:pt x="5529" y="93"/>
                      </a:cubicBezTo>
                      <a:lnTo>
                        <a:pt x="5547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3" name="Google Shape;2093;p55"/>
                <p:cNvSpPr/>
                <p:nvPr/>
              </p:nvSpPr>
              <p:spPr>
                <a:xfrm>
                  <a:off x="1498146" y="3794291"/>
                  <a:ext cx="100199" cy="291266"/>
                </a:xfrm>
                <a:custGeom>
                  <a:rect b="b" l="l" r="r" t="t"/>
                  <a:pathLst>
                    <a:path extrusionOk="0" h="20008" w="6883">
                      <a:moveTo>
                        <a:pt x="6696" y="158"/>
                      </a:moveTo>
                      <a:cubicBezTo>
                        <a:pt x="5142" y="8650"/>
                        <a:pt x="3807" y="16058"/>
                        <a:pt x="3126" y="19929"/>
                      </a:cubicBezTo>
                      <a:lnTo>
                        <a:pt x="3126" y="19929"/>
                      </a:lnTo>
                      <a:cubicBezTo>
                        <a:pt x="2135" y="19937"/>
                        <a:pt x="1358" y="19946"/>
                        <a:pt x="826" y="19950"/>
                      </a:cubicBezTo>
                      <a:cubicBezTo>
                        <a:pt x="563" y="19955"/>
                        <a:pt x="358" y="19959"/>
                        <a:pt x="214" y="19959"/>
                      </a:cubicBezTo>
                      <a:cubicBezTo>
                        <a:pt x="77" y="19963"/>
                        <a:pt x="3" y="19968"/>
                        <a:pt x="0" y="19968"/>
                      </a:cubicBezTo>
                      <a:lnTo>
                        <a:pt x="0" y="19968"/>
                      </a:lnTo>
                      <a:cubicBezTo>
                        <a:pt x="4" y="19967"/>
                        <a:pt x="9" y="19933"/>
                        <a:pt x="26" y="19863"/>
                      </a:cubicBezTo>
                      <a:cubicBezTo>
                        <a:pt x="39" y="19788"/>
                        <a:pt x="57" y="19693"/>
                        <a:pt x="83" y="19566"/>
                      </a:cubicBezTo>
                      <a:cubicBezTo>
                        <a:pt x="131" y="19294"/>
                        <a:pt x="206" y="18915"/>
                        <a:pt x="297" y="18425"/>
                      </a:cubicBezTo>
                      <a:cubicBezTo>
                        <a:pt x="481" y="17428"/>
                        <a:pt x="747" y="16000"/>
                        <a:pt x="1075" y="14217"/>
                      </a:cubicBezTo>
                      <a:cubicBezTo>
                        <a:pt x="1724" y="10669"/>
                        <a:pt x="2624" y="5738"/>
                        <a:pt x="3641" y="158"/>
                      </a:cubicBezTo>
                      <a:close/>
                      <a:moveTo>
                        <a:pt x="6765" y="1"/>
                      </a:moveTo>
                      <a:cubicBezTo>
                        <a:pt x="5672" y="1"/>
                        <a:pt x="4597" y="1"/>
                        <a:pt x="3579" y="5"/>
                      </a:cubicBezTo>
                      <a:lnTo>
                        <a:pt x="3514" y="5"/>
                      </a:lnTo>
                      <a:lnTo>
                        <a:pt x="3500" y="66"/>
                      </a:lnTo>
                      <a:cubicBezTo>
                        <a:pt x="2504" y="5699"/>
                        <a:pt x="1622" y="10681"/>
                        <a:pt x="983" y="14265"/>
                      </a:cubicBezTo>
                      <a:cubicBezTo>
                        <a:pt x="673" y="16039"/>
                        <a:pt x="424" y="17464"/>
                        <a:pt x="253" y="18460"/>
                      </a:cubicBezTo>
                      <a:cubicBezTo>
                        <a:pt x="170" y="18941"/>
                        <a:pt x="105" y="19316"/>
                        <a:pt x="61" y="19583"/>
                      </a:cubicBezTo>
                      <a:cubicBezTo>
                        <a:pt x="39" y="19705"/>
                        <a:pt x="26" y="19802"/>
                        <a:pt x="13" y="19871"/>
                      </a:cubicBezTo>
                      <a:cubicBezTo>
                        <a:pt x="4" y="19937"/>
                        <a:pt x="0" y="19968"/>
                        <a:pt x="0" y="19968"/>
                      </a:cubicBezTo>
                      <a:cubicBezTo>
                        <a:pt x="0" y="19968"/>
                        <a:pt x="65" y="19972"/>
                        <a:pt x="201" y="19976"/>
                      </a:cubicBezTo>
                      <a:cubicBezTo>
                        <a:pt x="341" y="19976"/>
                        <a:pt x="541" y="19981"/>
                        <a:pt x="799" y="19985"/>
                      </a:cubicBezTo>
                      <a:cubicBezTo>
                        <a:pt x="1346" y="19990"/>
                        <a:pt x="2137" y="19998"/>
                        <a:pt x="3155" y="20008"/>
                      </a:cubicBezTo>
                      <a:lnTo>
                        <a:pt x="3190" y="20008"/>
                      </a:lnTo>
                      <a:lnTo>
                        <a:pt x="3195" y="19976"/>
                      </a:lnTo>
                      <a:cubicBezTo>
                        <a:pt x="3924" y="16105"/>
                        <a:pt x="5301" y="8649"/>
                        <a:pt x="6866" y="92"/>
                      </a:cubicBezTo>
                      <a:lnTo>
                        <a:pt x="6883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4" name="Google Shape;2094;p55"/>
                <p:cNvSpPr/>
                <p:nvPr/>
              </p:nvSpPr>
              <p:spPr>
                <a:xfrm>
                  <a:off x="1422622" y="3964410"/>
                  <a:ext cx="69934" cy="121337"/>
                </a:xfrm>
                <a:custGeom>
                  <a:rect b="b" l="l" r="r" t="t"/>
                  <a:pathLst>
                    <a:path extrusionOk="0" h="8335" w="4804">
                      <a:moveTo>
                        <a:pt x="1558" y="153"/>
                      </a:moveTo>
                      <a:lnTo>
                        <a:pt x="1558" y="153"/>
                      </a:lnTo>
                      <a:cubicBezTo>
                        <a:pt x="2517" y="153"/>
                        <a:pt x="3548" y="157"/>
                        <a:pt x="4616" y="157"/>
                      </a:cubicBezTo>
                      <a:lnTo>
                        <a:pt x="4616" y="157"/>
                      </a:lnTo>
                      <a:cubicBezTo>
                        <a:pt x="4029" y="3332"/>
                        <a:pt x="3496" y="6193"/>
                        <a:pt x="3115" y="8230"/>
                      </a:cubicBezTo>
                      <a:lnTo>
                        <a:pt x="3115" y="8230"/>
                      </a:lnTo>
                      <a:cubicBezTo>
                        <a:pt x="2175" y="8243"/>
                        <a:pt x="1412" y="8251"/>
                        <a:pt x="866" y="8260"/>
                      </a:cubicBezTo>
                      <a:cubicBezTo>
                        <a:pt x="604" y="8264"/>
                        <a:pt x="394" y="8269"/>
                        <a:pt x="232" y="8273"/>
                      </a:cubicBezTo>
                      <a:cubicBezTo>
                        <a:pt x="88" y="8273"/>
                        <a:pt x="9" y="8277"/>
                        <a:pt x="5" y="8282"/>
                      </a:cubicBezTo>
                      <a:cubicBezTo>
                        <a:pt x="9" y="8277"/>
                        <a:pt x="23" y="8221"/>
                        <a:pt x="45" y="8116"/>
                      </a:cubicBezTo>
                      <a:cubicBezTo>
                        <a:pt x="71" y="7997"/>
                        <a:pt x="101" y="7844"/>
                        <a:pt x="136" y="7652"/>
                      </a:cubicBezTo>
                      <a:cubicBezTo>
                        <a:pt x="219" y="7237"/>
                        <a:pt x="333" y="6660"/>
                        <a:pt x="473" y="5940"/>
                      </a:cubicBezTo>
                      <a:cubicBezTo>
                        <a:pt x="745" y="4488"/>
                        <a:pt x="1122" y="2478"/>
                        <a:pt x="1558" y="153"/>
                      </a:cubicBezTo>
                      <a:close/>
                      <a:moveTo>
                        <a:pt x="4686" y="0"/>
                      </a:moveTo>
                      <a:cubicBezTo>
                        <a:pt x="3571" y="0"/>
                        <a:pt x="2496" y="4"/>
                        <a:pt x="1499" y="4"/>
                      </a:cubicBezTo>
                      <a:lnTo>
                        <a:pt x="1434" y="4"/>
                      </a:lnTo>
                      <a:lnTo>
                        <a:pt x="1425" y="66"/>
                      </a:lnTo>
                      <a:cubicBezTo>
                        <a:pt x="1005" y="2443"/>
                        <a:pt x="648" y="4502"/>
                        <a:pt x="386" y="5983"/>
                      </a:cubicBezTo>
                      <a:cubicBezTo>
                        <a:pt x="263" y="6696"/>
                        <a:pt x="166" y="7267"/>
                        <a:pt x="97" y="7683"/>
                      </a:cubicBezTo>
                      <a:cubicBezTo>
                        <a:pt x="66" y="7866"/>
                        <a:pt x="45" y="8015"/>
                        <a:pt x="23" y="8133"/>
                      </a:cubicBezTo>
                      <a:cubicBezTo>
                        <a:pt x="10" y="8230"/>
                        <a:pt x="1" y="8282"/>
                        <a:pt x="4" y="8282"/>
                      </a:cubicBezTo>
                      <a:cubicBezTo>
                        <a:pt x="5" y="8282"/>
                        <a:pt x="5" y="8282"/>
                        <a:pt x="5" y="8282"/>
                      </a:cubicBezTo>
                      <a:lnTo>
                        <a:pt x="5" y="8282"/>
                      </a:lnTo>
                      <a:cubicBezTo>
                        <a:pt x="1" y="8286"/>
                        <a:pt x="71" y="8286"/>
                        <a:pt x="210" y="8290"/>
                      </a:cubicBezTo>
                      <a:cubicBezTo>
                        <a:pt x="368" y="8295"/>
                        <a:pt x="573" y="8299"/>
                        <a:pt x="831" y="8304"/>
                      </a:cubicBezTo>
                      <a:cubicBezTo>
                        <a:pt x="1395" y="8312"/>
                        <a:pt x="2185" y="8322"/>
                        <a:pt x="3160" y="8334"/>
                      </a:cubicBezTo>
                      <a:lnTo>
                        <a:pt x="3204" y="8334"/>
                      </a:lnTo>
                      <a:lnTo>
                        <a:pt x="3212" y="8290"/>
                      </a:lnTo>
                      <a:cubicBezTo>
                        <a:pt x="3606" y="6236"/>
                        <a:pt x="4166" y="3326"/>
                        <a:pt x="4785" y="92"/>
                      </a:cubicBezTo>
                      <a:lnTo>
                        <a:pt x="4803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5" name="Google Shape;2095;p55"/>
                <p:cNvSpPr/>
                <p:nvPr/>
              </p:nvSpPr>
              <p:spPr>
                <a:xfrm>
                  <a:off x="1347228" y="3887052"/>
                  <a:ext cx="81697" cy="198564"/>
                </a:xfrm>
                <a:custGeom>
                  <a:rect b="b" l="l" r="r" t="t"/>
                  <a:pathLst>
                    <a:path extrusionOk="0" h="13640" w="5612">
                      <a:moveTo>
                        <a:pt x="5494" y="1"/>
                      </a:moveTo>
                      <a:cubicBezTo>
                        <a:pt x="4401" y="1"/>
                        <a:pt x="3336" y="1"/>
                        <a:pt x="2308" y="5"/>
                      </a:cubicBezTo>
                      <a:lnTo>
                        <a:pt x="2243" y="5"/>
                      </a:lnTo>
                      <a:lnTo>
                        <a:pt x="2229" y="66"/>
                      </a:lnTo>
                      <a:cubicBezTo>
                        <a:pt x="1587" y="3924"/>
                        <a:pt x="1023" y="7311"/>
                        <a:pt x="617" y="9745"/>
                      </a:cubicBezTo>
                      <a:cubicBezTo>
                        <a:pt x="420" y="10943"/>
                        <a:pt x="268" y="11909"/>
                        <a:pt x="154" y="12581"/>
                      </a:cubicBezTo>
                      <a:cubicBezTo>
                        <a:pt x="105" y="12906"/>
                        <a:pt x="67" y="13154"/>
                        <a:pt x="36" y="13338"/>
                      </a:cubicBezTo>
                      <a:cubicBezTo>
                        <a:pt x="27" y="13416"/>
                        <a:pt x="14" y="13482"/>
                        <a:pt x="10" y="13535"/>
                      </a:cubicBezTo>
                      <a:cubicBezTo>
                        <a:pt x="1" y="13574"/>
                        <a:pt x="1" y="13596"/>
                        <a:pt x="1" y="13596"/>
                      </a:cubicBezTo>
                      <a:cubicBezTo>
                        <a:pt x="6" y="13596"/>
                        <a:pt x="10" y="13569"/>
                        <a:pt x="18" y="13525"/>
                      </a:cubicBezTo>
                      <a:cubicBezTo>
                        <a:pt x="32" y="13469"/>
                        <a:pt x="40" y="13404"/>
                        <a:pt x="58" y="13321"/>
                      </a:cubicBezTo>
                      <a:cubicBezTo>
                        <a:pt x="93" y="13137"/>
                        <a:pt x="141" y="12879"/>
                        <a:pt x="198" y="12551"/>
                      </a:cubicBezTo>
                      <a:cubicBezTo>
                        <a:pt x="320" y="11873"/>
                        <a:pt x="490" y="10903"/>
                        <a:pt x="709" y="9702"/>
                      </a:cubicBezTo>
                      <a:cubicBezTo>
                        <a:pt x="1126" y="7299"/>
                        <a:pt x="1708" y="3959"/>
                        <a:pt x="2371" y="158"/>
                      </a:cubicBezTo>
                      <a:lnTo>
                        <a:pt x="5426" y="158"/>
                      </a:lnTo>
                      <a:cubicBezTo>
                        <a:pt x="4475" y="5679"/>
                        <a:pt x="3636" y="10558"/>
                        <a:pt x="3119" y="13552"/>
                      </a:cubicBezTo>
                      <a:lnTo>
                        <a:pt x="3119" y="13552"/>
                      </a:lnTo>
                      <a:cubicBezTo>
                        <a:pt x="2153" y="13561"/>
                        <a:pt x="1388" y="13570"/>
                        <a:pt x="845" y="13578"/>
                      </a:cubicBezTo>
                      <a:cubicBezTo>
                        <a:pt x="583" y="13583"/>
                        <a:pt x="377" y="13583"/>
                        <a:pt x="224" y="13587"/>
                      </a:cubicBezTo>
                      <a:cubicBezTo>
                        <a:pt x="158" y="13587"/>
                        <a:pt x="105" y="13591"/>
                        <a:pt x="62" y="13591"/>
                      </a:cubicBezTo>
                      <a:cubicBezTo>
                        <a:pt x="23" y="13591"/>
                        <a:pt x="6" y="13596"/>
                        <a:pt x="1" y="13596"/>
                      </a:cubicBezTo>
                      <a:cubicBezTo>
                        <a:pt x="1" y="13600"/>
                        <a:pt x="67" y="13600"/>
                        <a:pt x="206" y="13604"/>
                      </a:cubicBezTo>
                      <a:cubicBezTo>
                        <a:pt x="355" y="13604"/>
                        <a:pt x="556" y="13609"/>
                        <a:pt x="819" y="13613"/>
                      </a:cubicBezTo>
                      <a:cubicBezTo>
                        <a:pt x="1369" y="13622"/>
                        <a:pt x="2160" y="13630"/>
                        <a:pt x="3157" y="13640"/>
                      </a:cubicBezTo>
                      <a:lnTo>
                        <a:pt x="3195" y="13640"/>
                      </a:lnTo>
                      <a:lnTo>
                        <a:pt x="3205" y="13604"/>
                      </a:lnTo>
                      <a:cubicBezTo>
                        <a:pt x="3733" y="10598"/>
                        <a:pt x="4607" y="5669"/>
                        <a:pt x="5595" y="92"/>
                      </a:cubicBezTo>
                      <a:lnTo>
                        <a:pt x="5612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6" name="Google Shape;2096;p55"/>
                <p:cNvSpPr/>
                <p:nvPr/>
              </p:nvSpPr>
              <p:spPr>
                <a:xfrm>
                  <a:off x="1271791" y="3818850"/>
                  <a:ext cx="94915" cy="266708"/>
                </a:xfrm>
                <a:custGeom>
                  <a:rect b="b" l="l" r="r" t="t"/>
                  <a:pathLst>
                    <a:path extrusionOk="0" h="18321" w="6520">
                      <a:moveTo>
                        <a:pt x="6402" y="1"/>
                      </a:moveTo>
                      <a:cubicBezTo>
                        <a:pt x="5309" y="1"/>
                        <a:pt x="4234" y="1"/>
                        <a:pt x="3212" y="5"/>
                      </a:cubicBezTo>
                      <a:lnTo>
                        <a:pt x="3147" y="5"/>
                      </a:lnTo>
                      <a:lnTo>
                        <a:pt x="3137" y="66"/>
                      </a:lnTo>
                      <a:cubicBezTo>
                        <a:pt x="2242" y="5231"/>
                        <a:pt x="1451" y="9789"/>
                        <a:pt x="878" y="13067"/>
                      </a:cubicBezTo>
                      <a:cubicBezTo>
                        <a:pt x="603" y="14688"/>
                        <a:pt x="380" y="15995"/>
                        <a:pt x="227" y="16905"/>
                      </a:cubicBezTo>
                      <a:cubicBezTo>
                        <a:pt x="153" y="17341"/>
                        <a:pt x="96" y="17686"/>
                        <a:pt x="53" y="17931"/>
                      </a:cubicBezTo>
                      <a:cubicBezTo>
                        <a:pt x="35" y="18040"/>
                        <a:pt x="22" y="18128"/>
                        <a:pt x="13" y="18194"/>
                      </a:cubicBezTo>
                      <a:cubicBezTo>
                        <a:pt x="4" y="18254"/>
                        <a:pt x="0" y="18281"/>
                        <a:pt x="0" y="18281"/>
                      </a:cubicBezTo>
                      <a:cubicBezTo>
                        <a:pt x="4" y="18281"/>
                        <a:pt x="9" y="18246"/>
                        <a:pt x="22" y="18184"/>
                      </a:cubicBezTo>
                      <a:cubicBezTo>
                        <a:pt x="35" y="18115"/>
                        <a:pt x="53" y="18027"/>
                        <a:pt x="75" y="17914"/>
                      </a:cubicBezTo>
                      <a:cubicBezTo>
                        <a:pt x="122" y="17665"/>
                        <a:pt x="188" y="17315"/>
                        <a:pt x="271" y="16869"/>
                      </a:cubicBezTo>
                      <a:cubicBezTo>
                        <a:pt x="437" y="15961"/>
                        <a:pt x="673" y="14650"/>
                        <a:pt x="970" y="13024"/>
                      </a:cubicBezTo>
                      <a:cubicBezTo>
                        <a:pt x="1553" y="9777"/>
                        <a:pt x="2362" y="5266"/>
                        <a:pt x="3279" y="158"/>
                      </a:cubicBezTo>
                      <a:lnTo>
                        <a:pt x="6333" y="158"/>
                      </a:lnTo>
                      <a:cubicBezTo>
                        <a:pt x="4950" y="7855"/>
                        <a:pt x="3758" y="14587"/>
                        <a:pt x="3122" y="18242"/>
                      </a:cubicBezTo>
                      <a:lnTo>
                        <a:pt x="3122" y="18242"/>
                      </a:lnTo>
                      <a:cubicBezTo>
                        <a:pt x="2137" y="18250"/>
                        <a:pt x="1366" y="18259"/>
                        <a:pt x="830" y="18263"/>
                      </a:cubicBezTo>
                      <a:cubicBezTo>
                        <a:pt x="568" y="18268"/>
                        <a:pt x="363" y="18272"/>
                        <a:pt x="218" y="18272"/>
                      </a:cubicBezTo>
                      <a:cubicBezTo>
                        <a:pt x="153" y="18276"/>
                        <a:pt x="101" y="18276"/>
                        <a:pt x="57" y="18276"/>
                      </a:cubicBezTo>
                      <a:cubicBezTo>
                        <a:pt x="22" y="18276"/>
                        <a:pt x="4" y="18281"/>
                        <a:pt x="0" y="18281"/>
                      </a:cubicBezTo>
                      <a:cubicBezTo>
                        <a:pt x="0" y="18281"/>
                        <a:pt x="17" y="18281"/>
                        <a:pt x="49" y="18285"/>
                      </a:cubicBezTo>
                      <a:cubicBezTo>
                        <a:pt x="92" y="18285"/>
                        <a:pt x="140" y="18285"/>
                        <a:pt x="201" y="18289"/>
                      </a:cubicBezTo>
                      <a:cubicBezTo>
                        <a:pt x="345" y="18289"/>
                        <a:pt x="547" y="18294"/>
                        <a:pt x="804" y="18298"/>
                      </a:cubicBezTo>
                      <a:cubicBezTo>
                        <a:pt x="1354" y="18303"/>
                        <a:pt x="2146" y="18311"/>
                        <a:pt x="3155" y="18321"/>
                      </a:cubicBezTo>
                      <a:lnTo>
                        <a:pt x="3190" y="18321"/>
                      </a:lnTo>
                      <a:lnTo>
                        <a:pt x="3195" y="18289"/>
                      </a:lnTo>
                      <a:cubicBezTo>
                        <a:pt x="3877" y="14632"/>
                        <a:pt x="5109" y="7849"/>
                        <a:pt x="6503" y="92"/>
                      </a:cubicBezTo>
                      <a:lnTo>
                        <a:pt x="6520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7" name="Google Shape;2097;p55"/>
                <p:cNvSpPr/>
                <p:nvPr/>
              </p:nvSpPr>
              <p:spPr>
                <a:xfrm>
                  <a:off x="1228017" y="3731185"/>
                  <a:ext cx="11020" cy="11020"/>
                </a:xfrm>
                <a:custGeom>
                  <a:rect b="b" l="l" r="r" t="t"/>
                  <a:pathLst>
                    <a:path extrusionOk="0" h="757" w="757">
                      <a:moveTo>
                        <a:pt x="376" y="0"/>
                      </a:moveTo>
                      <a:cubicBezTo>
                        <a:pt x="166" y="0"/>
                        <a:pt x="0" y="171"/>
                        <a:pt x="0" y="377"/>
                      </a:cubicBezTo>
                      <a:cubicBezTo>
                        <a:pt x="0" y="586"/>
                        <a:pt x="166" y="756"/>
                        <a:pt x="376" y="756"/>
                      </a:cubicBezTo>
                      <a:cubicBezTo>
                        <a:pt x="586" y="756"/>
                        <a:pt x="756" y="586"/>
                        <a:pt x="756" y="377"/>
                      </a:cubicBezTo>
                      <a:cubicBezTo>
                        <a:pt x="756" y="171"/>
                        <a:pt x="586" y="0"/>
                        <a:pt x="37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8" name="Google Shape;2098;p55"/>
                <p:cNvSpPr/>
                <p:nvPr/>
              </p:nvSpPr>
              <p:spPr>
                <a:xfrm>
                  <a:off x="1255050" y="3731185"/>
                  <a:ext cx="11020" cy="11020"/>
                </a:xfrm>
                <a:custGeom>
                  <a:rect b="b" l="l" r="r" t="t"/>
                  <a:pathLst>
                    <a:path extrusionOk="0" h="757" w="757">
                      <a:moveTo>
                        <a:pt x="376" y="0"/>
                      </a:moveTo>
                      <a:cubicBezTo>
                        <a:pt x="166" y="0"/>
                        <a:pt x="1" y="171"/>
                        <a:pt x="1" y="377"/>
                      </a:cubicBezTo>
                      <a:cubicBezTo>
                        <a:pt x="1" y="586"/>
                        <a:pt x="166" y="756"/>
                        <a:pt x="376" y="756"/>
                      </a:cubicBezTo>
                      <a:cubicBezTo>
                        <a:pt x="586" y="756"/>
                        <a:pt x="757" y="586"/>
                        <a:pt x="757" y="377"/>
                      </a:cubicBezTo>
                      <a:cubicBezTo>
                        <a:pt x="757" y="171"/>
                        <a:pt x="586" y="0"/>
                        <a:pt x="37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9" name="Google Shape;2099;p55"/>
                <p:cNvSpPr/>
                <p:nvPr/>
              </p:nvSpPr>
              <p:spPr>
                <a:xfrm>
                  <a:off x="1282098" y="3731185"/>
                  <a:ext cx="11020" cy="11020"/>
                </a:xfrm>
                <a:custGeom>
                  <a:rect b="b" l="l" r="r" t="t"/>
                  <a:pathLst>
                    <a:path extrusionOk="0" h="757" w="757">
                      <a:moveTo>
                        <a:pt x="376" y="0"/>
                      </a:moveTo>
                      <a:cubicBezTo>
                        <a:pt x="166" y="0"/>
                        <a:pt x="0" y="171"/>
                        <a:pt x="0" y="377"/>
                      </a:cubicBezTo>
                      <a:cubicBezTo>
                        <a:pt x="0" y="586"/>
                        <a:pt x="166" y="756"/>
                        <a:pt x="376" y="756"/>
                      </a:cubicBezTo>
                      <a:cubicBezTo>
                        <a:pt x="586" y="756"/>
                        <a:pt x="756" y="586"/>
                        <a:pt x="756" y="377"/>
                      </a:cubicBezTo>
                      <a:cubicBezTo>
                        <a:pt x="756" y="171"/>
                        <a:pt x="586" y="0"/>
                        <a:pt x="37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0" name="Google Shape;2100;p55"/>
                <p:cNvSpPr/>
                <p:nvPr/>
              </p:nvSpPr>
              <p:spPr>
                <a:xfrm>
                  <a:off x="1196325" y="3906515"/>
                  <a:ext cx="79804" cy="179159"/>
                </a:xfrm>
                <a:custGeom>
                  <a:rect b="b" l="l" r="r" t="t"/>
                  <a:pathLst>
                    <a:path extrusionOk="0" h="12307" w="5482">
                      <a:moveTo>
                        <a:pt x="5364" y="1"/>
                      </a:moveTo>
                      <a:cubicBezTo>
                        <a:pt x="4271" y="1"/>
                        <a:pt x="3204" y="1"/>
                        <a:pt x="2177" y="5"/>
                      </a:cubicBezTo>
                      <a:lnTo>
                        <a:pt x="2112" y="5"/>
                      </a:lnTo>
                      <a:lnTo>
                        <a:pt x="2103" y="66"/>
                      </a:lnTo>
                      <a:cubicBezTo>
                        <a:pt x="1496" y="3549"/>
                        <a:pt x="963" y="6603"/>
                        <a:pt x="578" y="8798"/>
                      </a:cubicBezTo>
                      <a:cubicBezTo>
                        <a:pt x="398" y="9877"/>
                        <a:pt x="251" y="10742"/>
                        <a:pt x="146" y="11349"/>
                      </a:cubicBezTo>
                      <a:cubicBezTo>
                        <a:pt x="97" y="11638"/>
                        <a:pt x="62" y="11861"/>
                        <a:pt x="36" y="12027"/>
                      </a:cubicBezTo>
                      <a:cubicBezTo>
                        <a:pt x="11" y="12176"/>
                        <a:pt x="2" y="12255"/>
                        <a:pt x="1" y="12259"/>
                      </a:cubicBezTo>
                      <a:lnTo>
                        <a:pt x="1" y="12259"/>
                      </a:lnTo>
                      <a:cubicBezTo>
                        <a:pt x="5" y="12258"/>
                        <a:pt x="9" y="12236"/>
                        <a:pt x="19" y="12194"/>
                      </a:cubicBezTo>
                      <a:cubicBezTo>
                        <a:pt x="27" y="12145"/>
                        <a:pt x="41" y="12084"/>
                        <a:pt x="58" y="12014"/>
                      </a:cubicBezTo>
                      <a:cubicBezTo>
                        <a:pt x="88" y="11843"/>
                        <a:pt x="132" y="11612"/>
                        <a:pt x="189" y="11319"/>
                      </a:cubicBezTo>
                      <a:cubicBezTo>
                        <a:pt x="303" y="10707"/>
                        <a:pt x="465" y="9838"/>
                        <a:pt x="670" y="8753"/>
                      </a:cubicBezTo>
                      <a:cubicBezTo>
                        <a:pt x="1065" y="6591"/>
                        <a:pt x="1611" y="3588"/>
                        <a:pt x="2240" y="158"/>
                      </a:cubicBezTo>
                      <a:lnTo>
                        <a:pt x="5295" y="158"/>
                      </a:lnTo>
                      <a:cubicBezTo>
                        <a:pt x="4405" y="5087"/>
                        <a:pt x="3615" y="9459"/>
                        <a:pt x="3120" y="12211"/>
                      </a:cubicBezTo>
                      <a:lnTo>
                        <a:pt x="3120" y="12211"/>
                      </a:lnTo>
                      <a:cubicBezTo>
                        <a:pt x="2155" y="12224"/>
                        <a:pt x="1387" y="12233"/>
                        <a:pt x="848" y="12237"/>
                      </a:cubicBezTo>
                      <a:cubicBezTo>
                        <a:pt x="582" y="12241"/>
                        <a:pt x="376" y="12246"/>
                        <a:pt x="224" y="12250"/>
                      </a:cubicBezTo>
                      <a:cubicBezTo>
                        <a:pt x="158" y="12250"/>
                        <a:pt x="106" y="12254"/>
                        <a:pt x="62" y="12254"/>
                      </a:cubicBezTo>
                      <a:cubicBezTo>
                        <a:pt x="23" y="12254"/>
                        <a:pt x="5" y="12259"/>
                        <a:pt x="1" y="12259"/>
                      </a:cubicBezTo>
                      <a:lnTo>
                        <a:pt x="1" y="12259"/>
                      </a:lnTo>
                      <a:cubicBezTo>
                        <a:pt x="1" y="12259"/>
                        <a:pt x="1" y="12259"/>
                        <a:pt x="1" y="12259"/>
                      </a:cubicBezTo>
                      <a:lnTo>
                        <a:pt x="1" y="12259"/>
                      </a:lnTo>
                      <a:cubicBezTo>
                        <a:pt x="1" y="12259"/>
                        <a:pt x="1" y="12259"/>
                        <a:pt x="1" y="12259"/>
                      </a:cubicBezTo>
                      <a:cubicBezTo>
                        <a:pt x="1" y="12259"/>
                        <a:pt x="1" y="12259"/>
                        <a:pt x="1" y="12259"/>
                      </a:cubicBezTo>
                      <a:lnTo>
                        <a:pt x="1" y="12259"/>
                      </a:lnTo>
                      <a:cubicBezTo>
                        <a:pt x="1" y="12259"/>
                        <a:pt x="1" y="12259"/>
                        <a:pt x="1" y="12259"/>
                      </a:cubicBezTo>
                      <a:lnTo>
                        <a:pt x="1" y="12259"/>
                      </a:lnTo>
                      <a:cubicBezTo>
                        <a:pt x="1" y="12259"/>
                        <a:pt x="1" y="12259"/>
                        <a:pt x="1" y="12259"/>
                      </a:cubicBezTo>
                      <a:lnTo>
                        <a:pt x="1" y="12259"/>
                      </a:lnTo>
                      <a:cubicBezTo>
                        <a:pt x="1" y="12259"/>
                        <a:pt x="1" y="12259"/>
                        <a:pt x="1" y="12259"/>
                      </a:cubicBezTo>
                      <a:cubicBezTo>
                        <a:pt x="1" y="12259"/>
                        <a:pt x="1" y="12259"/>
                        <a:pt x="1" y="12259"/>
                      </a:cubicBezTo>
                      <a:lnTo>
                        <a:pt x="1" y="12259"/>
                      </a:lnTo>
                      <a:cubicBezTo>
                        <a:pt x="3" y="12263"/>
                        <a:pt x="69" y="12263"/>
                        <a:pt x="207" y="12267"/>
                      </a:cubicBezTo>
                      <a:cubicBezTo>
                        <a:pt x="355" y="12272"/>
                        <a:pt x="560" y="12272"/>
                        <a:pt x="818" y="12281"/>
                      </a:cubicBezTo>
                      <a:cubicBezTo>
                        <a:pt x="1373" y="12285"/>
                        <a:pt x="2165" y="12293"/>
                        <a:pt x="3161" y="12307"/>
                      </a:cubicBezTo>
                      <a:lnTo>
                        <a:pt x="3196" y="12307"/>
                      </a:lnTo>
                      <a:lnTo>
                        <a:pt x="3204" y="12267"/>
                      </a:lnTo>
                      <a:cubicBezTo>
                        <a:pt x="3716" y="9501"/>
                        <a:pt x="4537" y="5078"/>
                        <a:pt x="5463" y="92"/>
                      </a:cubicBezTo>
                      <a:lnTo>
                        <a:pt x="5481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1" name="Google Shape;2101;p55"/>
                <p:cNvSpPr/>
                <p:nvPr/>
              </p:nvSpPr>
              <p:spPr>
                <a:xfrm>
                  <a:off x="1456919" y="3824193"/>
                  <a:ext cx="264655" cy="83487"/>
                </a:xfrm>
                <a:custGeom>
                  <a:rect b="b" l="l" r="r" t="t"/>
                  <a:pathLst>
                    <a:path extrusionOk="0" h="5735" w="18180">
                      <a:moveTo>
                        <a:pt x="975" y="1"/>
                      </a:moveTo>
                      <a:lnTo>
                        <a:pt x="0" y="5735"/>
                      </a:lnTo>
                      <a:lnTo>
                        <a:pt x="17083" y="5735"/>
                      </a:lnTo>
                      <a:lnTo>
                        <a:pt x="18180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2" name="Google Shape;2102;p55"/>
                <p:cNvSpPr/>
                <p:nvPr/>
              </p:nvSpPr>
              <p:spPr>
                <a:xfrm>
                  <a:off x="1452144" y="3906515"/>
                  <a:ext cx="32652" cy="30294"/>
                </a:xfrm>
                <a:custGeom>
                  <a:rect b="b" l="l" r="r" t="t"/>
                  <a:pathLst>
                    <a:path extrusionOk="0" h="2081" w="2243">
                      <a:moveTo>
                        <a:pt x="341" y="1"/>
                      </a:moveTo>
                      <a:lnTo>
                        <a:pt x="328" y="80"/>
                      </a:lnTo>
                      <a:lnTo>
                        <a:pt x="0" y="2081"/>
                      </a:lnTo>
                      <a:cubicBezTo>
                        <a:pt x="0" y="2081"/>
                        <a:pt x="2242" y="1"/>
                        <a:pt x="2207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3" name="Google Shape;2103;p55"/>
                <p:cNvSpPr/>
                <p:nvPr/>
              </p:nvSpPr>
              <p:spPr>
                <a:xfrm>
                  <a:off x="1499034" y="3852056"/>
                  <a:ext cx="185011" cy="2315"/>
                </a:xfrm>
                <a:custGeom>
                  <a:rect b="b" l="l" r="r" t="t"/>
                  <a:pathLst>
                    <a:path extrusionOk="0" h="159" w="12709">
                      <a:moveTo>
                        <a:pt x="6354" y="1"/>
                      </a:moveTo>
                      <a:cubicBezTo>
                        <a:pt x="2846" y="1"/>
                        <a:pt x="0" y="35"/>
                        <a:pt x="0" y="79"/>
                      </a:cubicBezTo>
                      <a:cubicBezTo>
                        <a:pt x="0" y="123"/>
                        <a:pt x="2846" y="158"/>
                        <a:pt x="6354" y="158"/>
                      </a:cubicBezTo>
                      <a:cubicBezTo>
                        <a:pt x="9863" y="158"/>
                        <a:pt x="12709" y="123"/>
                        <a:pt x="12709" y="79"/>
                      </a:cubicBezTo>
                      <a:cubicBezTo>
                        <a:pt x="12709" y="35"/>
                        <a:pt x="9863" y="1"/>
                        <a:pt x="6354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4" name="Google Shape;2104;p55"/>
                <p:cNvSpPr/>
                <p:nvPr/>
              </p:nvSpPr>
              <p:spPr>
                <a:xfrm>
                  <a:off x="1496617" y="3872232"/>
                  <a:ext cx="184997" cy="2242"/>
                </a:xfrm>
                <a:custGeom>
                  <a:rect b="b" l="l" r="r" t="t"/>
                  <a:pathLst>
                    <a:path extrusionOk="0" h="154" w="12708">
                      <a:moveTo>
                        <a:pt x="6354" y="0"/>
                      </a:moveTo>
                      <a:cubicBezTo>
                        <a:pt x="2845" y="0"/>
                        <a:pt x="0" y="35"/>
                        <a:pt x="0" y="79"/>
                      </a:cubicBezTo>
                      <a:cubicBezTo>
                        <a:pt x="0" y="118"/>
                        <a:pt x="2845" y="153"/>
                        <a:pt x="6354" y="153"/>
                      </a:cubicBezTo>
                      <a:cubicBezTo>
                        <a:pt x="9864" y="153"/>
                        <a:pt x="12708" y="118"/>
                        <a:pt x="12708" y="79"/>
                      </a:cubicBezTo>
                      <a:cubicBezTo>
                        <a:pt x="12708" y="35"/>
                        <a:pt x="9864" y="0"/>
                        <a:pt x="6354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05" name="Google Shape;2105;p55"/>
              <p:cNvGrpSpPr/>
              <p:nvPr/>
            </p:nvGrpSpPr>
            <p:grpSpPr>
              <a:xfrm>
                <a:off x="411603" y="4266784"/>
                <a:ext cx="1702500" cy="442228"/>
                <a:chOff x="411603" y="4266784"/>
                <a:chExt cx="1702500" cy="442228"/>
              </a:xfrm>
            </p:grpSpPr>
            <p:sp>
              <p:nvSpPr>
                <p:cNvPr id="2106" name="Google Shape;2106;p55"/>
                <p:cNvSpPr/>
                <p:nvPr/>
              </p:nvSpPr>
              <p:spPr>
                <a:xfrm>
                  <a:off x="1379866" y="4295608"/>
                  <a:ext cx="708470" cy="413404"/>
                </a:xfrm>
                <a:custGeom>
                  <a:rect b="b" l="l" r="r" t="t"/>
                  <a:pathLst>
                    <a:path extrusionOk="0" h="28398" w="48667">
                      <a:moveTo>
                        <a:pt x="1" y="0"/>
                      </a:moveTo>
                      <a:lnTo>
                        <a:pt x="1" y="28398"/>
                      </a:lnTo>
                      <a:lnTo>
                        <a:pt x="48667" y="28398"/>
                      </a:lnTo>
                      <a:lnTo>
                        <a:pt x="48667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7" name="Google Shape;2107;p55"/>
                <p:cNvSpPr/>
                <p:nvPr/>
              </p:nvSpPr>
              <p:spPr>
                <a:xfrm>
                  <a:off x="1379866" y="4295608"/>
                  <a:ext cx="322754" cy="413404"/>
                </a:xfrm>
                <a:custGeom>
                  <a:rect b="b" l="l" r="r" t="t"/>
                  <a:pathLst>
                    <a:path extrusionOk="0" h="28398" w="22171">
                      <a:moveTo>
                        <a:pt x="1" y="0"/>
                      </a:moveTo>
                      <a:lnTo>
                        <a:pt x="1" y="28398"/>
                      </a:lnTo>
                      <a:lnTo>
                        <a:pt x="22170" y="28398"/>
                      </a:lnTo>
                      <a:lnTo>
                        <a:pt x="22170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8" name="Google Shape;2108;p55"/>
                <p:cNvSpPr/>
                <p:nvPr/>
              </p:nvSpPr>
              <p:spPr>
                <a:xfrm>
                  <a:off x="1408938" y="4320036"/>
                  <a:ext cx="261613" cy="117071"/>
                </a:xfrm>
                <a:custGeom>
                  <a:rect b="b" l="l" r="r" t="t"/>
                  <a:pathLst>
                    <a:path extrusionOk="0" h="8042" w="17971">
                      <a:moveTo>
                        <a:pt x="17858" y="136"/>
                      </a:moveTo>
                      <a:lnTo>
                        <a:pt x="17858" y="136"/>
                      </a:lnTo>
                      <a:cubicBezTo>
                        <a:pt x="17871" y="2535"/>
                        <a:pt x="17884" y="4477"/>
                        <a:pt x="17888" y="5834"/>
                      </a:cubicBezTo>
                      <a:cubicBezTo>
                        <a:pt x="17897" y="6512"/>
                        <a:pt x="17901" y="7040"/>
                        <a:pt x="17906" y="7407"/>
                      </a:cubicBezTo>
                      <a:cubicBezTo>
                        <a:pt x="17906" y="7587"/>
                        <a:pt x="17910" y="7722"/>
                        <a:pt x="17910" y="7823"/>
                      </a:cubicBezTo>
                      <a:cubicBezTo>
                        <a:pt x="17910" y="7915"/>
                        <a:pt x="17914" y="7967"/>
                        <a:pt x="17914" y="7967"/>
                      </a:cubicBezTo>
                      <a:cubicBezTo>
                        <a:pt x="17914" y="7967"/>
                        <a:pt x="17884" y="7963"/>
                        <a:pt x="17823" y="7963"/>
                      </a:cubicBezTo>
                      <a:cubicBezTo>
                        <a:pt x="17761" y="7963"/>
                        <a:pt x="17674" y="7958"/>
                        <a:pt x="17565" y="7958"/>
                      </a:cubicBezTo>
                      <a:cubicBezTo>
                        <a:pt x="17333" y="7958"/>
                        <a:pt x="17000" y="7954"/>
                        <a:pt x="16572" y="7950"/>
                      </a:cubicBezTo>
                      <a:cubicBezTo>
                        <a:pt x="15699" y="7945"/>
                        <a:pt x="14440" y="7937"/>
                        <a:pt x="12863" y="7928"/>
                      </a:cubicBezTo>
                      <a:cubicBezTo>
                        <a:pt x="9714" y="7919"/>
                        <a:pt x="5292" y="7906"/>
                        <a:pt x="154" y="7893"/>
                      </a:cubicBezTo>
                      <a:lnTo>
                        <a:pt x="154" y="7893"/>
                      </a:lnTo>
                      <a:cubicBezTo>
                        <a:pt x="154" y="6692"/>
                        <a:pt x="154" y="5436"/>
                        <a:pt x="158" y="4143"/>
                      </a:cubicBezTo>
                      <a:lnTo>
                        <a:pt x="158" y="2133"/>
                      </a:lnTo>
                      <a:lnTo>
                        <a:pt x="158" y="1110"/>
                      </a:lnTo>
                      <a:lnTo>
                        <a:pt x="158" y="595"/>
                      </a:lnTo>
                      <a:lnTo>
                        <a:pt x="158" y="337"/>
                      </a:lnTo>
                      <a:lnTo>
                        <a:pt x="158" y="206"/>
                      </a:lnTo>
                      <a:lnTo>
                        <a:pt x="158" y="158"/>
                      </a:lnTo>
                      <a:lnTo>
                        <a:pt x="158" y="158"/>
                      </a:lnTo>
                      <a:cubicBezTo>
                        <a:pt x="7035" y="149"/>
                        <a:pt x="13275" y="140"/>
                        <a:pt x="17858" y="136"/>
                      </a:cubicBezTo>
                      <a:close/>
                      <a:moveTo>
                        <a:pt x="80" y="1"/>
                      </a:moveTo>
                      <a:cubicBezTo>
                        <a:pt x="54" y="26"/>
                        <a:pt x="9" y="71"/>
                        <a:pt x="1" y="79"/>
                      </a:cubicBezTo>
                      <a:lnTo>
                        <a:pt x="1" y="79"/>
                      </a:lnTo>
                      <a:lnTo>
                        <a:pt x="1" y="83"/>
                      </a:lnTo>
                      <a:lnTo>
                        <a:pt x="1" y="92"/>
                      </a:lnTo>
                      <a:lnTo>
                        <a:pt x="1" y="110"/>
                      </a:lnTo>
                      <a:lnTo>
                        <a:pt x="1" y="140"/>
                      </a:lnTo>
                      <a:lnTo>
                        <a:pt x="1" y="206"/>
                      </a:lnTo>
                      <a:lnTo>
                        <a:pt x="1" y="337"/>
                      </a:lnTo>
                      <a:lnTo>
                        <a:pt x="1" y="595"/>
                      </a:lnTo>
                      <a:lnTo>
                        <a:pt x="1" y="1110"/>
                      </a:lnTo>
                      <a:lnTo>
                        <a:pt x="1" y="2133"/>
                      </a:lnTo>
                      <a:lnTo>
                        <a:pt x="1" y="4143"/>
                      </a:lnTo>
                      <a:cubicBezTo>
                        <a:pt x="5" y="5463"/>
                        <a:pt x="5" y="6744"/>
                        <a:pt x="5" y="7967"/>
                      </a:cubicBezTo>
                      <a:lnTo>
                        <a:pt x="5" y="8042"/>
                      </a:lnTo>
                      <a:lnTo>
                        <a:pt x="80" y="8042"/>
                      </a:lnTo>
                      <a:cubicBezTo>
                        <a:pt x="5271" y="8028"/>
                        <a:pt x="9737" y="8016"/>
                        <a:pt x="12910" y="8006"/>
                      </a:cubicBezTo>
                      <a:cubicBezTo>
                        <a:pt x="14483" y="7998"/>
                        <a:pt x="15738" y="7990"/>
                        <a:pt x="16603" y="7984"/>
                      </a:cubicBezTo>
                      <a:cubicBezTo>
                        <a:pt x="17027" y="7980"/>
                        <a:pt x="17355" y="7980"/>
                        <a:pt x="17583" y="7976"/>
                      </a:cubicBezTo>
                      <a:cubicBezTo>
                        <a:pt x="17687" y="7976"/>
                        <a:pt x="17770" y="7972"/>
                        <a:pt x="17835" y="7972"/>
                      </a:cubicBezTo>
                      <a:cubicBezTo>
                        <a:pt x="17882" y="7972"/>
                        <a:pt x="17911" y="7968"/>
                        <a:pt x="17914" y="7968"/>
                      </a:cubicBezTo>
                      <a:lnTo>
                        <a:pt x="17914" y="7968"/>
                      </a:lnTo>
                      <a:cubicBezTo>
                        <a:pt x="17914" y="7968"/>
                        <a:pt x="17914" y="7968"/>
                        <a:pt x="17914" y="7968"/>
                      </a:cubicBezTo>
                      <a:cubicBezTo>
                        <a:pt x="17918" y="7968"/>
                        <a:pt x="17918" y="7920"/>
                        <a:pt x="17923" y="7836"/>
                      </a:cubicBezTo>
                      <a:cubicBezTo>
                        <a:pt x="17923" y="7736"/>
                        <a:pt x="17923" y="7605"/>
                        <a:pt x="17928" y="7429"/>
                      </a:cubicBezTo>
                      <a:cubicBezTo>
                        <a:pt x="17932" y="7067"/>
                        <a:pt x="17936" y="6542"/>
                        <a:pt x="17940" y="5870"/>
                      </a:cubicBezTo>
                      <a:cubicBezTo>
                        <a:pt x="17950" y="4493"/>
                        <a:pt x="17958" y="2518"/>
                        <a:pt x="17971" y="79"/>
                      </a:cubicBezTo>
                      <a:lnTo>
                        <a:pt x="17971" y="23"/>
                      </a:lnTo>
                      <a:lnTo>
                        <a:pt x="17914" y="23"/>
                      </a:lnTo>
                      <a:cubicBezTo>
                        <a:pt x="13309" y="18"/>
                        <a:pt x="7016" y="9"/>
                        <a:pt x="8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9" name="Google Shape;2109;p55"/>
                <p:cNvSpPr/>
                <p:nvPr/>
              </p:nvSpPr>
              <p:spPr>
                <a:xfrm>
                  <a:off x="1527654" y="4366590"/>
                  <a:ext cx="23670" cy="24034"/>
                </a:xfrm>
                <a:custGeom>
                  <a:rect b="b" l="l" r="r" t="t"/>
                  <a:pathLst>
                    <a:path extrusionOk="0" h="1651" w="1626">
                      <a:moveTo>
                        <a:pt x="854" y="134"/>
                      </a:moveTo>
                      <a:cubicBezTo>
                        <a:pt x="1014" y="134"/>
                        <a:pt x="1163" y="190"/>
                        <a:pt x="1268" y="268"/>
                      </a:cubicBezTo>
                      <a:cubicBezTo>
                        <a:pt x="1434" y="381"/>
                        <a:pt x="1513" y="538"/>
                        <a:pt x="1548" y="649"/>
                      </a:cubicBezTo>
                      <a:cubicBezTo>
                        <a:pt x="1581" y="754"/>
                        <a:pt x="1587" y="823"/>
                        <a:pt x="1599" y="827"/>
                      </a:cubicBezTo>
                      <a:lnTo>
                        <a:pt x="1599" y="827"/>
                      </a:lnTo>
                      <a:cubicBezTo>
                        <a:pt x="1587" y="827"/>
                        <a:pt x="1581" y="896"/>
                        <a:pt x="1548" y="1002"/>
                      </a:cubicBezTo>
                      <a:cubicBezTo>
                        <a:pt x="1513" y="1111"/>
                        <a:pt x="1434" y="1268"/>
                        <a:pt x="1268" y="1383"/>
                      </a:cubicBezTo>
                      <a:cubicBezTo>
                        <a:pt x="1163" y="1461"/>
                        <a:pt x="1014" y="1516"/>
                        <a:pt x="854" y="1516"/>
                      </a:cubicBezTo>
                      <a:cubicBezTo>
                        <a:pt x="774" y="1516"/>
                        <a:pt x="690" y="1502"/>
                        <a:pt x="608" y="1470"/>
                      </a:cubicBezTo>
                      <a:cubicBezTo>
                        <a:pt x="368" y="1383"/>
                        <a:pt x="158" y="1125"/>
                        <a:pt x="162" y="823"/>
                      </a:cubicBezTo>
                      <a:cubicBezTo>
                        <a:pt x="158" y="526"/>
                        <a:pt x="368" y="268"/>
                        <a:pt x="608" y="181"/>
                      </a:cubicBezTo>
                      <a:cubicBezTo>
                        <a:pt x="690" y="148"/>
                        <a:pt x="774" y="134"/>
                        <a:pt x="854" y="134"/>
                      </a:cubicBezTo>
                      <a:close/>
                      <a:moveTo>
                        <a:pt x="824" y="0"/>
                      </a:moveTo>
                      <a:cubicBezTo>
                        <a:pt x="738" y="0"/>
                        <a:pt x="649" y="14"/>
                        <a:pt x="560" y="46"/>
                      </a:cubicBezTo>
                      <a:cubicBezTo>
                        <a:pt x="263" y="141"/>
                        <a:pt x="1" y="456"/>
                        <a:pt x="5" y="823"/>
                      </a:cubicBezTo>
                      <a:cubicBezTo>
                        <a:pt x="1" y="1194"/>
                        <a:pt x="263" y="1509"/>
                        <a:pt x="560" y="1605"/>
                      </a:cubicBezTo>
                      <a:cubicBezTo>
                        <a:pt x="649" y="1637"/>
                        <a:pt x="739" y="1650"/>
                        <a:pt x="825" y="1650"/>
                      </a:cubicBezTo>
                      <a:cubicBezTo>
                        <a:pt x="1027" y="1650"/>
                        <a:pt x="1211" y="1575"/>
                        <a:pt x="1334" y="1474"/>
                      </a:cubicBezTo>
                      <a:cubicBezTo>
                        <a:pt x="1517" y="1325"/>
                        <a:pt x="1587" y="1137"/>
                        <a:pt x="1604" y="1020"/>
                      </a:cubicBezTo>
                      <a:cubicBezTo>
                        <a:pt x="1626" y="897"/>
                        <a:pt x="1609" y="827"/>
                        <a:pt x="1601" y="827"/>
                      </a:cubicBezTo>
                      <a:lnTo>
                        <a:pt x="1601" y="827"/>
                      </a:lnTo>
                      <a:cubicBezTo>
                        <a:pt x="1609" y="823"/>
                        <a:pt x="1626" y="754"/>
                        <a:pt x="1604" y="631"/>
                      </a:cubicBezTo>
                      <a:cubicBezTo>
                        <a:pt x="1587" y="512"/>
                        <a:pt x="1517" y="325"/>
                        <a:pt x="1334" y="181"/>
                      </a:cubicBezTo>
                      <a:cubicBezTo>
                        <a:pt x="1211" y="76"/>
                        <a:pt x="1026" y="0"/>
                        <a:pt x="82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0" name="Google Shape;2110;p55"/>
                <p:cNvSpPr/>
                <p:nvPr/>
              </p:nvSpPr>
              <p:spPr>
                <a:xfrm>
                  <a:off x="1408938" y="4446438"/>
                  <a:ext cx="261613" cy="117086"/>
                </a:xfrm>
                <a:custGeom>
                  <a:rect b="b" l="l" r="r" t="t"/>
                  <a:pathLst>
                    <a:path extrusionOk="0" h="8043" w="17971">
                      <a:moveTo>
                        <a:pt x="17858" y="136"/>
                      </a:moveTo>
                      <a:lnTo>
                        <a:pt x="17858" y="136"/>
                      </a:lnTo>
                      <a:cubicBezTo>
                        <a:pt x="17871" y="2536"/>
                        <a:pt x="17884" y="4477"/>
                        <a:pt x="17888" y="5836"/>
                      </a:cubicBezTo>
                      <a:cubicBezTo>
                        <a:pt x="17897" y="6512"/>
                        <a:pt x="17901" y="7042"/>
                        <a:pt x="17906" y="7413"/>
                      </a:cubicBezTo>
                      <a:cubicBezTo>
                        <a:pt x="17906" y="7587"/>
                        <a:pt x="17910" y="7723"/>
                        <a:pt x="17910" y="7823"/>
                      </a:cubicBezTo>
                      <a:cubicBezTo>
                        <a:pt x="17910" y="7920"/>
                        <a:pt x="17914" y="7968"/>
                        <a:pt x="17914" y="7968"/>
                      </a:cubicBezTo>
                      <a:cubicBezTo>
                        <a:pt x="17914" y="7968"/>
                        <a:pt x="17884" y="7968"/>
                        <a:pt x="17823" y="7964"/>
                      </a:cubicBezTo>
                      <a:cubicBezTo>
                        <a:pt x="17761" y="7964"/>
                        <a:pt x="17674" y="7964"/>
                        <a:pt x="17565" y="7959"/>
                      </a:cubicBezTo>
                      <a:cubicBezTo>
                        <a:pt x="17333" y="7959"/>
                        <a:pt x="17000" y="7954"/>
                        <a:pt x="16572" y="7950"/>
                      </a:cubicBezTo>
                      <a:cubicBezTo>
                        <a:pt x="15699" y="7946"/>
                        <a:pt x="14440" y="7937"/>
                        <a:pt x="12863" y="7928"/>
                      </a:cubicBezTo>
                      <a:cubicBezTo>
                        <a:pt x="9714" y="7920"/>
                        <a:pt x="5292" y="7911"/>
                        <a:pt x="154" y="7894"/>
                      </a:cubicBezTo>
                      <a:lnTo>
                        <a:pt x="154" y="7894"/>
                      </a:lnTo>
                      <a:cubicBezTo>
                        <a:pt x="154" y="6692"/>
                        <a:pt x="154" y="5437"/>
                        <a:pt x="158" y="4144"/>
                      </a:cubicBezTo>
                      <a:lnTo>
                        <a:pt x="158" y="2138"/>
                      </a:lnTo>
                      <a:lnTo>
                        <a:pt x="158" y="1111"/>
                      </a:lnTo>
                      <a:lnTo>
                        <a:pt x="158" y="596"/>
                      </a:lnTo>
                      <a:lnTo>
                        <a:pt x="158" y="338"/>
                      </a:lnTo>
                      <a:lnTo>
                        <a:pt x="158" y="206"/>
                      </a:lnTo>
                      <a:lnTo>
                        <a:pt x="158" y="158"/>
                      </a:lnTo>
                      <a:lnTo>
                        <a:pt x="158" y="158"/>
                      </a:lnTo>
                      <a:cubicBezTo>
                        <a:pt x="7035" y="150"/>
                        <a:pt x="13275" y="140"/>
                        <a:pt x="17858" y="136"/>
                      </a:cubicBezTo>
                      <a:close/>
                      <a:moveTo>
                        <a:pt x="80" y="1"/>
                      </a:moveTo>
                      <a:lnTo>
                        <a:pt x="1" y="80"/>
                      </a:lnTo>
                      <a:lnTo>
                        <a:pt x="1" y="84"/>
                      </a:lnTo>
                      <a:lnTo>
                        <a:pt x="1" y="88"/>
                      </a:lnTo>
                      <a:lnTo>
                        <a:pt x="1" y="93"/>
                      </a:lnTo>
                      <a:lnTo>
                        <a:pt x="1" y="110"/>
                      </a:lnTo>
                      <a:lnTo>
                        <a:pt x="1" y="146"/>
                      </a:lnTo>
                      <a:lnTo>
                        <a:pt x="1" y="206"/>
                      </a:lnTo>
                      <a:lnTo>
                        <a:pt x="1" y="338"/>
                      </a:lnTo>
                      <a:lnTo>
                        <a:pt x="1" y="596"/>
                      </a:lnTo>
                      <a:lnTo>
                        <a:pt x="1" y="1111"/>
                      </a:lnTo>
                      <a:lnTo>
                        <a:pt x="1" y="2138"/>
                      </a:lnTo>
                      <a:lnTo>
                        <a:pt x="1" y="4144"/>
                      </a:lnTo>
                      <a:cubicBezTo>
                        <a:pt x="5" y="5463"/>
                        <a:pt x="5" y="6744"/>
                        <a:pt x="5" y="7968"/>
                      </a:cubicBezTo>
                      <a:lnTo>
                        <a:pt x="5" y="8042"/>
                      </a:lnTo>
                      <a:lnTo>
                        <a:pt x="80" y="8042"/>
                      </a:lnTo>
                      <a:cubicBezTo>
                        <a:pt x="5271" y="8029"/>
                        <a:pt x="9737" y="8016"/>
                        <a:pt x="12910" y="8007"/>
                      </a:cubicBezTo>
                      <a:cubicBezTo>
                        <a:pt x="14483" y="7998"/>
                        <a:pt x="15738" y="7994"/>
                        <a:pt x="16603" y="7986"/>
                      </a:cubicBezTo>
                      <a:cubicBezTo>
                        <a:pt x="17027" y="7986"/>
                        <a:pt x="17355" y="7980"/>
                        <a:pt x="17583" y="7976"/>
                      </a:cubicBezTo>
                      <a:cubicBezTo>
                        <a:pt x="17687" y="7976"/>
                        <a:pt x="17770" y="7976"/>
                        <a:pt x="17835" y="7972"/>
                      </a:cubicBezTo>
                      <a:cubicBezTo>
                        <a:pt x="17888" y="7972"/>
                        <a:pt x="17918" y="7972"/>
                        <a:pt x="17914" y="7968"/>
                      </a:cubicBezTo>
                      <a:lnTo>
                        <a:pt x="17914" y="7968"/>
                      </a:lnTo>
                      <a:cubicBezTo>
                        <a:pt x="17914" y="7968"/>
                        <a:pt x="17914" y="7968"/>
                        <a:pt x="17914" y="7968"/>
                      </a:cubicBezTo>
                      <a:cubicBezTo>
                        <a:pt x="17918" y="7968"/>
                        <a:pt x="17918" y="7920"/>
                        <a:pt x="17923" y="7837"/>
                      </a:cubicBezTo>
                      <a:cubicBezTo>
                        <a:pt x="17923" y="7736"/>
                        <a:pt x="17923" y="7605"/>
                        <a:pt x="17928" y="7430"/>
                      </a:cubicBezTo>
                      <a:cubicBezTo>
                        <a:pt x="17932" y="7068"/>
                        <a:pt x="17936" y="6543"/>
                        <a:pt x="17940" y="5870"/>
                      </a:cubicBezTo>
                      <a:cubicBezTo>
                        <a:pt x="17950" y="4493"/>
                        <a:pt x="17958" y="2518"/>
                        <a:pt x="17971" y="80"/>
                      </a:cubicBezTo>
                      <a:lnTo>
                        <a:pt x="17971" y="23"/>
                      </a:lnTo>
                      <a:lnTo>
                        <a:pt x="17914" y="23"/>
                      </a:lnTo>
                      <a:cubicBezTo>
                        <a:pt x="13309" y="19"/>
                        <a:pt x="7016" y="9"/>
                        <a:pt x="8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1" name="Google Shape;2111;p55"/>
                <p:cNvSpPr/>
                <p:nvPr/>
              </p:nvSpPr>
              <p:spPr>
                <a:xfrm>
                  <a:off x="1527654" y="4492993"/>
                  <a:ext cx="23685" cy="24034"/>
                </a:xfrm>
                <a:custGeom>
                  <a:rect b="b" l="l" r="r" t="t"/>
                  <a:pathLst>
                    <a:path extrusionOk="0" h="1651" w="1627">
                      <a:moveTo>
                        <a:pt x="824" y="1"/>
                      </a:moveTo>
                      <a:cubicBezTo>
                        <a:pt x="738" y="1"/>
                        <a:pt x="649" y="14"/>
                        <a:pt x="560" y="46"/>
                      </a:cubicBezTo>
                      <a:cubicBezTo>
                        <a:pt x="263" y="141"/>
                        <a:pt x="1" y="456"/>
                        <a:pt x="5" y="828"/>
                      </a:cubicBezTo>
                      <a:cubicBezTo>
                        <a:pt x="1" y="1195"/>
                        <a:pt x="263" y="1510"/>
                        <a:pt x="560" y="1605"/>
                      </a:cubicBezTo>
                      <a:cubicBezTo>
                        <a:pt x="649" y="1637"/>
                        <a:pt x="739" y="1651"/>
                        <a:pt x="825" y="1651"/>
                      </a:cubicBezTo>
                      <a:cubicBezTo>
                        <a:pt x="1027" y="1651"/>
                        <a:pt x="1211" y="1576"/>
                        <a:pt x="1334" y="1474"/>
                      </a:cubicBezTo>
                      <a:cubicBezTo>
                        <a:pt x="1517" y="1326"/>
                        <a:pt x="1587" y="1143"/>
                        <a:pt x="1604" y="1020"/>
                      </a:cubicBezTo>
                      <a:cubicBezTo>
                        <a:pt x="1626" y="893"/>
                        <a:pt x="1608" y="828"/>
                        <a:pt x="1600" y="828"/>
                      </a:cubicBezTo>
                      <a:cubicBezTo>
                        <a:pt x="1587" y="828"/>
                        <a:pt x="1582" y="893"/>
                        <a:pt x="1548" y="1002"/>
                      </a:cubicBezTo>
                      <a:cubicBezTo>
                        <a:pt x="1513" y="1111"/>
                        <a:pt x="1434" y="1269"/>
                        <a:pt x="1268" y="1387"/>
                      </a:cubicBezTo>
                      <a:cubicBezTo>
                        <a:pt x="1163" y="1462"/>
                        <a:pt x="1015" y="1517"/>
                        <a:pt x="856" y="1517"/>
                      </a:cubicBezTo>
                      <a:cubicBezTo>
                        <a:pt x="775" y="1517"/>
                        <a:pt x="691" y="1503"/>
                        <a:pt x="608" y="1470"/>
                      </a:cubicBezTo>
                      <a:cubicBezTo>
                        <a:pt x="368" y="1383"/>
                        <a:pt x="158" y="1125"/>
                        <a:pt x="162" y="828"/>
                      </a:cubicBezTo>
                      <a:cubicBezTo>
                        <a:pt x="158" y="526"/>
                        <a:pt x="368" y="268"/>
                        <a:pt x="608" y="181"/>
                      </a:cubicBezTo>
                      <a:cubicBezTo>
                        <a:pt x="690" y="150"/>
                        <a:pt x="774" y="137"/>
                        <a:pt x="854" y="137"/>
                      </a:cubicBezTo>
                      <a:cubicBezTo>
                        <a:pt x="1014" y="137"/>
                        <a:pt x="1163" y="190"/>
                        <a:pt x="1268" y="268"/>
                      </a:cubicBezTo>
                      <a:cubicBezTo>
                        <a:pt x="1434" y="383"/>
                        <a:pt x="1513" y="540"/>
                        <a:pt x="1548" y="649"/>
                      </a:cubicBezTo>
                      <a:cubicBezTo>
                        <a:pt x="1582" y="758"/>
                        <a:pt x="1587" y="828"/>
                        <a:pt x="1600" y="828"/>
                      </a:cubicBezTo>
                      <a:cubicBezTo>
                        <a:pt x="1608" y="828"/>
                        <a:pt x="1626" y="758"/>
                        <a:pt x="1604" y="635"/>
                      </a:cubicBezTo>
                      <a:cubicBezTo>
                        <a:pt x="1587" y="514"/>
                        <a:pt x="1517" y="325"/>
                        <a:pt x="1334" y="181"/>
                      </a:cubicBezTo>
                      <a:cubicBezTo>
                        <a:pt x="1211" y="77"/>
                        <a:pt x="1026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2" name="Google Shape;2112;p55"/>
                <p:cNvSpPr/>
                <p:nvPr/>
              </p:nvSpPr>
              <p:spPr>
                <a:xfrm>
                  <a:off x="1408923" y="4572608"/>
                  <a:ext cx="261627" cy="117319"/>
                </a:xfrm>
                <a:custGeom>
                  <a:rect b="b" l="l" r="r" t="t"/>
                  <a:pathLst>
                    <a:path extrusionOk="0" h="8059" w="17972">
                      <a:moveTo>
                        <a:pt x="98" y="0"/>
                      </a:moveTo>
                      <a:cubicBezTo>
                        <a:pt x="98" y="0"/>
                        <a:pt x="93" y="5"/>
                        <a:pt x="81" y="17"/>
                      </a:cubicBezTo>
                      <a:cubicBezTo>
                        <a:pt x="81" y="17"/>
                        <a:pt x="81" y="17"/>
                        <a:pt x="81" y="17"/>
                      </a:cubicBezTo>
                      <a:lnTo>
                        <a:pt x="81" y="17"/>
                      </a:lnTo>
                      <a:cubicBezTo>
                        <a:pt x="91" y="7"/>
                        <a:pt x="98" y="0"/>
                        <a:pt x="98" y="0"/>
                      </a:cubicBezTo>
                      <a:close/>
                      <a:moveTo>
                        <a:pt x="161" y="95"/>
                      </a:moveTo>
                      <a:cubicBezTo>
                        <a:pt x="161" y="95"/>
                        <a:pt x="160" y="95"/>
                        <a:pt x="159" y="96"/>
                      </a:cubicBezTo>
                      <a:lnTo>
                        <a:pt x="159" y="96"/>
                      </a:lnTo>
                      <a:lnTo>
                        <a:pt x="159" y="96"/>
                      </a:lnTo>
                      <a:cubicBezTo>
                        <a:pt x="160" y="95"/>
                        <a:pt x="161" y="95"/>
                        <a:pt x="161" y="95"/>
                      </a:cubicBezTo>
                      <a:close/>
                      <a:moveTo>
                        <a:pt x="2" y="96"/>
                      </a:moveTo>
                      <a:cubicBezTo>
                        <a:pt x="1" y="97"/>
                        <a:pt x="1" y="97"/>
                        <a:pt x="1" y="97"/>
                      </a:cubicBezTo>
                      <a:cubicBezTo>
                        <a:pt x="1" y="97"/>
                        <a:pt x="1" y="97"/>
                        <a:pt x="2" y="96"/>
                      </a:cubicBezTo>
                      <a:lnTo>
                        <a:pt x="2" y="96"/>
                      </a:lnTo>
                      <a:lnTo>
                        <a:pt x="2" y="96"/>
                      </a:lnTo>
                      <a:close/>
                      <a:moveTo>
                        <a:pt x="81" y="174"/>
                      </a:moveTo>
                      <a:lnTo>
                        <a:pt x="81" y="174"/>
                      </a:lnTo>
                      <a:cubicBezTo>
                        <a:pt x="70" y="185"/>
                        <a:pt x="63" y="192"/>
                        <a:pt x="63" y="192"/>
                      </a:cubicBezTo>
                      <a:cubicBezTo>
                        <a:pt x="63" y="192"/>
                        <a:pt x="68" y="187"/>
                        <a:pt x="81" y="174"/>
                      </a:cubicBezTo>
                      <a:cubicBezTo>
                        <a:pt x="81" y="174"/>
                        <a:pt x="81" y="174"/>
                        <a:pt x="81" y="174"/>
                      </a:cubicBezTo>
                      <a:close/>
                      <a:moveTo>
                        <a:pt x="17859" y="153"/>
                      </a:moveTo>
                      <a:cubicBezTo>
                        <a:pt x="17872" y="2552"/>
                        <a:pt x="17885" y="4495"/>
                        <a:pt x="17889" y="5852"/>
                      </a:cubicBezTo>
                      <a:cubicBezTo>
                        <a:pt x="17898" y="6529"/>
                        <a:pt x="17902" y="7058"/>
                        <a:pt x="17907" y="7429"/>
                      </a:cubicBezTo>
                      <a:cubicBezTo>
                        <a:pt x="17907" y="7604"/>
                        <a:pt x="17911" y="7740"/>
                        <a:pt x="17911" y="7840"/>
                      </a:cubicBezTo>
                      <a:cubicBezTo>
                        <a:pt x="17911" y="7936"/>
                        <a:pt x="17915" y="7984"/>
                        <a:pt x="17915" y="7984"/>
                      </a:cubicBezTo>
                      <a:cubicBezTo>
                        <a:pt x="17915" y="7984"/>
                        <a:pt x="17885" y="7984"/>
                        <a:pt x="17824" y="7980"/>
                      </a:cubicBezTo>
                      <a:cubicBezTo>
                        <a:pt x="17762" y="7980"/>
                        <a:pt x="17675" y="7980"/>
                        <a:pt x="17566" y="7976"/>
                      </a:cubicBezTo>
                      <a:cubicBezTo>
                        <a:pt x="17334" y="7976"/>
                        <a:pt x="17001" y="7972"/>
                        <a:pt x="16573" y="7966"/>
                      </a:cubicBezTo>
                      <a:cubicBezTo>
                        <a:pt x="15700" y="7962"/>
                        <a:pt x="14441" y="7954"/>
                        <a:pt x="12864" y="7945"/>
                      </a:cubicBezTo>
                      <a:cubicBezTo>
                        <a:pt x="9715" y="7936"/>
                        <a:pt x="5293" y="7928"/>
                        <a:pt x="155" y="7910"/>
                      </a:cubicBezTo>
                      <a:lnTo>
                        <a:pt x="155" y="7910"/>
                      </a:lnTo>
                      <a:cubicBezTo>
                        <a:pt x="155" y="6708"/>
                        <a:pt x="155" y="5454"/>
                        <a:pt x="159" y="4160"/>
                      </a:cubicBezTo>
                      <a:lnTo>
                        <a:pt x="159" y="2155"/>
                      </a:lnTo>
                      <a:lnTo>
                        <a:pt x="159" y="1128"/>
                      </a:lnTo>
                      <a:lnTo>
                        <a:pt x="159" y="612"/>
                      </a:lnTo>
                      <a:lnTo>
                        <a:pt x="159" y="354"/>
                      </a:lnTo>
                      <a:lnTo>
                        <a:pt x="159" y="227"/>
                      </a:lnTo>
                      <a:lnTo>
                        <a:pt x="159" y="174"/>
                      </a:lnTo>
                      <a:lnTo>
                        <a:pt x="159" y="174"/>
                      </a:lnTo>
                      <a:cubicBezTo>
                        <a:pt x="7036" y="166"/>
                        <a:pt x="13276" y="158"/>
                        <a:pt x="17859" y="153"/>
                      </a:cubicBezTo>
                      <a:close/>
                      <a:moveTo>
                        <a:pt x="81" y="17"/>
                      </a:moveTo>
                      <a:cubicBezTo>
                        <a:pt x="56" y="42"/>
                        <a:pt x="10" y="88"/>
                        <a:pt x="2" y="96"/>
                      </a:cubicBezTo>
                      <a:lnTo>
                        <a:pt x="2" y="96"/>
                      </a:lnTo>
                      <a:lnTo>
                        <a:pt x="2" y="100"/>
                      </a:lnTo>
                      <a:lnTo>
                        <a:pt x="2" y="105"/>
                      </a:lnTo>
                      <a:lnTo>
                        <a:pt x="2" y="114"/>
                      </a:lnTo>
                      <a:lnTo>
                        <a:pt x="2" y="126"/>
                      </a:lnTo>
                      <a:lnTo>
                        <a:pt x="2" y="162"/>
                      </a:lnTo>
                      <a:lnTo>
                        <a:pt x="2" y="227"/>
                      </a:lnTo>
                      <a:lnTo>
                        <a:pt x="2" y="354"/>
                      </a:lnTo>
                      <a:lnTo>
                        <a:pt x="2" y="612"/>
                      </a:lnTo>
                      <a:lnTo>
                        <a:pt x="2" y="1128"/>
                      </a:lnTo>
                      <a:lnTo>
                        <a:pt x="2" y="2155"/>
                      </a:lnTo>
                      <a:lnTo>
                        <a:pt x="2" y="4160"/>
                      </a:lnTo>
                      <a:cubicBezTo>
                        <a:pt x="6" y="5481"/>
                        <a:pt x="6" y="6760"/>
                        <a:pt x="6" y="7984"/>
                      </a:cubicBezTo>
                      <a:lnTo>
                        <a:pt x="6" y="8059"/>
                      </a:lnTo>
                      <a:lnTo>
                        <a:pt x="81" y="8059"/>
                      </a:lnTo>
                      <a:cubicBezTo>
                        <a:pt x="5272" y="8045"/>
                        <a:pt x="9738" y="8032"/>
                        <a:pt x="12911" y="8024"/>
                      </a:cubicBezTo>
                      <a:cubicBezTo>
                        <a:pt x="14484" y="8015"/>
                        <a:pt x="15739" y="8010"/>
                        <a:pt x="16604" y="8006"/>
                      </a:cubicBezTo>
                      <a:cubicBezTo>
                        <a:pt x="17028" y="8002"/>
                        <a:pt x="17356" y="7998"/>
                        <a:pt x="17584" y="7993"/>
                      </a:cubicBezTo>
                      <a:cubicBezTo>
                        <a:pt x="17688" y="7993"/>
                        <a:pt x="17771" y="7993"/>
                        <a:pt x="17836" y="7988"/>
                      </a:cubicBezTo>
                      <a:cubicBezTo>
                        <a:pt x="17889" y="7988"/>
                        <a:pt x="17919" y="7988"/>
                        <a:pt x="17915" y="7984"/>
                      </a:cubicBezTo>
                      <a:lnTo>
                        <a:pt x="17915" y="7984"/>
                      </a:lnTo>
                      <a:cubicBezTo>
                        <a:pt x="17915" y="7984"/>
                        <a:pt x="17915" y="7984"/>
                        <a:pt x="17915" y="7984"/>
                      </a:cubicBezTo>
                      <a:cubicBezTo>
                        <a:pt x="17919" y="7984"/>
                        <a:pt x="17919" y="7937"/>
                        <a:pt x="17924" y="7853"/>
                      </a:cubicBezTo>
                      <a:cubicBezTo>
                        <a:pt x="17924" y="7752"/>
                        <a:pt x="17924" y="7621"/>
                        <a:pt x="17929" y="7451"/>
                      </a:cubicBezTo>
                      <a:cubicBezTo>
                        <a:pt x="17933" y="7084"/>
                        <a:pt x="17937" y="6560"/>
                        <a:pt x="17941" y="5886"/>
                      </a:cubicBezTo>
                      <a:cubicBezTo>
                        <a:pt x="17951" y="4510"/>
                        <a:pt x="17959" y="2534"/>
                        <a:pt x="17972" y="96"/>
                      </a:cubicBezTo>
                      <a:lnTo>
                        <a:pt x="17972" y="39"/>
                      </a:lnTo>
                      <a:lnTo>
                        <a:pt x="17915" y="39"/>
                      </a:lnTo>
                      <a:cubicBezTo>
                        <a:pt x="13310" y="35"/>
                        <a:pt x="7017" y="27"/>
                        <a:pt x="81" y="1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3" name="Google Shape;2113;p55"/>
                <p:cNvSpPr/>
                <p:nvPr/>
              </p:nvSpPr>
              <p:spPr>
                <a:xfrm>
                  <a:off x="1527654" y="4619396"/>
                  <a:ext cx="23685" cy="24049"/>
                </a:xfrm>
                <a:custGeom>
                  <a:rect b="b" l="l" r="r" t="t"/>
                  <a:pathLst>
                    <a:path extrusionOk="0" h="1652" w="1627">
                      <a:moveTo>
                        <a:pt x="824" y="1"/>
                      </a:moveTo>
                      <a:cubicBezTo>
                        <a:pt x="738" y="1"/>
                        <a:pt x="649" y="15"/>
                        <a:pt x="560" y="46"/>
                      </a:cubicBezTo>
                      <a:cubicBezTo>
                        <a:pt x="263" y="143"/>
                        <a:pt x="1" y="457"/>
                        <a:pt x="5" y="829"/>
                      </a:cubicBezTo>
                      <a:cubicBezTo>
                        <a:pt x="1" y="1196"/>
                        <a:pt x="263" y="1510"/>
                        <a:pt x="560" y="1606"/>
                      </a:cubicBezTo>
                      <a:cubicBezTo>
                        <a:pt x="650" y="1638"/>
                        <a:pt x="741" y="1652"/>
                        <a:pt x="829" y="1652"/>
                      </a:cubicBezTo>
                      <a:cubicBezTo>
                        <a:pt x="1029" y="1652"/>
                        <a:pt x="1212" y="1578"/>
                        <a:pt x="1334" y="1475"/>
                      </a:cubicBezTo>
                      <a:cubicBezTo>
                        <a:pt x="1517" y="1327"/>
                        <a:pt x="1587" y="1143"/>
                        <a:pt x="1604" y="1021"/>
                      </a:cubicBezTo>
                      <a:cubicBezTo>
                        <a:pt x="1626" y="894"/>
                        <a:pt x="1608" y="829"/>
                        <a:pt x="1600" y="829"/>
                      </a:cubicBezTo>
                      <a:cubicBezTo>
                        <a:pt x="1587" y="829"/>
                        <a:pt x="1582" y="894"/>
                        <a:pt x="1548" y="1003"/>
                      </a:cubicBezTo>
                      <a:cubicBezTo>
                        <a:pt x="1513" y="1113"/>
                        <a:pt x="1434" y="1270"/>
                        <a:pt x="1268" y="1388"/>
                      </a:cubicBezTo>
                      <a:cubicBezTo>
                        <a:pt x="1164" y="1465"/>
                        <a:pt x="1018" y="1518"/>
                        <a:pt x="861" y="1518"/>
                      </a:cubicBezTo>
                      <a:cubicBezTo>
                        <a:pt x="778" y="1518"/>
                        <a:pt x="692" y="1504"/>
                        <a:pt x="608" y="1470"/>
                      </a:cubicBezTo>
                      <a:cubicBezTo>
                        <a:pt x="368" y="1388"/>
                        <a:pt x="158" y="1125"/>
                        <a:pt x="162" y="829"/>
                      </a:cubicBezTo>
                      <a:cubicBezTo>
                        <a:pt x="158" y="527"/>
                        <a:pt x="368" y="269"/>
                        <a:pt x="608" y="181"/>
                      </a:cubicBezTo>
                      <a:cubicBezTo>
                        <a:pt x="690" y="151"/>
                        <a:pt x="774" y="137"/>
                        <a:pt x="854" y="137"/>
                      </a:cubicBezTo>
                      <a:cubicBezTo>
                        <a:pt x="1014" y="137"/>
                        <a:pt x="1163" y="190"/>
                        <a:pt x="1268" y="269"/>
                      </a:cubicBezTo>
                      <a:cubicBezTo>
                        <a:pt x="1434" y="387"/>
                        <a:pt x="1513" y="540"/>
                        <a:pt x="1548" y="649"/>
                      </a:cubicBezTo>
                      <a:cubicBezTo>
                        <a:pt x="1582" y="758"/>
                        <a:pt x="1587" y="829"/>
                        <a:pt x="1600" y="829"/>
                      </a:cubicBezTo>
                      <a:cubicBezTo>
                        <a:pt x="1608" y="829"/>
                        <a:pt x="1626" y="758"/>
                        <a:pt x="1604" y="636"/>
                      </a:cubicBezTo>
                      <a:cubicBezTo>
                        <a:pt x="1587" y="514"/>
                        <a:pt x="1517" y="330"/>
                        <a:pt x="1334" y="181"/>
                      </a:cubicBezTo>
                      <a:cubicBezTo>
                        <a:pt x="1211" y="77"/>
                        <a:pt x="1026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4" name="Google Shape;2114;p55"/>
                <p:cNvSpPr/>
                <p:nvPr/>
              </p:nvSpPr>
              <p:spPr>
                <a:xfrm>
                  <a:off x="434444" y="4295608"/>
                  <a:ext cx="595984" cy="413404"/>
                </a:xfrm>
                <a:custGeom>
                  <a:rect b="b" l="l" r="r" t="t"/>
                  <a:pathLst>
                    <a:path extrusionOk="0" h="28398" w="40940">
                      <a:moveTo>
                        <a:pt x="0" y="0"/>
                      </a:moveTo>
                      <a:lnTo>
                        <a:pt x="0" y="28398"/>
                      </a:lnTo>
                      <a:lnTo>
                        <a:pt x="40939" y="28398"/>
                      </a:lnTo>
                      <a:lnTo>
                        <a:pt x="40939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5" name="Google Shape;2115;p55"/>
                <p:cNvSpPr/>
                <p:nvPr/>
              </p:nvSpPr>
              <p:spPr>
                <a:xfrm>
                  <a:off x="411603" y="4266784"/>
                  <a:ext cx="1702500" cy="39262"/>
                </a:xfrm>
                <a:custGeom>
                  <a:rect b="b" l="l" r="r" t="t"/>
                  <a:pathLst>
                    <a:path extrusionOk="0" h="2697" w="116950">
                      <a:moveTo>
                        <a:pt x="0" y="0"/>
                      </a:moveTo>
                      <a:lnTo>
                        <a:pt x="0" y="2697"/>
                      </a:lnTo>
                      <a:lnTo>
                        <a:pt x="116949" y="2697"/>
                      </a:lnTo>
                      <a:lnTo>
                        <a:pt x="116949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6" name="Google Shape;2116;p55"/>
                <p:cNvSpPr/>
                <p:nvPr/>
              </p:nvSpPr>
              <p:spPr>
                <a:xfrm>
                  <a:off x="434444" y="4306031"/>
                  <a:ext cx="52815" cy="402981"/>
                </a:xfrm>
                <a:custGeom>
                  <a:rect b="b" l="l" r="r" t="t"/>
                  <a:pathLst>
                    <a:path extrusionOk="0" h="27682" w="3628">
                      <a:moveTo>
                        <a:pt x="0" y="1"/>
                      </a:moveTo>
                      <a:lnTo>
                        <a:pt x="0" y="27682"/>
                      </a:lnTo>
                      <a:lnTo>
                        <a:pt x="3627" y="27682"/>
                      </a:lnTo>
                      <a:lnTo>
                        <a:pt x="3627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17" name="Google Shape;2117;p55"/>
              <p:cNvSpPr/>
              <p:nvPr/>
            </p:nvSpPr>
            <p:spPr>
              <a:xfrm>
                <a:off x="1415110" y="3972533"/>
                <a:ext cx="32216" cy="42712"/>
              </a:xfrm>
              <a:custGeom>
                <a:rect b="b" l="l" r="r" t="t"/>
                <a:pathLst>
                  <a:path extrusionOk="0" h="2934" w="2213">
                    <a:moveTo>
                      <a:pt x="2174" y="0"/>
                    </a:moveTo>
                    <a:cubicBezTo>
                      <a:pt x="2104" y="0"/>
                      <a:pt x="1912" y="33"/>
                      <a:pt x="1648" y="133"/>
                    </a:cubicBezTo>
                    <a:cubicBezTo>
                      <a:pt x="1483" y="202"/>
                      <a:pt x="1295" y="312"/>
                      <a:pt x="1120" y="474"/>
                    </a:cubicBezTo>
                    <a:cubicBezTo>
                      <a:pt x="936" y="644"/>
                      <a:pt x="814" y="884"/>
                      <a:pt x="709" y="1130"/>
                    </a:cubicBezTo>
                    <a:cubicBezTo>
                      <a:pt x="299" y="2112"/>
                      <a:pt x="1" y="2921"/>
                      <a:pt x="41" y="2934"/>
                    </a:cubicBezTo>
                    <a:cubicBezTo>
                      <a:pt x="41" y="2934"/>
                      <a:pt x="41" y="2934"/>
                      <a:pt x="42" y="2934"/>
                    </a:cubicBezTo>
                    <a:cubicBezTo>
                      <a:pt x="87" y="2934"/>
                      <a:pt x="447" y="2158"/>
                      <a:pt x="853" y="1190"/>
                    </a:cubicBezTo>
                    <a:cubicBezTo>
                      <a:pt x="954" y="950"/>
                      <a:pt x="1063" y="731"/>
                      <a:pt x="1216" y="579"/>
                    </a:cubicBezTo>
                    <a:cubicBezTo>
                      <a:pt x="1374" y="422"/>
                      <a:pt x="1544" y="307"/>
                      <a:pt x="1692" y="233"/>
                    </a:cubicBezTo>
                    <a:cubicBezTo>
                      <a:pt x="1998" y="85"/>
                      <a:pt x="2213" y="28"/>
                      <a:pt x="2203" y="6"/>
                    </a:cubicBezTo>
                    <a:cubicBezTo>
                      <a:pt x="2202" y="3"/>
                      <a:pt x="2192" y="0"/>
                      <a:pt x="2174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55"/>
              <p:cNvSpPr/>
              <p:nvPr/>
            </p:nvSpPr>
            <p:spPr>
              <a:xfrm>
                <a:off x="1432492" y="3986916"/>
                <a:ext cx="14383" cy="28474"/>
              </a:xfrm>
              <a:custGeom>
                <a:rect b="b" l="l" r="r" t="t"/>
                <a:pathLst>
                  <a:path extrusionOk="0" h="1956" w="988">
                    <a:moveTo>
                      <a:pt x="883" y="1"/>
                    </a:moveTo>
                    <a:cubicBezTo>
                      <a:pt x="817" y="1"/>
                      <a:pt x="722" y="45"/>
                      <a:pt x="656" y="132"/>
                    </a:cubicBezTo>
                    <a:cubicBezTo>
                      <a:pt x="529" y="312"/>
                      <a:pt x="406" y="556"/>
                      <a:pt x="289" y="850"/>
                    </a:cubicBezTo>
                    <a:cubicBezTo>
                      <a:pt x="57" y="1435"/>
                      <a:pt x="0" y="1946"/>
                      <a:pt x="39" y="1955"/>
                    </a:cubicBezTo>
                    <a:cubicBezTo>
                      <a:pt x="39" y="1955"/>
                      <a:pt x="40" y="1955"/>
                      <a:pt x="40" y="1955"/>
                    </a:cubicBezTo>
                    <a:cubicBezTo>
                      <a:pt x="85" y="1955"/>
                      <a:pt x="208" y="1474"/>
                      <a:pt x="432" y="906"/>
                    </a:cubicBezTo>
                    <a:cubicBezTo>
                      <a:pt x="547" y="626"/>
                      <a:pt x="660" y="360"/>
                      <a:pt x="747" y="194"/>
                    </a:cubicBezTo>
                    <a:cubicBezTo>
                      <a:pt x="839" y="32"/>
                      <a:pt x="979" y="54"/>
                      <a:pt x="983" y="37"/>
                    </a:cubicBezTo>
                    <a:cubicBezTo>
                      <a:pt x="987" y="27"/>
                      <a:pt x="957" y="1"/>
                      <a:pt x="892" y="1"/>
                    </a:cubicBezTo>
                    <a:cubicBezTo>
                      <a:pt x="889" y="1"/>
                      <a:pt x="886" y="1"/>
                      <a:pt x="88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19" name="Google Shape;2119;p55"/>
              <p:cNvGrpSpPr/>
              <p:nvPr/>
            </p:nvGrpSpPr>
            <p:grpSpPr>
              <a:xfrm>
                <a:off x="684717" y="3495251"/>
                <a:ext cx="774124" cy="1220312"/>
                <a:chOff x="684717" y="3495251"/>
                <a:chExt cx="774124" cy="1220312"/>
              </a:xfrm>
            </p:grpSpPr>
            <p:sp>
              <p:nvSpPr>
                <p:cNvPr id="2120" name="Google Shape;2120;p55"/>
                <p:cNvSpPr/>
                <p:nvPr/>
              </p:nvSpPr>
              <p:spPr>
                <a:xfrm>
                  <a:off x="1065788" y="3618219"/>
                  <a:ext cx="30935" cy="52975"/>
                </a:xfrm>
                <a:custGeom>
                  <a:rect b="b" l="l" r="r" t="t"/>
                  <a:pathLst>
                    <a:path extrusionOk="0" h="3639" w="2125">
                      <a:moveTo>
                        <a:pt x="1100" y="135"/>
                      </a:moveTo>
                      <a:cubicBezTo>
                        <a:pt x="1175" y="135"/>
                        <a:pt x="1248" y="151"/>
                        <a:pt x="1316" y="182"/>
                      </a:cubicBezTo>
                      <a:cubicBezTo>
                        <a:pt x="1513" y="265"/>
                        <a:pt x="1652" y="440"/>
                        <a:pt x="1753" y="602"/>
                      </a:cubicBezTo>
                      <a:cubicBezTo>
                        <a:pt x="1949" y="938"/>
                        <a:pt x="2015" y="1262"/>
                        <a:pt x="2050" y="1477"/>
                      </a:cubicBezTo>
                      <a:cubicBezTo>
                        <a:pt x="2085" y="1691"/>
                        <a:pt x="2090" y="1817"/>
                        <a:pt x="2102" y="1821"/>
                      </a:cubicBezTo>
                      <a:lnTo>
                        <a:pt x="2102" y="1821"/>
                      </a:lnTo>
                      <a:cubicBezTo>
                        <a:pt x="2090" y="1822"/>
                        <a:pt x="2085" y="1947"/>
                        <a:pt x="2050" y="2162"/>
                      </a:cubicBezTo>
                      <a:cubicBezTo>
                        <a:pt x="2015" y="2376"/>
                        <a:pt x="1949" y="2699"/>
                        <a:pt x="1753" y="3036"/>
                      </a:cubicBezTo>
                      <a:cubicBezTo>
                        <a:pt x="1652" y="3198"/>
                        <a:pt x="1513" y="3373"/>
                        <a:pt x="1316" y="3456"/>
                      </a:cubicBezTo>
                      <a:cubicBezTo>
                        <a:pt x="1249" y="3488"/>
                        <a:pt x="1176" y="3503"/>
                        <a:pt x="1102" y="3503"/>
                      </a:cubicBezTo>
                      <a:cubicBezTo>
                        <a:pt x="959" y="3503"/>
                        <a:pt x="811" y="3447"/>
                        <a:pt x="691" y="3338"/>
                      </a:cubicBezTo>
                      <a:cubicBezTo>
                        <a:pt x="319" y="3002"/>
                        <a:pt x="162" y="2407"/>
                        <a:pt x="158" y="1817"/>
                      </a:cubicBezTo>
                      <a:cubicBezTo>
                        <a:pt x="162" y="1231"/>
                        <a:pt x="319" y="637"/>
                        <a:pt x="691" y="301"/>
                      </a:cubicBezTo>
                      <a:cubicBezTo>
                        <a:pt x="811" y="191"/>
                        <a:pt x="958" y="135"/>
                        <a:pt x="1100" y="135"/>
                      </a:cubicBezTo>
                      <a:close/>
                      <a:moveTo>
                        <a:pt x="1076" y="0"/>
                      </a:moveTo>
                      <a:cubicBezTo>
                        <a:pt x="1043" y="0"/>
                        <a:pt x="1009" y="3"/>
                        <a:pt x="975" y="8"/>
                      </a:cubicBezTo>
                      <a:cubicBezTo>
                        <a:pt x="835" y="29"/>
                        <a:pt x="708" y="99"/>
                        <a:pt x="599" y="192"/>
                      </a:cubicBezTo>
                      <a:cubicBezTo>
                        <a:pt x="166" y="576"/>
                        <a:pt x="9" y="1201"/>
                        <a:pt x="0" y="1817"/>
                      </a:cubicBezTo>
                      <a:cubicBezTo>
                        <a:pt x="9" y="2437"/>
                        <a:pt x="166" y="3062"/>
                        <a:pt x="599" y="3447"/>
                      </a:cubicBezTo>
                      <a:cubicBezTo>
                        <a:pt x="708" y="3539"/>
                        <a:pt x="835" y="3609"/>
                        <a:pt x="975" y="3631"/>
                      </a:cubicBezTo>
                      <a:cubicBezTo>
                        <a:pt x="1009" y="3636"/>
                        <a:pt x="1043" y="3639"/>
                        <a:pt x="1076" y="3639"/>
                      </a:cubicBezTo>
                      <a:cubicBezTo>
                        <a:pt x="1181" y="3639"/>
                        <a:pt x="1282" y="3614"/>
                        <a:pt x="1368" y="3574"/>
                      </a:cubicBezTo>
                      <a:cubicBezTo>
                        <a:pt x="1604" y="3464"/>
                        <a:pt x="1745" y="3268"/>
                        <a:pt x="1850" y="3093"/>
                      </a:cubicBezTo>
                      <a:cubicBezTo>
                        <a:pt x="2046" y="2726"/>
                        <a:pt x="2090" y="2394"/>
                        <a:pt x="2112" y="2171"/>
                      </a:cubicBezTo>
                      <a:cubicBezTo>
                        <a:pt x="2124" y="1947"/>
                        <a:pt x="2107" y="1822"/>
                        <a:pt x="2103" y="1821"/>
                      </a:cubicBezTo>
                      <a:lnTo>
                        <a:pt x="2103" y="1821"/>
                      </a:lnTo>
                      <a:cubicBezTo>
                        <a:pt x="2107" y="1817"/>
                        <a:pt x="2124" y="1691"/>
                        <a:pt x="2112" y="1467"/>
                      </a:cubicBezTo>
                      <a:cubicBezTo>
                        <a:pt x="2090" y="1245"/>
                        <a:pt x="2046" y="912"/>
                        <a:pt x="1850" y="545"/>
                      </a:cubicBezTo>
                      <a:cubicBezTo>
                        <a:pt x="1745" y="370"/>
                        <a:pt x="1604" y="174"/>
                        <a:pt x="1368" y="65"/>
                      </a:cubicBezTo>
                      <a:cubicBezTo>
                        <a:pt x="1282" y="25"/>
                        <a:pt x="1181" y="0"/>
                        <a:pt x="107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1" name="Google Shape;2121;p55"/>
                <p:cNvSpPr/>
                <p:nvPr/>
              </p:nvSpPr>
              <p:spPr>
                <a:xfrm>
                  <a:off x="895364" y="3535415"/>
                  <a:ext cx="183803" cy="295925"/>
                </a:xfrm>
                <a:custGeom>
                  <a:rect b="b" l="l" r="r" t="t"/>
                  <a:pathLst>
                    <a:path extrusionOk="0" h="20328" w="12626">
                      <a:moveTo>
                        <a:pt x="12625" y="1"/>
                      </a:moveTo>
                      <a:lnTo>
                        <a:pt x="887" y="1671"/>
                      </a:lnTo>
                      <a:lnTo>
                        <a:pt x="0" y="19602"/>
                      </a:lnTo>
                      <a:lnTo>
                        <a:pt x="7678" y="20327"/>
                      </a:lnTo>
                      <a:lnTo>
                        <a:pt x="8103" y="15975"/>
                      </a:lnTo>
                      <a:cubicBezTo>
                        <a:pt x="8103" y="15975"/>
                        <a:pt x="8431" y="16056"/>
                        <a:pt x="8893" y="16056"/>
                      </a:cubicBezTo>
                      <a:cubicBezTo>
                        <a:pt x="9760" y="16056"/>
                        <a:pt x="11098" y="15772"/>
                        <a:pt x="11633" y="14139"/>
                      </a:cubicBezTo>
                      <a:cubicBezTo>
                        <a:pt x="12157" y="12535"/>
                        <a:pt x="12625" y="1"/>
                        <a:pt x="12625" y="1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2" name="Google Shape;2122;p55"/>
                <p:cNvSpPr/>
                <p:nvPr/>
              </p:nvSpPr>
              <p:spPr>
                <a:xfrm>
                  <a:off x="861255" y="3495251"/>
                  <a:ext cx="258119" cy="269023"/>
                </a:xfrm>
                <a:custGeom>
                  <a:rect b="b" l="l" r="r" t="t"/>
                  <a:pathLst>
                    <a:path extrusionOk="0" h="18480" w="17731">
                      <a:moveTo>
                        <a:pt x="12669" y="0"/>
                      </a:moveTo>
                      <a:cubicBezTo>
                        <a:pt x="11645" y="0"/>
                        <a:pt x="10594" y="302"/>
                        <a:pt x="9716" y="982"/>
                      </a:cubicBezTo>
                      <a:cubicBezTo>
                        <a:pt x="9716" y="982"/>
                        <a:pt x="9143" y="890"/>
                        <a:pt x="8280" y="890"/>
                      </a:cubicBezTo>
                      <a:cubicBezTo>
                        <a:pt x="5851" y="890"/>
                        <a:pt x="1121" y="1618"/>
                        <a:pt x="363" y="7170"/>
                      </a:cubicBezTo>
                      <a:cubicBezTo>
                        <a:pt x="0" y="9813"/>
                        <a:pt x="1273" y="11951"/>
                        <a:pt x="1482" y="13577"/>
                      </a:cubicBezTo>
                      <a:cubicBezTo>
                        <a:pt x="1919" y="16963"/>
                        <a:pt x="2517" y="18397"/>
                        <a:pt x="2517" y="18397"/>
                      </a:cubicBezTo>
                      <a:lnTo>
                        <a:pt x="4196" y="18472"/>
                      </a:lnTo>
                      <a:cubicBezTo>
                        <a:pt x="4351" y="18476"/>
                        <a:pt x="4499" y="18479"/>
                        <a:pt x="4641" y="18479"/>
                      </a:cubicBezTo>
                      <a:cubicBezTo>
                        <a:pt x="5886" y="18479"/>
                        <a:pt x="6659" y="18244"/>
                        <a:pt x="7985" y="16902"/>
                      </a:cubicBezTo>
                      <a:cubicBezTo>
                        <a:pt x="9349" y="15521"/>
                        <a:pt x="9738" y="14743"/>
                        <a:pt x="10698" y="13270"/>
                      </a:cubicBezTo>
                      <a:cubicBezTo>
                        <a:pt x="10698" y="13270"/>
                        <a:pt x="9304" y="12458"/>
                        <a:pt x="9540" y="11235"/>
                      </a:cubicBezTo>
                      <a:cubicBezTo>
                        <a:pt x="9665" y="10585"/>
                        <a:pt x="10352" y="10173"/>
                        <a:pt x="10968" y="10173"/>
                      </a:cubicBezTo>
                      <a:cubicBezTo>
                        <a:pt x="11558" y="10173"/>
                        <a:pt x="12084" y="10552"/>
                        <a:pt x="11987" y="11465"/>
                      </a:cubicBezTo>
                      <a:cubicBezTo>
                        <a:pt x="11987" y="11465"/>
                        <a:pt x="12286" y="11449"/>
                        <a:pt x="12591" y="11449"/>
                      </a:cubicBezTo>
                      <a:cubicBezTo>
                        <a:pt x="12777" y="11449"/>
                        <a:pt x="12965" y="11455"/>
                        <a:pt x="13089" y="11475"/>
                      </a:cubicBezTo>
                      <a:lnTo>
                        <a:pt x="13500" y="7502"/>
                      </a:lnTo>
                      <a:cubicBezTo>
                        <a:pt x="13500" y="7502"/>
                        <a:pt x="15969" y="6169"/>
                        <a:pt x="16624" y="4609"/>
                      </a:cubicBezTo>
                      <a:cubicBezTo>
                        <a:pt x="17731" y="1973"/>
                        <a:pt x="15290" y="0"/>
                        <a:pt x="1266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3" name="Google Shape;2123;p55"/>
                <p:cNvSpPr/>
                <p:nvPr/>
              </p:nvSpPr>
              <p:spPr>
                <a:xfrm>
                  <a:off x="1046005" y="3644786"/>
                  <a:ext cx="50398" cy="3392"/>
                </a:xfrm>
                <a:custGeom>
                  <a:rect b="b" l="l" r="r" t="t"/>
                  <a:pathLst>
                    <a:path extrusionOk="0" h="233" w="3462">
                      <a:moveTo>
                        <a:pt x="3019" y="1"/>
                      </a:moveTo>
                      <a:cubicBezTo>
                        <a:pt x="2702" y="1"/>
                        <a:pt x="2241" y="14"/>
                        <a:pt x="1727" y="40"/>
                      </a:cubicBezTo>
                      <a:cubicBezTo>
                        <a:pt x="774" y="88"/>
                        <a:pt x="0" y="162"/>
                        <a:pt x="4" y="206"/>
                      </a:cubicBezTo>
                      <a:cubicBezTo>
                        <a:pt x="7" y="224"/>
                        <a:pt x="164" y="233"/>
                        <a:pt x="422" y="233"/>
                      </a:cubicBezTo>
                      <a:cubicBezTo>
                        <a:pt x="740" y="233"/>
                        <a:pt x="1210" y="219"/>
                        <a:pt x="1735" y="193"/>
                      </a:cubicBezTo>
                      <a:cubicBezTo>
                        <a:pt x="2688" y="144"/>
                        <a:pt x="3461" y="71"/>
                        <a:pt x="3461" y="31"/>
                      </a:cubicBezTo>
                      <a:cubicBezTo>
                        <a:pt x="3459" y="11"/>
                        <a:pt x="3293" y="1"/>
                        <a:pt x="301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4" name="Google Shape;2124;p55"/>
                <p:cNvSpPr/>
                <p:nvPr/>
              </p:nvSpPr>
              <p:spPr>
                <a:xfrm>
                  <a:off x="1088818" y="3939430"/>
                  <a:ext cx="370023" cy="291834"/>
                </a:xfrm>
                <a:custGeom>
                  <a:rect b="b" l="l" r="r" t="t"/>
                  <a:pathLst>
                    <a:path extrusionOk="0" h="20047" w="25418">
                      <a:moveTo>
                        <a:pt x="22593" y="0"/>
                      </a:moveTo>
                      <a:cubicBezTo>
                        <a:pt x="22259" y="0"/>
                        <a:pt x="19762" y="2900"/>
                        <a:pt x="19762" y="2900"/>
                      </a:cubicBezTo>
                      <a:lnTo>
                        <a:pt x="19762" y="4688"/>
                      </a:lnTo>
                      <a:cubicBezTo>
                        <a:pt x="19103" y="3876"/>
                        <a:pt x="18630" y="3641"/>
                        <a:pt x="18302" y="3641"/>
                      </a:cubicBezTo>
                      <a:cubicBezTo>
                        <a:pt x="18010" y="3641"/>
                        <a:pt x="17834" y="3827"/>
                        <a:pt x="17743" y="3958"/>
                      </a:cubicBezTo>
                      <a:cubicBezTo>
                        <a:pt x="17551" y="4237"/>
                        <a:pt x="19762" y="6318"/>
                        <a:pt x="19762" y="6318"/>
                      </a:cubicBezTo>
                      <a:lnTo>
                        <a:pt x="19762" y="6956"/>
                      </a:lnTo>
                      <a:lnTo>
                        <a:pt x="8789" y="12856"/>
                      </a:lnTo>
                      <a:lnTo>
                        <a:pt x="5900" y="5671"/>
                      </a:lnTo>
                      <a:lnTo>
                        <a:pt x="0" y="8765"/>
                      </a:lnTo>
                      <a:lnTo>
                        <a:pt x="3523" y="17291"/>
                      </a:lnTo>
                      <a:cubicBezTo>
                        <a:pt x="4241" y="19028"/>
                        <a:pt x="5910" y="20046"/>
                        <a:pt x="7644" y="20046"/>
                      </a:cubicBezTo>
                      <a:cubicBezTo>
                        <a:pt x="8409" y="20046"/>
                        <a:pt x="9188" y="19848"/>
                        <a:pt x="9903" y="19425"/>
                      </a:cubicBezTo>
                      <a:lnTo>
                        <a:pt x="22817" y="11794"/>
                      </a:lnTo>
                      <a:lnTo>
                        <a:pt x="23677" y="10361"/>
                      </a:lnTo>
                      <a:cubicBezTo>
                        <a:pt x="23975" y="9867"/>
                        <a:pt x="24149" y="9308"/>
                        <a:pt x="24189" y="8731"/>
                      </a:cubicBezTo>
                      <a:lnTo>
                        <a:pt x="24617" y="2280"/>
                      </a:lnTo>
                      <a:cubicBezTo>
                        <a:pt x="25417" y="1791"/>
                        <a:pt x="25063" y="855"/>
                        <a:pt x="25063" y="855"/>
                      </a:cubicBezTo>
                      <a:lnTo>
                        <a:pt x="25063" y="855"/>
                      </a:lnTo>
                      <a:lnTo>
                        <a:pt x="22262" y="2591"/>
                      </a:lnTo>
                      <a:lnTo>
                        <a:pt x="21235" y="4989"/>
                      </a:lnTo>
                      <a:lnTo>
                        <a:pt x="21235" y="2900"/>
                      </a:lnTo>
                      <a:cubicBezTo>
                        <a:pt x="21235" y="2900"/>
                        <a:pt x="21995" y="2014"/>
                        <a:pt x="22620" y="1345"/>
                      </a:cubicBezTo>
                      <a:cubicBezTo>
                        <a:pt x="23241" y="681"/>
                        <a:pt x="22795" y="235"/>
                        <a:pt x="22620" y="12"/>
                      </a:cubicBezTo>
                      <a:cubicBezTo>
                        <a:pt x="22614" y="4"/>
                        <a:pt x="22605" y="0"/>
                        <a:pt x="22593" y="0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5" name="Google Shape;2125;p55"/>
                <p:cNvSpPr/>
                <p:nvPr/>
              </p:nvSpPr>
              <p:spPr>
                <a:xfrm>
                  <a:off x="1201173" y="4126625"/>
                  <a:ext cx="16989" cy="42653"/>
                </a:xfrm>
                <a:custGeom>
                  <a:rect b="b" l="l" r="r" t="t"/>
                  <a:pathLst>
                    <a:path extrusionOk="0" h="2930" w="1167">
                      <a:moveTo>
                        <a:pt x="1126" y="1"/>
                      </a:moveTo>
                      <a:cubicBezTo>
                        <a:pt x="1077" y="1"/>
                        <a:pt x="805" y="636"/>
                        <a:pt x="511" y="1435"/>
                      </a:cubicBezTo>
                      <a:cubicBezTo>
                        <a:pt x="210" y="2243"/>
                        <a:pt x="0" y="2911"/>
                        <a:pt x="39" y="2929"/>
                      </a:cubicBezTo>
                      <a:cubicBezTo>
                        <a:pt x="40" y="2929"/>
                        <a:pt x="40" y="2929"/>
                        <a:pt x="41" y="2929"/>
                      </a:cubicBezTo>
                      <a:cubicBezTo>
                        <a:pt x="89" y="2929"/>
                        <a:pt x="361" y="2292"/>
                        <a:pt x="656" y="1491"/>
                      </a:cubicBezTo>
                      <a:cubicBezTo>
                        <a:pt x="957" y="683"/>
                        <a:pt x="1167" y="15"/>
                        <a:pt x="1128" y="1"/>
                      </a:cubicBezTo>
                      <a:cubicBezTo>
                        <a:pt x="1127" y="1"/>
                        <a:pt x="1127" y="1"/>
                        <a:pt x="1126" y="1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6" name="Google Shape;2126;p55"/>
                <p:cNvSpPr/>
                <p:nvPr/>
              </p:nvSpPr>
              <p:spPr>
                <a:xfrm>
                  <a:off x="762774" y="3790652"/>
                  <a:ext cx="434541" cy="576026"/>
                </a:xfrm>
                <a:custGeom>
                  <a:rect b="b" l="l" r="r" t="t"/>
                  <a:pathLst>
                    <a:path extrusionOk="0" h="39569" w="29850">
                      <a:moveTo>
                        <a:pt x="10060" y="0"/>
                      </a:moveTo>
                      <a:cubicBezTo>
                        <a:pt x="9991" y="0"/>
                        <a:pt x="9923" y="1"/>
                        <a:pt x="9855" y="1"/>
                      </a:cubicBezTo>
                      <a:cubicBezTo>
                        <a:pt x="5393" y="54"/>
                        <a:pt x="1557" y="3200"/>
                        <a:pt x="674" y="7575"/>
                      </a:cubicBezTo>
                      <a:cubicBezTo>
                        <a:pt x="0" y="10913"/>
                        <a:pt x="1180" y="13116"/>
                        <a:pt x="420" y="20423"/>
                      </a:cubicBezTo>
                      <a:lnTo>
                        <a:pt x="175" y="38786"/>
                      </a:lnTo>
                      <a:lnTo>
                        <a:pt x="21423" y="39569"/>
                      </a:lnTo>
                      <a:lnTo>
                        <a:pt x="20636" y="17892"/>
                      </a:lnTo>
                      <a:lnTo>
                        <a:pt x="21891" y="22140"/>
                      </a:lnTo>
                      <a:lnTo>
                        <a:pt x="29849" y="18535"/>
                      </a:lnTo>
                      <a:cubicBezTo>
                        <a:pt x="29561" y="17648"/>
                        <a:pt x="28244" y="13684"/>
                        <a:pt x="25723" y="7400"/>
                      </a:cubicBezTo>
                      <a:cubicBezTo>
                        <a:pt x="24321" y="3896"/>
                        <a:pt x="21200" y="1369"/>
                        <a:pt x="17477" y="749"/>
                      </a:cubicBezTo>
                      <a:cubicBezTo>
                        <a:pt x="14953" y="329"/>
                        <a:pt x="12212" y="0"/>
                        <a:pt x="10060" y="0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7" name="Google Shape;2127;p55"/>
                <p:cNvSpPr/>
                <p:nvPr/>
              </p:nvSpPr>
              <p:spPr>
                <a:xfrm>
                  <a:off x="723338" y="3863891"/>
                  <a:ext cx="62495" cy="221449"/>
                </a:xfrm>
                <a:custGeom>
                  <a:rect b="b" l="l" r="r" t="t"/>
                  <a:pathLst>
                    <a:path extrusionOk="0" h="15212" w="4293">
                      <a:moveTo>
                        <a:pt x="4292" y="1"/>
                      </a:moveTo>
                      <a:cubicBezTo>
                        <a:pt x="3181" y="1386"/>
                        <a:pt x="0" y="13146"/>
                        <a:pt x="0" y="13146"/>
                      </a:cubicBezTo>
                      <a:cubicBezTo>
                        <a:pt x="1005" y="15081"/>
                        <a:pt x="3347" y="15212"/>
                        <a:pt x="3962" y="15212"/>
                      </a:cubicBezTo>
                      <a:cubicBezTo>
                        <a:pt x="4059" y="15212"/>
                        <a:pt x="4113" y="15209"/>
                        <a:pt x="4113" y="15209"/>
                      </a:cubicBezTo>
                      <a:lnTo>
                        <a:pt x="4292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8" name="Google Shape;2128;p55"/>
                <p:cNvSpPr/>
                <p:nvPr/>
              </p:nvSpPr>
              <p:spPr>
                <a:xfrm>
                  <a:off x="774420" y="3885756"/>
                  <a:ext cx="368741" cy="81129"/>
                </a:xfrm>
                <a:custGeom>
                  <a:rect b="b" l="l" r="r" t="t"/>
                  <a:pathLst>
                    <a:path extrusionOk="0" h="5573" w="25330">
                      <a:moveTo>
                        <a:pt x="862" y="0"/>
                      </a:moveTo>
                      <a:cubicBezTo>
                        <a:pt x="617" y="0"/>
                        <a:pt x="420" y="19"/>
                        <a:pt x="280" y="46"/>
                      </a:cubicBezTo>
                      <a:cubicBezTo>
                        <a:pt x="96" y="80"/>
                        <a:pt x="1" y="106"/>
                        <a:pt x="5" y="116"/>
                      </a:cubicBezTo>
                      <a:cubicBezTo>
                        <a:pt x="5" y="122"/>
                        <a:pt x="16" y="124"/>
                        <a:pt x="37" y="124"/>
                      </a:cubicBezTo>
                      <a:cubicBezTo>
                        <a:pt x="105" y="124"/>
                        <a:pt x="282" y="99"/>
                        <a:pt x="557" y="99"/>
                      </a:cubicBezTo>
                      <a:cubicBezTo>
                        <a:pt x="706" y="99"/>
                        <a:pt x="884" y="107"/>
                        <a:pt x="1088" y="128"/>
                      </a:cubicBezTo>
                      <a:cubicBezTo>
                        <a:pt x="1779" y="207"/>
                        <a:pt x="2750" y="548"/>
                        <a:pt x="3772" y="1270"/>
                      </a:cubicBezTo>
                      <a:cubicBezTo>
                        <a:pt x="4283" y="1627"/>
                        <a:pt x="4812" y="2065"/>
                        <a:pt x="5358" y="2563"/>
                      </a:cubicBezTo>
                      <a:cubicBezTo>
                        <a:pt x="5904" y="3061"/>
                        <a:pt x="6486" y="3607"/>
                        <a:pt x="7155" y="4122"/>
                      </a:cubicBezTo>
                      <a:cubicBezTo>
                        <a:pt x="7823" y="4634"/>
                        <a:pt x="8587" y="5124"/>
                        <a:pt x="9493" y="5390"/>
                      </a:cubicBezTo>
                      <a:cubicBezTo>
                        <a:pt x="9908" y="5514"/>
                        <a:pt x="10349" y="5572"/>
                        <a:pt x="10795" y="5572"/>
                      </a:cubicBezTo>
                      <a:cubicBezTo>
                        <a:pt x="11315" y="5572"/>
                        <a:pt x="11843" y="5493"/>
                        <a:pt x="12351" y="5342"/>
                      </a:cubicBezTo>
                      <a:cubicBezTo>
                        <a:pt x="13299" y="5066"/>
                        <a:pt x="14142" y="4604"/>
                        <a:pt x="14929" y="4149"/>
                      </a:cubicBezTo>
                      <a:cubicBezTo>
                        <a:pt x="15715" y="3690"/>
                        <a:pt x="16454" y="3223"/>
                        <a:pt x="17179" y="2825"/>
                      </a:cubicBezTo>
                      <a:cubicBezTo>
                        <a:pt x="17900" y="2423"/>
                        <a:pt x="18622" y="2109"/>
                        <a:pt x="19325" y="1934"/>
                      </a:cubicBezTo>
                      <a:cubicBezTo>
                        <a:pt x="19675" y="1824"/>
                        <a:pt x="20029" y="1807"/>
                        <a:pt x="20361" y="1763"/>
                      </a:cubicBezTo>
                      <a:cubicBezTo>
                        <a:pt x="20693" y="1776"/>
                        <a:pt x="21020" y="1758"/>
                        <a:pt x="21322" y="1811"/>
                      </a:cubicBezTo>
                      <a:cubicBezTo>
                        <a:pt x="21934" y="1916"/>
                        <a:pt x="22484" y="2077"/>
                        <a:pt x="22974" y="2192"/>
                      </a:cubicBezTo>
                      <a:cubicBezTo>
                        <a:pt x="23425" y="2295"/>
                        <a:pt x="23828" y="2355"/>
                        <a:pt x="24168" y="2355"/>
                      </a:cubicBezTo>
                      <a:cubicBezTo>
                        <a:pt x="24200" y="2355"/>
                        <a:pt x="24232" y="2354"/>
                        <a:pt x="24263" y="2353"/>
                      </a:cubicBezTo>
                      <a:cubicBezTo>
                        <a:pt x="24626" y="2345"/>
                        <a:pt x="24897" y="2266"/>
                        <a:pt x="25076" y="2200"/>
                      </a:cubicBezTo>
                      <a:cubicBezTo>
                        <a:pt x="25247" y="2121"/>
                        <a:pt x="25330" y="2073"/>
                        <a:pt x="25326" y="2065"/>
                      </a:cubicBezTo>
                      <a:cubicBezTo>
                        <a:pt x="25325" y="2062"/>
                        <a:pt x="25322" y="2061"/>
                        <a:pt x="25318" y="2061"/>
                      </a:cubicBezTo>
                      <a:cubicBezTo>
                        <a:pt x="25265" y="2061"/>
                        <a:pt x="24941" y="2231"/>
                        <a:pt x="24344" y="2231"/>
                      </a:cubicBezTo>
                      <a:cubicBezTo>
                        <a:pt x="24318" y="2231"/>
                        <a:pt x="24291" y="2231"/>
                        <a:pt x="24263" y="2230"/>
                      </a:cubicBezTo>
                      <a:cubicBezTo>
                        <a:pt x="23918" y="2226"/>
                        <a:pt x="23499" y="2147"/>
                        <a:pt x="23018" y="2021"/>
                      </a:cubicBezTo>
                      <a:cubicBezTo>
                        <a:pt x="22533" y="1894"/>
                        <a:pt x="21990" y="1715"/>
                        <a:pt x="21361" y="1597"/>
                      </a:cubicBezTo>
                      <a:cubicBezTo>
                        <a:pt x="21042" y="1532"/>
                        <a:pt x="20701" y="1544"/>
                        <a:pt x="20352" y="1522"/>
                      </a:cubicBezTo>
                      <a:cubicBezTo>
                        <a:pt x="20003" y="1562"/>
                        <a:pt x="19631" y="1575"/>
                        <a:pt x="19263" y="1680"/>
                      </a:cubicBezTo>
                      <a:cubicBezTo>
                        <a:pt x="18529" y="1855"/>
                        <a:pt x="17778" y="2170"/>
                        <a:pt x="17044" y="2571"/>
                      </a:cubicBezTo>
                      <a:cubicBezTo>
                        <a:pt x="16300" y="2969"/>
                        <a:pt x="15558" y="3432"/>
                        <a:pt x="14775" y="3886"/>
                      </a:cubicBezTo>
                      <a:cubicBezTo>
                        <a:pt x="13993" y="4332"/>
                        <a:pt x="13168" y="4778"/>
                        <a:pt x="12262" y="5045"/>
                      </a:cubicBezTo>
                      <a:cubicBezTo>
                        <a:pt x="11779" y="5189"/>
                        <a:pt x="11284" y="5264"/>
                        <a:pt x="10797" y="5264"/>
                      </a:cubicBezTo>
                      <a:cubicBezTo>
                        <a:pt x="10379" y="5264"/>
                        <a:pt x="9967" y="5208"/>
                        <a:pt x="9575" y="5093"/>
                      </a:cubicBezTo>
                      <a:cubicBezTo>
                        <a:pt x="8728" y="4852"/>
                        <a:pt x="7988" y="4385"/>
                        <a:pt x="7329" y="3896"/>
                      </a:cubicBezTo>
                      <a:cubicBezTo>
                        <a:pt x="6673" y="3398"/>
                        <a:pt x="6088" y="2864"/>
                        <a:pt x="5529" y="2371"/>
                      </a:cubicBezTo>
                      <a:cubicBezTo>
                        <a:pt x="4973" y="1877"/>
                        <a:pt x="4428" y="1440"/>
                        <a:pt x="3898" y="1086"/>
                      </a:cubicBezTo>
                      <a:cubicBezTo>
                        <a:pt x="2837" y="373"/>
                        <a:pt x="1814" y="50"/>
                        <a:pt x="1102" y="6"/>
                      </a:cubicBezTo>
                      <a:cubicBezTo>
                        <a:pt x="1018" y="2"/>
                        <a:pt x="938" y="0"/>
                        <a:pt x="86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9" name="Google Shape;2129;p55"/>
                <p:cNvSpPr/>
                <p:nvPr/>
              </p:nvSpPr>
              <p:spPr>
                <a:xfrm>
                  <a:off x="925381" y="4118036"/>
                  <a:ext cx="140043" cy="15926"/>
                </a:xfrm>
                <a:custGeom>
                  <a:rect b="b" l="l" r="r" t="t"/>
                  <a:pathLst>
                    <a:path extrusionOk="0" h="1094" w="9620">
                      <a:moveTo>
                        <a:pt x="7606" y="0"/>
                      </a:moveTo>
                      <a:cubicBezTo>
                        <a:pt x="7324" y="0"/>
                        <a:pt x="7024" y="27"/>
                        <a:pt x="6713" y="84"/>
                      </a:cubicBezTo>
                      <a:cubicBezTo>
                        <a:pt x="6119" y="189"/>
                        <a:pt x="5490" y="391"/>
                        <a:pt x="4839" y="556"/>
                      </a:cubicBezTo>
                      <a:cubicBezTo>
                        <a:pt x="4137" y="739"/>
                        <a:pt x="3456" y="807"/>
                        <a:pt x="2841" y="807"/>
                      </a:cubicBezTo>
                      <a:cubicBezTo>
                        <a:pt x="2310" y="807"/>
                        <a:pt x="1829" y="756"/>
                        <a:pt x="1426" y="687"/>
                      </a:cubicBezTo>
                      <a:cubicBezTo>
                        <a:pt x="638" y="557"/>
                        <a:pt x="142" y="374"/>
                        <a:pt x="38" y="374"/>
                      </a:cubicBezTo>
                      <a:cubicBezTo>
                        <a:pt x="27" y="374"/>
                        <a:pt x="20" y="376"/>
                        <a:pt x="18" y="381"/>
                      </a:cubicBezTo>
                      <a:cubicBezTo>
                        <a:pt x="0" y="412"/>
                        <a:pt x="494" y="696"/>
                        <a:pt x="1382" y="906"/>
                      </a:cubicBezTo>
                      <a:cubicBezTo>
                        <a:pt x="1839" y="1015"/>
                        <a:pt x="2411" y="1093"/>
                        <a:pt x="3045" y="1093"/>
                      </a:cubicBezTo>
                      <a:cubicBezTo>
                        <a:pt x="3628" y="1093"/>
                        <a:pt x="4264" y="1027"/>
                        <a:pt x="4913" y="857"/>
                      </a:cubicBezTo>
                      <a:cubicBezTo>
                        <a:pt x="5581" y="687"/>
                        <a:pt x="6198" y="482"/>
                        <a:pt x="6765" y="369"/>
                      </a:cubicBezTo>
                      <a:cubicBezTo>
                        <a:pt x="7131" y="290"/>
                        <a:pt x="7477" y="252"/>
                        <a:pt x="7793" y="252"/>
                      </a:cubicBezTo>
                      <a:cubicBezTo>
                        <a:pt x="7967" y="252"/>
                        <a:pt x="8132" y="264"/>
                        <a:pt x="8286" y="286"/>
                      </a:cubicBezTo>
                      <a:cubicBezTo>
                        <a:pt x="9114" y="389"/>
                        <a:pt x="9529" y="770"/>
                        <a:pt x="9598" y="770"/>
                      </a:cubicBezTo>
                      <a:cubicBezTo>
                        <a:pt x="9602" y="770"/>
                        <a:pt x="9605" y="769"/>
                        <a:pt x="9607" y="766"/>
                      </a:cubicBezTo>
                      <a:cubicBezTo>
                        <a:pt x="9619" y="752"/>
                        <a:pt x="9536" y="635"/>
                        <a:pt x="9327" y="482"/>
                      </a:cubicBezTo>
                      <a:cubicBezTo>
                        <a:pt x="9121" y="329"/>
                        <a:pt x="8780" y="155"/>
                        <a:pt x="8322" y="67"/>
                      </a:cubicBezTo>
                      <a:cubicBezTo>
                        <a:pt x="8104" y="23"/>
                        <a:pt x="7863" y="0"/>
                        <a:pt x="760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0" name="Google Shape;2130;p55"/>
                <p:cNvSpPr/>
                <p:nvPr/>
              </p:nvSpPr>
              <p:spPr>
                <a:xfrm>
                  <a:off x="922266" y="4285316"/>
                  <a:ext cx="146405" cy="24180"/>
                </a:xfrm>
                <a:custGeom>
                  <a:rect b="b" l="l" r="r" t="t"/>
                  <a:pathLst>
                    <a:path extrusionOk="0" h="1661" w="10057">
                      <a:moveTo>
                        <a:pt x="1914" y="1"/>
                      </a:moveTo>
                      <a:cubicBezTo>
                        <a:pt x="1736" y="1"/>
                        <a:pt x="1566" y="12"/>
                        <a:pt x="1408" y="34"/>
                      </a:cubicBezTo>
                      <a:cubicBezTo>
                        <a:pt x="910" y="104"/>
                        <a:pt x="529" y="292"/>
                        <a:pt x="307" y="463"/>
                      </a:cubicBezTo>
                      <a:cubicBezTo>
                        <a:pt x="83" y="633"/>
                        <a:pt x="0" y="768"/>
                        <a:pt x="14" y="778"/>
                      </a:cubicBezTo>
                      <a:cubicBezTo>
                        <a:pt x="16" y="779"/>
                        <a:pt x="18" y="780"/>
                        <a:pt x="20" y="780"/>
                      </a:cubicBezTo>
                      <a:cubicBezTo>
                        <a:pt x="51" y="780"/>
                        <a:pt x="160" y="682"/>
                        <a:pt x="376" y="563"/>
                      </a:cubicBezTo>
                      <a:cubicBezTo>
                        <a:pt x="604" y="432"/>
                        <a:pt x="966" y="292"/>
                        <a:pt x="1434" y="253"/>
                      </a:cubicBezTo>
                      <a:cubicBezTo>
                        <a:pt x="1529" y="245"/>
                        <a:pt x="1627" y="241"/>
                        <a:pt x="1730" y="241"/>
                      </a:cubicBezTo>
                      <a:cubicBezTo>
                        <a:pt x="2134" y="241"/>
                        <a:pt x="2595" y="305"/>
                        <a:pt x="3077" y="445"/>
                      </a:cubicBezTo>
                      <a:cubicBezTo>
                        <a:pt x="3676" y="615"/>
                        <a:pt x="4318" y="921"/>
                        <a:pt x="5013" y="1192"/>
                      </a:cubicBezTo>
                      <a:cubicBezTo>
                        <a:pt x="5692" y="1462"/>
                        <a:pt x="6392" y="1660"/>
                        <a:pt x="7052" y="1660"/>
                      </a:cubicBezTo>
                      <a:cubicBezTo>
                        <a:pt x="7067" y="1660"/>
                        <a:pt x="7083" y="1660"/>
                        <a:pt x="7098" y="1660"/>
                      </a:cubicBezTo>
                      <a:cubicBezTo>
                        <a:pt x="7770" y="1656"/>
                        <a:pt x="8352" y="1450"/>
                        <a:pt x="8798" y="1228"/>
                      </a:cubicBezTo>
                      <a:cubicBezTo>
                        <a:pt x="9244" y="1000"/>
                        <a:pt x="9558" y="746"/>
                        <a:pt x="9759" y="563"/>
                      </a:cubicBezTo>
                      <a:cubicBezTo>
                        <a:pt x="9960" y="375"/>
                        <a:pt x="10057" y="253"/>
                        <a:pt x="10039" y="240"/>
                      </a:cubicBezTo>
                      <a:cubicBezTo>
                        <a:pt x="10037" y="238"/>
                        <a:pt x="10035" y="237"/>
                        <a:pt x="10031" y="237"/>
                      </a:cubicBezTo>
                      <a:cubicBezTo>
                        <a:pt x="9963" y="237"/>
                        <a:pt x="9530" y="652"/>
                        <a:pt x="8702" y="1030"/>
                      </a:cubicBezTo>
                      <a:cubicBezTo>
                        <a:pt x="8285" y="1211"/>
                        <a:pt x="7760" y="1372"/>
                        <a:pt x="7169" y="1372"/>
                      </a:cubicBezTo>
                      <a:cubicBezTo>
                        <a:pt x="7145" y="1372"/>
                        <a:pt x="7122" y="1372"/>
                        <a:pt x="7098" y="1371"/>
                      </a:cubicBezTo>
                      <a:cubicBezTo>
                        <a:pt x="6477" y="1367"/>
                        <a:pt x="5809" y="1175"/>
                        <a:pt x="5127" y="904"/>
                      </a:cubicBezTo>
                      <a:cubicBezTo>
                        <a:pt x="4440" y="637"/>
                        <a:pt x="3794" y="336"/>
                        <a:pt x="3151" y="169"/>
                      </a:cubicBezTo>
                      <a:cubicBezTo>
                        <a:pt x="2716" y="53"/>
                        <a:pt x="2295" y="1"/>
                        <a:pt x="191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1" name="Google Shape;2131;p55"/>
                <p:cNvSpPr/>
                <p:nvPr/>
              </p:nvSpPr>
              <p:spPr>
                <a:xfrm>
                  <a:off x="732815" y="4088280"/>
                  <a:ext cx="36015" cy="178519"/>
                </a:xfrm>
                <a:custGeom>
                  <a:rect b="b" l="l" r="r" t="t"/>
                  <a:pathLst>
                    <a:path extrusionOk="0" h="12263" w="2474">
                      <a:moveTo>
                        <a:pt x="1" y="0"/>
                      </a:moveTo>
                      <a:lnTo>
                        <a:pt x="2094" y="12262"/>
                      </a:lnTo>
                      <a:lnTo>
                        <a:pt x="2316" y="12262"/>
                      </a:lnTo>
                      <a:lnTo>
                        <a:pt x="2474" y="245"/>
                      </a:lnTo>
                      <a:cubicBezTo>
                        <a:pt x="1643" y="236"/>
                        <a:pt x="818" y="170"/>
                        <a:pt x="1" y="0"/>
                      </a:cubicBez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2" name="Google Shape;2132;p55"/>
                <p:cNvSpPr/>
                <p:nvPr/>
              </p:nvSpPr>
              <p:spPr>
                <a:xfrm>
                  <a:off x="778481" y="4355789"/>
                  <a:ext cx="201112" cy="8603"/>
                </a:xfrm>
                <a:custGeom>
                  <a:rect b="b" l="l" r="r" t="t"/>
                  <a:pathLst>
                    <a:path extrusionOk="0" h="591" w="13815">
                      <a:moveTo>
                        <a:pt x="1" y="1"/>
                      </a:moveTo>
                      <a:lnTo>
                        <a:pt x="49" y="294"/>
                      </a:lnTo>
                      <a:lnTo>
                        <a:pt x="13815" y="590"/>
                      </a:lnTo>
                      <a:cubicBezTo>
                        <a:pt x="13815" y="564"/>
                        <a:pt x="13815" y="538"/>
                        <a:pt x="13811" y="507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3" name="Google Shape;2133;p55"/>
                <p:cNvSpPr/>
                <p:nvPr/>
              </p:nvSpPr>
              <p:spPr>
                <a:xfrm>
                  <a:off x="763283" y="4266784"/>
                  <a:ext cx="3261" cy="17513"/>
                </a:xfrm>
                <a:custGeom>
                  <a:rect b="b" l="l" r="r" t="t"/>
                  <a:pathLst>
                    <a:path extrusionOk="0" h="1203" w="224">
                      <a:moveTo>
                        <a:pt x="1" y="0"/>
                      </a:moveTo>
                      <a:lnTo>
                        <a:pt x="206" y="1202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4" name="Google Shape;2134;p55"/>
                <p:cNvSpPr/>
                <p:nvPr/>
              </p:nvSpPr>
              <p:spPr>
                <a:xfrm>
                  <a:off x="766268" y="4084583"/>
                  <a:ext cx="213267" cy="278601"/>
                </a:xfrm>
                <a:custGeom>
                  <a:rect b="b" l="l" r="r" t="t"/>
                  <a:pathLst>
                    <a:path extrusionOk="0" h="19138" w="14650">
                      <a:moveTo>
                        <a:pt x="8007" y="0"/>
                      </a:moveTo>
                      <a:cubicBezTo>
                        <a:pt x="7395" y="0"/>
                        <a:pt x="6775" y="49"/>
                        <a:pt x="6176" y="83"/>
                      </a:cubicBezTo>
                      <a:cubicBezTo>
                        <a:pt x="4240" y="198"/>
                        <a:pt x="2295" y="503"/>
                        <a:pt x="368" y="503"/>
                      </a:cubicBezTo>
                      <a:cubicBezTo>
                        <a:pt x="303" y="503"/>
                        <a:pt x="237" y="503"/>
                        <a:pt x="176" y="499"/>
                      </a:cubicBezTo>
                      <a:lnTo>
                        <a:pt x="18" y="12516"/>
                      </a:lnTo>
                      <a:lnTo>
                        <a:pt x="1" y="13718"/>
                      </a:lnTo>
                      <a:lnTo>
                        <a:pt x="840" y="18631"/>
                      </a:lnTo>
                      <a:lnTo>
                        <a:pt x="14650" y="19137"/>
                      </a:lnTo>
                      <a:cubicBezTo>
                        <a:pt x="14567" y="17516"/>
                        <a:pt x="14488" y="15965"/>
                        <a:pt x="14383" y="14436"/>
                      </a:cubicBezTo>
                      <a:cubicBezTo>
                        <a:pt x="14182" y="14357"/>
                        <a:pt x="13986" y="14291"/>
                        <a:pt x="13793" y="14234"/>
                      </a:cubicBezTo>
                      <a:cubicBezTo>
                        <a:pt x="13308" y="14095"/>
                        <a:pt x="12845" y="14029"/>
                        <a:pt x="12443" y="14029"/>
                      </a:cubicBezTo>
                      <a:cubicBezTo>
                        <a:pt x="12342" y="14029"/>
                        <a:pt x="12241" y="14033"/>
                        <a:pt x="12150" y="14042"/>
                      </a:cubicBezTo>
                      <a:cubicBezTo>
                        <a:pt x="11682" y="14081"/>
                        <a:pt x="11320" y="14221"/>
                        <a:pt x="11092" y="14352"/>
                      </a:cubicBezTo>
                      <a:cubicBezTo>
                        <a:pt x="10878" y="14470"/>
                        <a:pt x="10769" y="14571"/>
                        <a:pt x="10734" y="14571"/>
                      </a:cubicBezTo>
                      <a:lnTo>
                        <a:pt x="10730" y="14567"/>
                      </a:lnTo>
                      <a:cubicBezTo>
                        <a:pt x="10716" y="14557"/>
                        <a:pt x="10799" y="14422"/>
                        <a:pt x="11023" y="14252"/>
                      </a:cubicBezTo>
                      <a:cubicBezTo>
                        <a:pt x="11245" y="14081"/>
                        <a:pt x="11626" y="13893"/>
                        <a:pt x="12124" y="13823"/>
                      </a:cubicBezTo>
                      <a:cubicBezTo>
                        <a:pt x="12285" y="13801"/>
                        <a:pt x="12451" y="13788"/>
                        <a:pt x="12631" y="13788"/>
                      </a:cubicBezTo>
                      <a:cubicBezTo>
                        <a:pt x="13011" y="13788"/>
                        <a:pt x="13435" y="13841"/>
                        <a:pt x="13867" y="13958"/>
                      </a:cubicBezTo>
                      <a:cubicBezTo>
                        <a:pt x="14034" y="13998"/>
                        <a:pt x="14195" y="14051"/>
                        <a:pt x="14361" y="14107"/>
                      </a:cubicBezTo>
                      <a:cubicBezTo>
                        <a:pt x="14129" y="10886"/>
                        <a:pt x="13772" y="7775"/>
                        <a:pt x="12985" y="4428"/>
                      </a:cubicBezTo>
                      <a:cubicBezTo>
                        <a:pt x="12897" y="4047"/>
                        <a:pt x="12796" y="3659"/>
                        <a:pt x="12675" y="3278"/>
                      </a:cubicBezTo>
                      <a:cubicBezTo>
                        <a:pt x="12548" y="3256"/>
                        <a:pt x="12425" y="3230"/>
                        <a:pt x="12312" y="3204"/>
                      </a:cubicBezTo>
                      <a:cubicBezTo>
                        <a:pt x="11424" y="2994"/>
                        <a:pt x="10930" y="2710"/>
                        <a:pt x="10948" y="2679"/>
                      </a:cubicBezTo>
                      <a:cubicBezTo>
                        <a:pt x="10948" y="2675"/>
                        <a:pt x="10957" y="2671"/>
                        <a:pt x="10970" y="2671"/>
                      </a:cubicBezTo>
                      <a:cubicBezTo>
                        <a:pt x="11075" y="2671"/>
                        <a:pt x="11573" y="2854"/>
                        <a:pt x="12356" y="2985"/>
                      </a:cubicBezTo>
                      <a:cubicBezTo>
                        <a:pt x="12429" y="2998"/>
                        <a:pt x="12508" y="3012"/>
                        <a:pt x="12592" y="3024"/>
                      </a:cubicBezTo>
                      <a:cubicBezTo>
                        <a:pt x="12290" y="2177"/>
                        <a:pt x="11862" y="1394"/>
                        <a:pt x="11162" y="853"/>
                      </a:cubicBezTo>
                      <a:cubicBezTo>
                        <a:pt x="10275" y="162"/>
                        <a:pt x="9157" y="0"/>
                        <a:pt x="8007" y="0"/>
                      </a:cubicBez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5" name="Google Shape;2135;p55"/>
                <p:cNvSpPr/>
                <p:nvPr/>
              </p:nvSpPr>
              <p:spPr>
                <a:xfrm>
                  <a:off x="925381" y="4123451"/>
                  <a:ext cx="25403" cy="8866"/>
                </a:xfrm>
                <a:custGeom>
                  <a:rect b="b" l="l" r="r" t="t"/>
                  <a:pathLst>
                    <a:path extrusionOk="0" h="609" w="1745">
                      <a:moveTo>
                        <a:pt x="40" y="1"/>
                      </a:moveTo>
                      <a:cubicBezTo>
                        <a:pt x="27" y="1"/>
                        <a:pt x="18" y="5"/>
                        <a:pt x="18" y="9"/>
                      </a:cubicBezTo>
                      <a:cubicBezTo>
                        <a:pt x="0" y="40"/>
                        <a:pt x="494" y="324"/>
                        <a:pt x="1382" y="534"/>
                      </a:cubicBezTo>
                      <a:cubicBezTo>
                        <a:pt x="1495" y="560"/>
                        <a:pt x="1618" y="586"/>
                        <a:pt x="1745" y="608"/>
                      </a:cubicBezTo>
                      <a:cubicBezTo>
                        <a:pt x="1718" y="521"/>
                        <a:pt x="1688" y="438"/>
                        <a:pt x="1662" y="354"/>
                      </a:cubicBezTo>
                      <a:cubicBezTo>
                        <a:pt x="1578" y="342"/>
                        <a:pt x="1499" y="328"/>
                        <a:pt x="1426" y="315"/>
                      </a:cubicBezTo>
                      <a:cubicBezTo>
                        <a:pt x="643" y="184"/>
                        <a:pt x="145" y="1"/>
                        <a:pt x="40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6" name="Google Shape;2136;p55"/>
                <p:cNvSpPr/>
                <p:nvPr/>
              </p:nvSpPr>
              <p:spPr>
                <a:xfrm>
                  <a:off x="922266" y="4285301"/>
                  <a:ext cx="53397" cy="11399"/>
                </a:xfrm>
                <a:custGeom>
                  <a:rect b="b" l="l" r="r" t="t"/>
                  <a:pathLst>
                    <a:path extrusionOk="0" h="783" w="3668">
                      <a:moveTo>
                        <a:pt x="1915" y="0"/>
                      </a:moveTo>
                      <a:cubicBezTo>
                        <a:pt x="1735" y="0"/>
                        <a:pt x="1569" y="13"/>
                        <a:pt x="1408" y="35"/>
                      </a:cubicBezTo>
                      <a:cubicBezTo>
                        <a:pt x="910" y="105"/>
                        <a:pt x="529" y="293"/>
                        <a:pt x="307" y="464"/>
                      </a:cubicBezTo>
                      <a:cubicBezTo>
                        <a:pt x="83" y="634"/>
                        <a:pt x="0" y="769"/>
                        <a:pt x="14" y="779"/>
                      </a:cubicBezTo>
                      <a:lnTo>
                        <a:pt x="18" y="783"/>
                      </a:lnTo>
                      <a:cubicBezTo>
                        <a:pt x="53" y="783"/>
                        <a:pt x="162" y="682"/>
                        <a:pt x="376" y="564"/>
                      </a:cubicBezTo>
                      <a:cubicBezTo>
                        <a:pt x="604" y="433"/>
                        <a:pt x="966" y="293"/>
                        <a:pt x="1434" y="254"/>
                      </a:cubicBezTo>
                      <a:cubicBezTo>
                        <a:pt x="1525" y="245"/>
                        <a:pt x="1626" y="241"/>
                        <a:pt x="1727" y="241"/>
                      </a:cubicBezTo>
                      <a:cubicBezTo>
                        <a:pt x="2129" y="241"/>
                        <a:pt x="2592" y="307"/>
                        <a:pt x="3077" y="446"/>
                      </a:cubicBezTo>
                      <a:cubicBezTo>
                        <a:pt x="3270" y="503"/>
                        <a:pt x="3466" y="569"/>
                        <a:pt x="3667" y="648"/>
                      </a:cubicBezTo>
                      <a:cubicBezTo>
                        <a:pt x="3659" y="537"/>
                        <a:pt x="3654" y="428"/>
                        <a:pt x="3645" y="319"/>
                      </a:cubicBezTo>
                      <a:cubicBezTo>
                        <a:pt x="3479" y="263"/>
                        <a:pt x="3318" y="210"/>
                        <a:pt x="3151" y="170"/>
                      </a:cubicBezTo>
                      <a:cubicBezTo>
                        <a:pt x="2719" y="53"/>
                        <a:pt x="2295" y="0"/>
                        <a:pt x="1915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7" name="Google Shape;2137;p55"/>
                <p:cNvSpPr/>
                <p:nvPr/>
              </p:nvSpPr>
              <p:spPr>
                <a:xfrm>
                  <a:off x="783329" y="3949329"/>
                  <a:ext cx="11195" cy="124962"/>
                </a:xfrm>
                <a:custGeom>
                  <a:rect b="b" l="l" r="r" t="t"/>
                  <a:pathLst>
                    <a:path extrusionOk="0" h="8584" w="769">
                      <a:moveTo>
                        <a:pt x="171" y="1"/>
                      </a:moveTo>
                      <a:lnTo>
                        <a:pt x="97" y="525"/>
                      </a:lnTo>
                      <a:lnTo>
                        <a:pt x="0" y="8583"/>
                      </a:lnTo>
                      <a:lnTo>
                        <a:pt x="769" y="8583"/>
                      </a:lnTo>
                      <a:lnTo>
                        <a:pt x="171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8" name="Google Shape;2138;p55"/>
                <p:cNvSpPr/>
                <p:nvPr/>
              </p:nvSpPr>
              <p:spPr>
                <a:xfrm>
                  <a:off x="842112" y="4355279"/>
                  <a:ext cx="513225" cy="360284"/>
                </a:xfrm>
                <a:custGeom>
                  <a:rect b="b" l="l" r="r" t="t"/>
                  <a:pathLst>
                    <a:path extrusionOk="0" h="24749" w="35255">
                      <a:moveTo>
                        <a:pt x="0" y="0"/>
                      </a:moveTo>
                      <a:lnTo>
                        <a:pt x="0" y="10738"/>
                      </a:lnTo>
                      <a:lnTo>
                        <a:pt x="24281" y="11376"/>
                      </a:lnTo>
                      <a:lnTo>
                        <a:pt x="24923" y="24749"/>
                      </a:lnTo>
                      <a:lnTo>
                        <a:pt x="34944" y="24749"/>
                      </a:lnTo>
                      <a:lnTo>
                        <a:pt x="35184" y="9239"/>
                      </a:lnTo>
                      <a:cubicBezTo>
                        <a:pt x="35254" y="4803"/>
                        <a:pt x="31758" y="1128"/>
                        <a:pt x="27322" y="97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9" name="Google Shape;2139;p55"/>
                <p:cNvSpPr/>
                <p:nvPr/>
              </p:nvSpPr>
              <p:spPr>
                <a:xfrm>
                  <a:off x="684717" y="4492891"/>
                  <a:ext cx="235657" cy="42057"/>
                </a:xfrm>
                <a:custGeom>
                  <a:rect b="b" l="l" r="r" t="t"/>
                  <a:pathLst>
                    <a:path extrusionOk="0" h="2889" w="16188">
                      <a:moveTo>
                        <a:pt x="16149" y="0"/>
                      </a:moveTo>
                      <a:cubicBezTo>
                        <a:pt x="16131" y="0"/>
                        <a:pt x="16143" y="253"/>
                        <a:pt x="16030" y="682"/>
                      </a:cubicBezTo>
                      <a:cubicBezTo>
                        <a:pt x="15921" y="1106"/>
                        <a:pt x="15632" y="1722"/>
                        <a:pt x="14995" y="2199"/>
                      </a:cubicBezTo>
                      <a:cubicBezTo>
                        <a:pt x="14675" y="2430"/>
                        <a:pt x="14277" y="2627"/>
                        <a:pt x="13823" y="2697"/>
                      </a:cubicBezTo>
                      <a:cubicBezTo>
                        <a:pt x="13633" y="2733"/>
                        <a:pt x="13437" y="2736"/>
                        <a:pt x="13229" y="2736"/>
                      </a:cubicBezTo>
                      <a:cubicBezTo>
                        <a:pt x="13189" y="2736"/>
                        <a:pt x="13148" y="2736"/>
                        <a:pt x="13107" y="2736"/>
                      </a:cubicBezTo>
                      <a:lnTo>
                        <a:pt x="12329" y="2736"/>
                      </a:lnTo>
                      <a:cubicBezTo>
                        <a:pt x="11266" y="2732"/>
                        <a:pt x="10100" y="2732"/>
                        <a:pt x="8876" y="2732"/>
                      </a:cubicBezTo>
                      <a:cubicBezTo>
                        <a:pt x="6433" y="2744"/>
                        <a:pt x="4222" y="2754"/>
                        <a:pt x="2601" y="2762"/>
                      </a:cubicBezTo>
                      <a:cubicBezTo>
                        <a:pt x="1810" y="2770"/>
                        <a:pt x="1167" y="2780"/>
                        <a:pt x="699" y="2788"/>
                      </a:cubicBezTo>
                      <a:cubicBezTo>
                        <a:pt x="485" y="2792"/>
                        <a:pt x="315" y="2802"/>
                        <a:pt x="180" y="2802"/>
                      </a:cubicBezTo>
                      <a:cubicBezTo>
                        <a:pt x="62" y="2810"/>
                        <a:pt x="1" y="2814"/>
                        <a:pt x="1" y="2819"/>
                      </a:cubicBezTo>
                      <a:cubicBezTo>
                        <a:pt x="1" y="2823"/>
                        <a:pt x="62" y="2828"/>
                        <a:pt x="180" y="2836"/>
                      </a:cubicBezTo>
                      <a:cubicBezTo>
                        <a:pt x="315" y="2836"/>
                        <a:pt x="485" y="2845"/>
                        <a:pt x="699" y="2849"/>
                      </a:cubicBezTo>
                      <a:cubicBezTo>
                        <a:pt x="1167" y="2854"/>
                        <a:pt x="1814" y="2863"/>
                        <a:pt x="2601" y="2871"/>
                      </a:cubicBezTo>
                      <a:cubicBezTo>
                        <a:pt x="4222" y="2875"/>
                        <a:pt x="6433" y="2881"/>
                        <a:pt x="8876" y="2889"/>
                      </a:cubicBezTo>
                      <a:cubicBezTo>
                        <a:pt x="10100" y="2885"/>
                        <a:pt x="11266" y="2881"/>
                        <a:pt x="12329" y="2881"/>
                      </a:cubicBezTo>
                      <a:cubicBezTo>
                        <a:pt x="12595" y="2875"/>
                        <a:pt x="12853" y="2875"/>
                        <a:pt x="13107" y="2875"/>
                      </a:cubicBezTo>
                      <a:cubicBezTo>
                        <a:pt x="13351" y="2871"/>
                        <a:pt x="13609" y="2871"/>
                        <a:pt x="13845" y="2823"/>
                      </a:cubicBezTo>
                      <a:cubicBezTo>
                        <a:pt x="14321" y="2744"/>
                        <a:pt x="14737" y="2530"/>
                        <a:pt x="15060" y="2286"/>
                      </a:cubicBezTo>
                      <a:cubicBezTo>
                        <a:pt x="15715" y="1779"/>
                        <a:pt x="15995" y="1132"/>
                        <a:pt x="16091" y="699"/>
                      </a:cubicBezTo>
                      <a:cubicBezTo>
                        <a:pt x="16187" y="253"/>
                        <a:pt x="16149" y="0"/>
                        <a:pt x="1614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0" name="Google Shape;2140;p55"/>
                <p:cNvSpPr/>
                <p:nvPr/>
              </p:nvSpPr>
              <p:spPr>
                <a:xfrm>
                  <a:off x="921625" y="4561777"/>
                  <a:ext cx="68653" cy="2242"/>
                </a:xfrm>
                <a:custGeom>
                  <a:rect b="b" l="l" r="r" t="t"/>
                  <a:pathLst>
                    <a:path extrusionOk="0" h="154" w="4716">
                      <a:moveTo>
                        <a:pt x="2356" y="1"/>
                      </a:moveTo>
                      <a:cubicBezTo>
                        <a:pt x="1054" y="1"/>
                        <a:pt x="0" y="36"/>
                        <a:pt x="0" y="75"/>
                      </a:cubicBezTo>
                      <a:cubicBezTo>
                        <a:pt x="0" y="119"/>
                        <a:pt x="1054" y="154"/>
                        <a:pt x="2356" y="154"/>
                      </a:cubicBezTo>
                      <a:cubicBezTo>
                        <a:pt x="3659" y="154"/>
                        <a:pt x="4716" y="119"/>
                        <a:pt x="4716" y="75"/>
                      </a:cubicBezTo>
                      <a:cubicBezTo>
                        <a:pt x="4716" y="36"/>
                        <a:pt x="3659" y="1"/>
                        <a:pt x="235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41" name="Google Shape;2141;p55"/>
              <p:cNvGrpSpPr/>
              <p:nvPr/>
            </p:nvGrpSpPr>
            <p:grpSpPr>
              <a:xfrm>
                <a:off x="608057" y="4070142"/>
                <a:ext cx="621052" cy="634794"/>
                <a:chOff x="608057" y="4070142"/>
                <a:chExt cx="621052" cy="634794"/>
              </a:xfrm>
            </p:grpSpPr>
            <p:sp>
              <p:nvSpPr>
                <p:cNvPr id="2142" name="Google Shape;2142;p55"/>
                <p:cNvSpPr/>
                <p:nvPr/>
              </p:nvSpPr>
              <p:spPr>
                <a:xfrm>
                  <a:off x="936387" y="4561719"/>
                  <a:ext cx="39145" cy="143217"/>
                </a:xfrm>
                <a:custGeom>
                  <a:rect b="b" l="l" r="r" t="t"/>
                  <a:pathLst>
                    <a:path extrusionOk="0" h="9838" w="2689">
                      <a:moveTo>
                        <a:pt x="1" y="1"/>
                      </a:moveTo>
                      <a:lnTo>
                        <a:pt x="1" y="9838"/>
                      </a:lnTo>
                      <a:lnTo>
                        <a:pt x="2689" y="9838"/>
                      </a:lnTo>
                      <a:lnTo>
                        <a:pt x="2689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3" name="Google Shape;2143;p55"/>
                <p:cNvSpPr/>
                <p:nvPr/>
              </p:nvSpPr>
              <p:spPr>
                <a:xfrm>
                  <a:off x="608057" y="4070142"/>
                  <a:ext cx="311749" cy="463613"/>
                </a:xfrm>
                <a:custGeom>
                  <a:rect b="b" l="l" r="r" t="t"/>
                  <a:pathLst>
                    <a:path extrusionOk="0" h="31847" w="21415">
                      <a:moveTo>
                        <a:pt x="2514" y="0"/>
                      </a:moveTo>
                      <a:cubicBezTo>
                        <a:pt x="1124" y="0"/>
                        <a:pt x="1" y="1124"/>
                        <a:pt x="1" y="2509"/>
                      </a:cubicBezTo>
                      <a:lnTo>
                        <a:pt x="1" y="26217"/>
                      </a:lnTo>
                      <a:cubicBezTo>
                        <a:pt x="1" y="29325"/>
                        <a:pt x="2522" y="31846"/>
                        <a:pt x="5634" y="31846"/>
                      </a:cubicBezTo>
                      <a:lnTo>
                        <a:pt x="21415" y="31846"/>
                      </a:lnTo>
                      <a:lnTo>
                        <a:pt x="21415" y="2509"/>
                      </a:lnTo>
                      <a:cubicBezTo>
                        <a:pt x="21415" y="1124"/>
                        <a:pt x="20291" y="0"/>
                        <a:pt x="18906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4" name="Google Shape;2144;p55"/>
                <p:cNvSpPr/>
                <p:nvPr/>
              </p:nvSpPr>
              <p:spPr>
                <a:xfrm>
                  <a:off x="669519" y="4500971"/>
                  <a:ext cx="559590" cy="60763"/>
                </a:xfrm>
                <a:custGeom>
                  <a:rect b="b" l="l" r="r" t="t"/>
                  <a:pathLst>
                    <a:path extrusionOk="0" h="4174" w="38440">
                      <a:moveTo>
                        <a:pt x="4173" y="0"/>
                      </a:moveTo>
                      <a:cubicBezTo>
                        <a:pt x="1866" y="0"/>
                        <a:pt x="0" y="1866"/>
                        <a:pt x="0" y="4174"/>
                      </a:cubicBezTo>
                      <a:lnTo>
                        <a:pt x="38440" y="4174"/>
                      </a:lnTo>
                      <a:cubicBezTo>
                        <a:pt x="38440" y="1866"/>
                        <a:pt x="36570" y="0"/>
                        <a:pt x="34266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5" name="Google Shape;2145;p55"/>
                <p:cNvSpPr/>
                <p:nvPr/>
              </p:nvSpPr>
              <p:spPr>
                <a:xfrm>
                  <a:off x="875638" y="4319162"/>
                  <a:ext cx="285021" cy="217576"/>
                </a:xfrm>
                <a:custGeom>
                  <a:rect b="b" l="l" r="r" t="t"/>
                  <a:pathLst>
                    <a:path extrusionOk="0" h="14946" w="19579">
                      <a:moveTo>
                        <a:pt x="7730" y="1"/>
                      </a:moveTo>
                      <a:cubicBezTo>
                        <a:pt x="6457" y="1"/>
                        <a:pt x="5302" y="22"/>
                        <a:pt x="4292" y="26"/>
                      </a:cubicBezTo>
                      <a:cubicBezTo>
                        <a:pt x="2967" y="39"/>
                        <a:pt x="1892" y="56"/>
                        <a:pt x="1154" y="78"/>
                      </a:cubicBezTo>
                      <a:cubicBezTo>
                        <a:pt x="783" y="87"/>
                        <a:pt x="494" y="95"/>
                        <a:pt x="297" y="105"/>
                      </a:cubicBezTo>
                      <a:cubicBezTo>
                        <a:pt x="105" y="117"/>
                        <a:pt x="0" y="126"/>
                        <a:pt x="0" y="135"/>
                      </a:cubicBezTo>
                      <a:cubicBezTo>
                        <a:pt x="0" y="148"/>
                        <a:pt x="105" y="157"/>
                        <a:pt x="297" y="170"/>
                      </a:cubicBezTo>
                      <a:cubicBezTo>
                        <a:pt x="494" y="178"/>
                        <a:pt x="783" y="187"/>
                        <a:pt x="1154" y="196"/>
                      </a:cubicBezTo>
                      <a:cubicBezTo>
                        <a:pt x="1892" y="218"/>
                        <a:pt x="2967" y="230"/>
                        <a:pt x="4292" y="248"/>
                      </a:cubicBezTo>
                      <a:cubicBezTo>
                        <a:pt x="5616" y="266"/>
                        <a:pt x="7197" y="257"/>
                        <a:pt x="8942" y="297"/>
                      </a:cubicBezTo>
                      <a:cubicBezTo>
                        <a:pt x="9807" y="309"/>
                        <a:pt x="10707" y="480"/>
                        <a:pt x="11602" y="751"/>
                      </a:cubicBezTo>
                      <a:cubicBezTo>
                        <a:pt x="12503" y="1022"/>
                        <a:pt x="13385" y="1450"/>
                        <a:pt x="14212" y="2009"/>
                      </a:cubicBezTo>
                      <a:cubicBezTo>
                        <a:pt x="15033" y="2569"/>
                        <a:pt x="15763" y="3220"/>
                        <a:pt x="16362" y="3945"/>
                      </a:cubicBezTo>
                      <a:cubicBezTo>
                        <a:pt x="16957" y="4675"/>
                        <a:pt x="17433" y="5454"/>
                        <a:pt x="17796" y="6240"/>
                      </a:cubicBezTo>
                      <a:cubicBezTo>
                        <a:pt x="17883" y="6436"/>
                        <a:pt x="17953" y="6638"/>
                        <a:pt x="18032" y="6830"/>
                      </a:cubicBezTo>
                      <a:cubicBezTo>
                        <a:pt x="18071" y="6930"/>
                        <a:pt x="18110" y="7027"/>
                        <a:pt x="18145" y="7122"/>
                      </a:cubicBezTo>
                      <a:cubicBezTo>
                        <a:pt x="18176" y="7223"/>
                        <a:pt x="18206" y="7324"/>
                        <a:pt x="18232" y="7420"/>
                      </a:cubicBezTo>
                      <a:cubicBezTo>
                        <a:pt x="18289" y="7616"/>
                        <a:pt x="18346" y="7808"/>
                        <a:pt x="18403" y="8001"/>
                      </a:cubicBezTo>
                      <a:cubicBezTo>
                        <a:pt x="18442" y="8197"/>
                        <a:pt x="18482" y="8390"/>
                        <a:pt x="18516" y="8578"/>
                      </a:cubicBezTo>
                      <a:cubicBezTo>
                        <a:pt x="18661" y="9334"/>
                        <a:pt x="18748" y="10059"/>
                        <a:pt x="18857" y="10715"/>
                      </a:cubicBezTo>
                      <a:cubicBezTo>
                        <a:pt x="19059" y="12021"/>
                        <a:pt x="19224" y="13084"/>
                        <a:pt x="19347" y="13813"/>
                      </a:cubicBezTo>
                      <a:cubicBezTo>
                        <a:pt x="19408" y="14180"/>
                        <a:pt x="19460" y="14464"/>
                        <a:pt x="19495" y="14657"/>
                      </a:cubicBezTo>
                      <a:cubicBezTo>
                        <a:pt x="19535" y="14845"/>
                        <a:pt x="19557" y="14946"/>
                        <a:pt x="19569" y="14946"/>
                      </a:cubicBezTo>
                      <a:cubicBezTo>
                        <a:pt x="19579" y="14946"/>
                        <a:pt x="19574" y="14841"/>
                        <a:pt x="19557" y="14648"/>
                      </a:cubicBezTo>
                      <a:cubicBezTo>
                        <a:pt x="19539" y="14452"/>
                        <a:pt x="19509" y="14163"/>
                        <a:pt x="19465" y="13796"/>
                      </a:cubicBezTo>
                      <a:cubicBezTo>
                        <a:pt x="19382" y="13062"/>
                        <a:pt x="19246" y="11995"/>
                        <a:pt x="19075" y="10684"/>
                      </a:cubicBezTo>
                      <a:cubicBezTo>
                        <a:pt x="18980" y="10024"/>
                        <a:pt x="18910" y="9308"/>
                        <a:pt x="18770" y="8530"/>
                      </a:cubicBezTo>
                      <a:cubicBezTo>
                        <a:pt x="18735" y="8338"/>
                        <a:pt x="18700" y="8141"/>
                        <a:pt x="18665" y="7939"/>
                      </a:cubicBezTo>
                      <a:cubicBezTo>
                        <a:pt x="18609" y="7743"/>
                        <a:pt x="18551" y="7542"/>
                        <a:pt x="18494" y="7342"/>
                      </a:cubicBezTo>
                      <a:cubicBezTo>
                        <a:pt x="18468" y="7241"/>
                        <a:pt x="18438" y="7136"/>
                        <a:pt x="18411" y="7035"/>
                      </a:cubicBezTo>
                      <a:cubicBezTo>
                        <a:pt x="18373" y="6935"/>
                        <a:pt x="18333" y="6834"/>
                        <a:pt x="18294" y="6733"/>
                      </a:cubicBezTo>
                      <a:cubicBezTo>
                        <a:pt x="18215" y="6533"/>
                        <a:pt x="18145" y="6323"/>
                        <a:pt x="18058" y="6122"/>
                      </a:cubicBezTo>
                      <a:cubicBezTo>
                        <a:pt x="17691" y="5309"/>
                        <a:pt x="17205" y="4510"/>
                        <a:pt x="16598" y="3753"/>
                      </a:cubicBezTo>
                      <a:cubicBezTo>
                        <a:pt x="15987" y="3001"/>
                        <a:pt x="15235" y="2324"/>
                        <a:pt x="14387" y="1751"/>
                      </a:cubicBezTo>
                      <a:cubicBezTo>
                        <a:pt x="13534" y="1174"/>
                        <a:pt x="12621" y="734"/>
                        <a:pt x="11695" y="462"/>
                      </a:cubicBezTo>
                      <a:cubicBezTo>
                        <a:pt x="10769" y="183"/>
                        <a:pt x="9841" y="12"/>
                        <a:pt x="8950" y="8"/>
                      </a:cubicBezTo>
                      <a:cubicBezTo>
                        <a:pt x="8532" y="3"/>
                        <a:pt x="8125" y="1"/>
                        <a:pt x="7730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46" name="Google Shape;2146;p55"/>
              <p:cNvGrpSpPr/>
              <p:nvPr/>
            </p:nvGrpSpPr>
            <p:grpSpPr>
              <a:xfrm>
                <a:off x="428010" y="4078498"/>
                <a:ext cx="147613" cy="188301"/>
                <a:chOff x="428010" y="4078498"/>
                <a:chExt cx="147613" cy="188301"/>
              </a:xfrm>
            </p:grpSpPr>
            <p:sp>
              <p:nvSpPr>
                <p:cNvPr id="2147" name="Google Shape;2147;p55"/>
                <p:cNvSpPr/>
                <p:nvPr/>
              </p:nvSpPr>
              <p:spPr>
                <a:xfrm>
                  <a:off x="447298" y="4119200"/>
                  <a:ext cx="41736" cy="34050"/>
                </a:xfrm>
                <a:custGeom>
                  <a:rect b="b" l="l" r="r" t="t"/>
                  <a:pathLst>
                    <a:path extrusionOk="0" h="2339" w="2867">
                      <a:moveTo>
                        <a:pt x="481" y="0"/>
                      </a:moveTo>
                      <a:cubicBezTo>
                        <a:pt x="481" y="0"/>
                        <a:pt x="0" y="1354"/>
                        <a:pt x="926" y="2338"/>
                      </a:cubicBezTo>
                      <a:lnTo>
                        <a:pt x="2867" y="2338"/>
                      </a:lnTo>
                      <a:cubicBezTo>
                        <a:pt x="2867" y="2338"/>
                        <a:pt x="2687" y="144"/>
                        <a:pt x="481" y="0"/>
                      </a:cubicBezTo>
                      <a:close/>
                    </a:path>
                  </a:pathLst>
                </a:custGeom>
                <a:solidFill>
                  <a:srgbClr val="E8505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8" name="Google Shape;2148;p55"/>
                <p:cNvSpPr/>
                <p:nvPr/>
              </p:nvSpPr>
              <p:spPr>
                <a:xfrm>
                  <a:off x="452510" y="4119200"/>
                  <a:ext cx="36525" cy="34050"/>
                </a:xfrm>
                <a:custGeom>
                  <a:rect b="b" l="l" r="r" t="t"/>
                  <a:pathLst>
                    <a:path extrusionOk="0" h="2339" w="2509">
                      <a:moveTo>
                        <a:pt x="123" y="0"/>
                      </a:moveTo>
                      <a:cubicBezTo>
                        <a:pt x="123" y="0"/>
                        <a:pt x="0" y="349"/>
                        <a:pt x="0" y="826"/>
                      </a:cubicBezTo>
                      <a:cubicBezTo>
                        <a:pt x="0" y="1285"/>
                        <a:pt x="114" y="1858"/>
                        <a:pt x="568" y="2338"/>
                      </a:cubicBezTo>
                      <a:lnTo>
                        <a:pt x="2509" y="2338"/>
                      </a:lnTo>
                      <a:cubicBezTo>
                        <a:pt x="2509" y="2338"/>
                        <a:pt x="2329" y="144"/>
                        <a:pt x="123" y="0"/>
                      </a:cubicBez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9" name="Google Shape;2149;p55"/>
                <p:cNvSpPr/>
                <p:nvPr/>
              </p:nvSpPr>
              <p:spPr>
                <a:xfrm>
                  <a:off x="477258" y="4078498"/>
                  <a:ext cx="50078" cy="74753"/>
                </a:xfrm>
                <a:custGeom>
                  <a:rect b="b" l="l" r="r" t="t"/>
                  <a:pathLst>
                    <a:path extrusionOk="0" h="5135" w="3440">
                      <a:moveTo>
                        <a:pt x="1708" y="1"/>
                      </a:moveTo>
                      <a:cubicBezTo>
                        <a:pt x="1577" y="1"/>
                        <a:pt x="0" y="2541"/>
                        <a:pt x="910" y="5134"/>
                      </a:cubicBezTo>
                      <a:lnTo>
                        <a:pt x="2727" y="5134"/>
                      </a:lnTo>
                      <a:cubicBezTo>
                        <a:pt x="2727" y="5134"/>
                        <a:pt x="3439" y="2062"/>
                        <a:pt x="1714" y="3"/>
                      </a:cubicBezTo>
                      <a:cubicBezTo>
                        <a:pt x="1713" y="1"/>
                        <a:pt x="1711" y="1"/>
                        <a:pt x="1708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0" name="Google Shape;2150;p55"/>
                <p:cNvSpPr/>
                <p:nvPr/>
              </p:nvSpPr>
              <p:spPr>
                <a:xfrm>
                  <a:off x="516956" y="4119200"/>
                  <a:ext cx="38053" cy="34050"/>
                </a:xfrm>
                <a:custGeom>
                  <a:rect b="b" l="l" r="r" t="t"/>
                  <a:pathLst>
                    <a:path extrusionOk="0" h="2339" w="2614">
                      <a:moveTo>
                        <a:pt x="2212" y="0"/>
                      </a:moveTo>
                      <a:cubicBezTo>
                        <a:pt x="2212" y="0"/>
                        <a:pt x="135" y="96"/>
                        <a:pt x="0" y="2338"/>
                      </a:cubicBezTo>
                      <a:lnTo>
                        <a:pt x="1823" y="2338"/>
                      </a:lnTo>
                      <a:cubicBezTo>
                        <a:pt x="1823" y="2338"/>
                        <a:pt x="2614" y="1219"/>
                        <a:pt x="2212" y="0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1" name="Google Shape;2151;p55"/>
                <p:cNvSpPr/>
                <p:nvPr/>
              </p:nvSpPr>
              <p:spPr>
                <a:xfrm>
                  <a:off x="428010" y="4151707"/>
                  <a:ext cx="147613" cy="115092"/>
                </a:xfrm>
                <a:custGeom>
                  <a:rect b="b" l="l" r="r" t="t"/>
                  <a:pathLst>
                    <a:path extrusionOk="0" h="7906" w="10140">
                      <a:moveTo>
                        <a:pt x="2103" y="0"/>
                      </a:moveTo>
                      <a:cubicBezTo>
                        <a:pt x="2103" y="0"/>
                        <a:pt x="1" y="1364"/>
                        <a:pt x="468" y="4051"/>
                      </a:cubicBezTo>
                      <a:cubicBezTo>
                        <a:pt x="936" y="6735"/>
                        <a:pt x="3776" y="7905"/>
                        <a:pt x="3776" y="7905"/>
                      </a:cubicBezTo>
                      <a:lnTo>
                        <a:pt x="6932" y="7905"/>
                      </a:lnTo>
                      <a:cubicBezTo>
                        <a:pt x="6932" y="7905"/>
                        <a:pt x="10140" y="6495"/>
                        <a:pt x="10061" y="3575"/>
                      </a:cubicBezTo>
                      <a:cubicBezTo>
                        <a:pt x="9982" y="656"/>
                        <a:pt x="8073" y="44"/>
                        <a:pt x="8073" y="44"/>
                      </a:cubicBezTo>
                      <a:lnTo>
                        <a:pt x="2103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2" name="Google Shape;2152;p55"/>
                <p:cNvSpPr/>
                <p:nvPr/>
              </p:nvSpPr>
              <p:spPr>
                <a:xfrm>
                  <a:off x="433745" y="4188232"/>
                  <a:ext cx="140611" cy="20308"/>
                </a:xfrm>
                <a:custGeom>
                  <a:rect b="b" l="l" r="r" t="t"/>
                  <a:pathLst>
                    <a:path extrusionOk="0" h="1395" w="9659">
                      <a:moveTo>
                        <a:pt x="8452" y="0"/>
                      </a:moveTo>
                      <a:cubicBezTo>
                        <a:pt x="8413" y="0"/>
                        <a:pt x="8374" y="1"/>
                        <a:pt x="8334" y="4"/>
                      </a:cubicBezTo>
                      <a:cubicBezTo>
                        <a:pt x="7818" y="35"/>
                        <a:pt x="7277" y="323"/>
                        <a:pt x="6730" y="660"/>
                      </a:cubicBezTo>
                      <a:cubicBezTo>
                        <a:pt x="6450" y="821"/>
                        <a:pt x="6158" y="996"/>
                        <a:pt x="5835" y="1110"/>
                      </a:cubicBezTo>
                      <a:cubicBezTo>
                        <a:pt x="5609" y="1191"/>
                        <a:pt x="5369" y="1238"/>
                        <a:pt x="5123" y="1238"/>
                      </a:cubicBezTo>
                      <a:cubicBezTo>
                        <a:pt x="5016" y="1238"/>
                        <a:pt x="4907" y="1229"/>
                        <a:pt x="4798" y="1210"/>
                      </a:cubicBezTo>
                      <a:cubicBezTo>
                        <a:pt x="4078" y="1092"/>
                        <a:pt x="3471" y="690"/>
                        <a:pt x="2880" y="414"/>
                      </a:cubicBezTo>
                      <a:cubicBezTo>
                        <a:pt x="2402" y="181"/>
                        <a:pt x="1909" y="24"/>
                        <a:pt x="1468" y="24"/>
                      </a:cubicBezTo>
                      <a:cubicBezTo>
                        <a:pt x="1372" y="24"/>
                        <a:pt x="1279" y="32"/>
                        <a:pt x="1189" y="47"/>
                      </a:cubicBezTo>
                      <a:cubicBezTo>
                        <a:pt x="686" y="126"/>
                        <a:pt x="332" y="388"/>
                        <a:pt x="171" y="616"/>
                      </a:cubicBezTo>
                      <a:cubicBezTo>
                        <a:pt x="88" y="729"/>
                        <a:pt x="48" y="834"/>
                        <a:pt x="26" y="904"/>
                      </a:cubicBezTo>
                      <a:cubicBezTo>
                        <a:pt x="9" y="974"/>
                        <a:pt x="0" y="1013"/>
                        <a:pt x="4" y="1013"/>
                      </a:cubicBezTo>
                      <a:cubicBezTo>
                        <a:pt x="5" y="1013"/>
                        <a:pt x="5" y="1014"/>
                        <a:pt x="6" y="1014"/>
                      </a:cubicBezTo>
                      <a:cubicBezTo>
                        <a:pt x="24" y="1014"/>
                        <a:pt x="53" y="854"/>
                        <a:pt x="219" y="655"/>
                      </a:cubicBezTo>
                      <a:cubicBezTo>
                        <a:pt x="389" y="450"/>
                        <a:pt x="726" y="218"/>
                        <a:pt x="1202" y="157"/>
                      </a:cubicBezTo>
                      <a:cubicBezTo>
                        <a:pt x="1274" y="147"/>
                        <a:pt x="1349" y="141"/>
                        <a:pt x="1425" y="141"/>
                      </a:cubicBezTo>
                      <a:cubicBezTo>
                        <a:pt x="1851" y="141"/>
                        <a:pt x="2334" y="301"/>
                        <a:pt x="2819" y="545"/>
                      </a:cubicBezTo>
                      <a:cubicBezTo>
                        <a:pt x="3392" y="821"/>
                        <a:pt x="4008" y="1237"/>
                        <a:pt x="4776" y="1363"/>
                      </a:cubicBezTo>
                      <a:cubicBezTo>
                        <a:pt x="4891" y="1384"/>
                        <a:pt x="5008" y="1394"/>
                        <a:pt x="5123" y="1394"/>
                      </a:cubicBezTo>
                      <a:cubicBezTo>
                        <a:pt x="5390" y="1394"/>
                        <a:pt x="5652" y="1342"/>
                        <a:pt x="5887" y="1253"/>
                      </a:cubicBezTo>
                      <a:cubicBezTo>
                        <a:pt x="6228" y="1127"/>
                        <a:pt x="6525" y="948"/>
                        <a:pt x="6801" y="781"/>
                      </a:cubicBezTo>
                      <a:cubicBezTo>
                        <a:pt x="7346" y="440"/>
                        <a:pt x="7862" y="157"/>
                        <a:pt x="8342" y="113"/>
                      </a:cubicBezTo>
                      <a:cubicBezTo>
                        <a:pt x="8397" y="108"/>
                        <a:pt x="8450" y="105"/>
                        <a:pt x="8502" y="105"/>
                      </a:cubicBezTo>
                      <a:cubicBezTo>
                        <a:pt x="8904" y="105"/>
                        <a:pt x="9222" y="260"/>
                        <a:pt x="9396" y="414"/>
                      </a:cubicBezTo>
                      <a:cubicBezTo>
                        <a:pt x="9592" y="589"/>
                        <a:pt x="9638" y="739"/>
                        <a:pt x="9652" y="739"/>
                      </a:cubicBezTo>
                      <a:cubicBezTo>
                        <a:pt x="9653" y="739"/>
                        <a:pt x="9653" y="739"/>
                        <a:pt x="9653" y="738"/>
                      </a:cubicBezTo>
                      <a:cubicBezTo>
                        <a:pt x="9659" y="738"/>
                        <a:pt x="9649" y="698"/>
                        <a:pt x="9623" y="633"/>
                      </a:cubicBezTo>
                      <a:cubicBezTo>
                        <a:pt x="9593" y="567"/>
                        <a:pt x="9536" y="467"/>
                        <a:pt x="9435" y="371"/>
                      </a:cubicBezTo>
                      <a:cubicBezTo>
                        <a:pt x="9255" y="186"/>
                        <a:pt x="8906" y="0"/>
                        <a:pt x="845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3" name="Google Shape;2153;p55"/>
                <p:cNvSpPr/>
                <p:nvPr/>
              </p:nvSpPr>
              <p:spPr>
                <a:xfrm>
                  <a:off x="435900" y="4198466"/>
                  <a:ext cx="139082" cy="20308"/>
                </a:xfrm>
                <a:custGeom>
                  <a:rect b="b" l="l" r="r" t="t"/>
                  <a:pathLst>
                    <a:path extrusionOk="0" h="1395" w="9554">
                      <a:moveTo>
                        <a:pt x="8358" y="1"/>
                      </a:moveTo>
                      <a:cubicBezTo>
                        <a:pt x="8320" y="1"/>
                        <a:pt x="8282" y="2"/>
                        <a:pt x="8243" y="5"/>
                      </a:cubicBezTo>
                      <a:cubicBezTo>
                        <a:pt x="7736" y="35"/>
                        <a:pt x="7198" y="324"/>
                        <a:pt x="6657" y="660"/>
                      </a:cubicBezTo>
                      <a:cubicBezTo>
                        <a:pt x="6381" y="822"/>
                        <a:pt x="6093" y="992"/>
                        <a:pt x="5774" y="1110"/>
                      </a:cubicBezTo>
                      <a:cubicBezTo>
                        <a:pt x="5552" y="1192"/>
                        <a:pt x="5312" y="1238"/>
                        <a:pt x="5068" y="1238"/>
                      </a:cubicBezTo>
                      <a:cubicBezTo>
                        <a:pt x="4962" y="1238"/>
                        <a:pt x="4854" y="1230"/>
                        <a:pt x="4747" y="1211"/>
                      </a:cubicBezTo>
                      <a:cubicBezTo>
                        <a:pt x="4031" y="1093"/>
                        <a:pt x="3432" y="691"/>
                        <a:pt x="2851" y="415"/>
                      </a:cubicBezTo>
                      <a:cubicBezTo>
                        <a:pt x="2379" y="182"/>
                        <a:pt x="1892" y="24"/>
                        <a:pt x="1455" y="24"/>
                      </a:cubicBezTo>
                      <a:cubicBezTo>
                        <a:pt x="1358" y="24"/>
                        <a:pt x="1264" y="31"/>
                        <a:pt x="1172" y="48"/>
                      </a:cubicBezTo>
                      <a:cubicBezTo>
                        <a:pt x="674" y="127"/>
                        <a:pt x="328" y="393"/>
                        <a:pt x="171" y="621"/>
                      </a:cubicBezTo>
                      <a:cubicBezTo>
                        <a:pt x="88" y="734"/>
                        <a:pt x="49" y="835"/>
                        <a:pt x="27" y="905"/>
                      </a:cubicBezTo>
                      <a:cubicBezTo>
                        <a:pt x="9" y="975"/>
                        <a:pt x="1" y="1014"/>
                        <a:pt x="5" y="1014"/>
                      </a:cubicBezTo>
                      <a:cubicBezTo>
                        <a:pt x="6" y="1014"/>
                        <a:pt x="6" y="1014"/>
                        <a:pt x="7" y="1014"/>
                      </a:cubicBezTo>
                      <a:cubicBezTo>
                        <a:pt x="24" y="1014"/>
                        <a:pt x="49" y="860"/>
                        <a:pt x="219" y="660"/>
                      </a:cubicBezTo>
                      <a:cubicBezTo>
                        <a:pt x="381" y="455"/>
                        <a:pt x="717" y="219"/>
                        <a:pt x="1189" y="157"/>
                      </a:cubicBezTo>
                      <a:cubicBezTo>
                        <a:pt x="1260" y="147"/>
                        <a:pt x="1332" y="142"/>
                        <a:pt x="1407" y="142"/>
                      </a:cubicBezTo>
                      <a:cubicBezTo>
                        <a:pt x="1827" y="142"/>
                        <a:pt x="2306" y="301"/>
                        <a:pt x="2785" y="546"/>
                      </a:cubicBezTo>
                      <a:cubicBezTo>
                        <a:pt x="3353" y="822"/>
                        <a:pt x="3960" y="1237"/>
                        <a:pt x="4721" y="1363"/>
                      </a:cubicBezTo>
                      <a:cubicBezTo>
                        <a:pt x="4836" y="1385"/>
                        <a:pt x="4953" y="1395"/>
                        <a:pt x="5068" y="1395"/>
                      </a:cubicBezTo>
                      <a:cubicBezTo>
                        <a:pt x="5333" y="1395"/>
                        <a:pt x="5592" y="1342"/>
                        <a:pt x="5826" y="1254"/>
                      </a:cubicBezTo>
                      <a:cubicBezTo>
                        <a:pt x="6163" y="1127"/>
                        <a:pt x="6455" y="949"/>
                        <a:pt x="6731" y="782"/>
                      </a:cubicBezTo>
                      <a:cubicBezTo>
                        <a:pt x="7268" y="441"/>
                        <a:pt x="7780" y="157"/>
                        <a:pt x="8252" y="114"/>
                      </a:cubicBezTo>
                      <a:cubicBezTo>
                        <a:pt x="8305" y="109"/>
                        <a:pt x="8357" y="106"/>
                        <a:pt x="8408" y="106"/>
                      </a:cubicBezTo>
                      <a:cubicBezTo>
                        <a:pt x="8806" y="106"/>
                        <a:pt x="9122" y="264"/>
                        <a:pt x="9296" y="415"/>
                      </a:cubicBezTo>
                      <a:cubicBezTo>
                        <a:pt x="9488" y="590"/>
                        <a:pt x="9534" y="739"/>
                        <a:pt x="9548" y="739"/>
                      </a:cubicBezTo>
                      <a:cubicBezTo>
                        <a:pt x="9549" y="739"/>
                        <a:pt x="9549" y="739"/>
                        <a:pt x="9550" y="739"/>
                      </a:cubicBezTo>
                      <a:cubicBezTo>
                        <a:pt x="9554" y="739"/>
                        <a:pt x="9545" y="699"/>
                        <a:pt x="9519" y="634"/>
                      </a:cubicBezTo>
                      <a:cubicBezTo>
                        <a:pt x="9489" y="568"/>
                        <a:pt x="9436" y="472"/>
                        <a:pt x="9336" y="372"/>
                      </a:cubicBezTo>
                      <a:cubicBezTo>
                        <a:pt x="9158" y="190"/>
                        <a:pt x="8810" y="1"/>
                        <a:pt x="835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4" name="Google Shape;2154;p55"/>
                <p:cNvSpPr/>
                <p:nvPr/>
              </p:nvSpPr>
              <p:spPr>
                <a:xfrm>
                  <a:off x="452204" y="4208103"/>
                  <a:ext cx="7948" cy="7046"/>
                </a:xfrm>
                <a:custGeom>
                  <a:rect b="b" l="l" r="r" t="t"/>
                  <a:pathLst>
                    <a:path extrusionOk="0" h="484" w="546">
                      <a:moveTo>
                        <a:pt x="253" y="59"/>
                      </a:moveTo>
                      <a:lnTo>
                        <a:pt x="253" y="59"/>
                      </a:lnTo>
                      <a:cubicBezTo>
                        <a:pt x="253" y="59"/>
                        <a:pt x="253" y="59"/>
                        <a:pt x="253" y="59"/>
                      </a:cubicBezTo>
                      <a:cubicBezTo>
                        <a:pt x="257" y="81"/>
                        <a:pt x="323" y="85"/>
                        <a:pt x="367" y="156"/>
                      </a:cubicBezTo>
                      <a:cubicBezTo>
                        <a:pt x="388" y="186"/>
                        <a:pt x="393" y="225"/>
                        <a:pt x="376" y="261"/>
                      </a:cubicBezTo>
                      <a:cubicBezTo>
                        <a:pt x="359" y="297"/>
                        <a:pt x="311" y="330"/>
                        <a:pt x="273" y="330"/>
                      </a:cubicBezTo>
                      <a:cubicBezTo>
                        <a:pt x="271" y="330"/>
                        <a:pt x="269" y="330"/>
                        <a:pt x="266" y="330"/>
                      </a:cubicBezTo>
                      <a:cubicBezTo>
                        <a:pt x="227" y="326"/>
                        <a:pt x="178" y="287"/>
                        <a:pt x="166" y="247"/>
                      </a:cubicBezTo>
                      <a:cubicBezTo>
                        <a:pt x="148" y="208"/>
                        <a:pt x="157" y="164"/>
                        <a:pt x="178" y="134"/>
                      </a:cubicBezTo>
                      <a:cubicBezTo>
                        <a:pt x="201" y="96"/>
                        <a:pt x="229" y="74"/>
                        <a:pt x="253" y="59"/>
                      </a:cubicBezTo>
                      <a:close/>
                      <a:moveTo>
                        <a:pt x="234" y="1"/>
                      </a:moveTo>
                      <a:cubicBezTo>
                        <a:pt x="198" y="1"/>
                        <a:pt x="149" y="14"/>
                        <a:pt x="95" y="59"/>
                      </a:cubicBezTo>
                      <a:cubicBezTo>
                        <a:pt x="47" y="98"/>
                        <a:pt x="0" y="190"/>
                        <a:pt x="26" y="287"/>
                      </a:cubicBezTo>
                      <a:cubicBezTo>
                        <a:pt x="52" y="382"/>
                        <a:pt x="131" y="475"/>
                        <a:pt x="257" y="483"/>
                      </a:cubicBezTo>
                      <a:cubicBezTo>
                        <a:pt x="263" y="483"/>
                        <a:pt x="268" y="484"/>
                        <a:pt x="274" y="484"/>
                      </a:cubicBezTo>
                      <a:cubicBezTo>
                        <a:pt x="389" y="484"/>
                        <a:pt x="478" y="404"/>
                        <a:pt x="507" y="317"/>
                      </a:cubicBezTo>
                      <a:cubicBezTo>
                        <a:pt x="545" y="221"/>
                        <a:pt x="498" y="120"/>
                        <a:pt x="446" y="77"/>
                      </a:cubicBezTo>
                      <a:cubicBezTo>
                        <a:pt x="399" y="38"/>
                        <a:pt x="355" y="26"/>
                        <a:pt x="321" y="26"/>
                      </a:cubicBezTo>
                      <a:cubicBezTo>
                        <a:pt x="310" y="26"/>
                        <a:pt x="300" y="27"/>
                        <a:pt x="292" y="29"/>
                      </a:cubicBezTo>
                      <a:lnTo>
                        <a:pt x="292" y="29"/>
                      </a:lnTo>
                      <a:cubicBezTo>
                        <a:pt x="292" y="28"/>
                        <a:pt x="293" y="26"/>
                        <a:pt x="293" y="25"/>
                      </a:cubicBezTo>
                      <a:cubicBezTo>
                        <a:pt x="295" y="16"/>
                        <a:pt x="272" y="1"/>
                        <a:pt x="2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5" name="Google Shape;2155;p55"/>
                <p:cNvSpPr/>
                <p:nvPr/>
              </p:nvSpPr>
              <p:spPr>
                <a:xfrm>
                  <a:off x="504174" y="4191551"/>
                  <a:ext cx="7963" cy="7060"/>
                </a:xfrm>
                <a:custGeom>
                  <a:rect b="b" l="l" r="r" t="t"/>
                  <a:pathLst>
                    <a:path extrusionOk="0" h="485" w="547">
                      <a:moveTo>
                        <a:pt x="252" y="59"/>
                      </a:moveTo>
                      <a:lnTo>
                        <a:pt x="252" y="59"/>
                      </a:lnTo>
                      <a:cubicBezTo>
                        <a:pt x="253" y="60"/>
                        <a:pt x="253" y="60"/>
                        <a:pt x="253" y="60"/>
                      </a:cubicBezTo>
                      <a:cubicBezTo>
                        <a:pt x="258" y="81"/>
                        <a:pt x="323" y="87"/>
                        <a:pt x="367" y="152"/>
                      </a:cubicBezTo>
                      <a:cubicBezTo>
                        <a:pt x="389" y="186"/>
                        <a:pt x="398" y="226"/>
                        <a:pt x="376" y="261"/>
                      </a:cubicBezTo>
                      <a:cubicBezTo>
                        <a:pt x="359" y="298"/>
                        <a:pt x="316" y="327"/>
                        <a:pt x="275" y="327"/>
                      </a:cubicBezTo>
                      <a:cubicBezTo>
                        <a:pt x="272" y="327"/>
                        <a:pt x="269" y="327"/>
                        <a:pt x="267" y="327"/>
                      </a:cubicBezTo>
                      <a:cubicBezTo>
                        <a:pt x="227" y="327"/>
                        <a:pt x="184" y="287"/>
                        <a:pt x="166" y="248"/>
                      </a:cubicBezTo>
                      <a:cubicBezTo>
                        <a:pt x="148" y="208"/>
                        <a:pt x="158" y="165"/>
                        <a:pt x="180" y="130"/>
                      </a:cubicBezTo>
                      <a:cubicBezTo>
                        <a:pt x="201" y="95"/>
                        <a:pt x="230" y="74"/>
                        <a:pt x="252" y="59"/>
                      </a:cubicBezTo>
                      <a:close/>
                      <a:moveTo>
                        <a:pt x="233" y="1"/>
                      </a:moveTo>
                      <a:cubicBezTo>
                        <a:pt x="198" y="1"/>
                        <a:pt x="151" y="14"/>
                        <a:pt x="101" y="55"/>
                      </a:cubicBezTo>
                      <a:cubicBezTo>
                        <a:pt x="49" y="99"/>
                        <a:pt x="0" y="191"/>
                        <a:pt x="31" y="287"/>
                      </a:cubicBezTo>
                      <a:cubicBezTo>
                        <a:pt x="53" y="379"/>
                        <a:pt x="136" y="470"/>
                        <a:pt x="258" y="484"/>
                      </a:cubicBezTo>
                      <a:cubicBezTo>
                        <a:pt x="261" y="484"/>
                        <a:pt x="264" y="484"/>
                        <a:pt x="267" y="484"/>
                      </a:cubicBezTo>
                      <a:cubicBezTo>
                        <a:pt x="389" y="484"/>
                        <a:pt x="477" y="403"/>
                        <a:pt x="507" y="317"/>
                      </a:cubicBezTo>
                      <a:cubicBezTo>
                        <a:pt x="547" y="218"/>
                        <a:pt x="498" y="117"/>
                        <a:pt x="450" y="77"/>
                      </a:cubicBezTo>
                      <a:cubicBezTo>
                        <a:pt x="403" y="39"/>
                        <a:pt x="358" y="27"/>
                        <a:pt x="323" y="27"/>
                      </a:cubicBezTo>
                      <a:cubicBezTo>
                        <a:pt x="311" y="27"/>
                        <a:pt x="301" y="28"/>
                        <a:pt x="291" y="30"/>
                      </a:cubicBezTo>
                      <a:lnTo>
                        <a:pt x="291" y="30"/>
                      </a:lnTo>
                      <a:cubicBezTo>
                        <a:pt x="292" y="28"/>
                        <a:pt x="293" y="27"/>
                        <a:pt x="293" y="25"/>
                      </a:cubicBezTo>
                      <a:cubicBezTo>
                        <a:pt x="295" y="16"/>
                        <a:pt x="271" y="1"/>
                        <a:pt x="23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6" name="Google Shape;2156;p55"/>
                <p:cNvSpPr/>
                <p:nvPr/>
              </p:nvSpPr>
              <p:spPr>
                <a:xfrm>
                  <a:off x="554616" y="4208860"/>
                  <a:ext cx="7905" cy="7046"/>
                </a:xfrm>
                <a:custGeom>
                  <a:rect b="b" l="l" r="r" t="t"/>
                  <a:pathLst>
                    <a:path extrusionOk="0" h="484" w="543">
                      <a:moveTo>
                        <a:pt x="249" y="60"/>
                      </a:moveTo>
                      <a:cubicBezTo>
                        <a:pt x="255" y="82"/>
                        <a:pt x="320" y="86"/>
                        <a:pt x="364" y="151"/>
                      </a:cubicBezTo>
                      <a:cubicBezTo>
                        <a:pt x="386" y="187"/>
                        <a:pt x="394" y="225"/>
                        <a:pt x="372" y="261"/>
                      </a:cubicBezTo>
                      <a:cubicBezTo>
                        <a:pt x="355" y="297"/>
                        <a:pt x="313" y="326"/>
                        <a:pt x="275" y="326"/>
                      </a:cubicBezTo>
                      <a:cubicBezTo>
                        <a:pt x="272" y="326"/>
                        <a:pt x="269" y="326"/>
                        <a:pt x="267" y="326"/>
                      </a:cubicBezTo>
                      <a:cubicBezTo>
                        <a:pt x="223" y="326"/>
                        <a:pt x="180" y="287"/>
                        <a:pt x="162" y="247"/>
                      </a:cubicBezTo>
                      <a:cubicBezTo>
                        <a:pt x="150" y="209"/>
                        <a:pt x="158" y="165"/>
                        <a:pt x="180" y="130"/>
                      </a:cubicBezTo>
                      <a:cubicBezTo>
                        <a:pt x="201" y="96"/>
                        <a:pt x="228" y="75"/>
                        <a:pt x="249" y="60"/>
                      </a:cubicBezTo>
                      <a:close/>
                      <a:moveTo>
                        <a:pt x="232" y="0"/>
                      </a:moveTo>
                      <a:cubicBezTo>
                        <a:pt x="197" y="0"/>
                        <a:pt x="149" y="13"/>
                        <a:pt x="97" y="56"/>
                      </a:cubicBezTo>
                      <a:cubicBezTo>
                        <a:pt x="49" y="99"/>
                        <a:pt x="1" y="191"/>
                        <a:pt x="27" y="287"/>
                      </a:cubicBezTo>
                      <a:cubicBezTo>
                        <a:pt x="49" y="379"/>
                        <a:pt x="132" y="471"/>
                        <a:pt x="254" y="483"/>
                      </a:cubicBezTo>
                      <a:cubicBezTo>
                        <a:pt x="258" y="484"/>
                        <a:pt x="261" y="484"/>
                        <a:pt x="264" y="484"/>
                      </a:cubicBezTo>
                      <a:cubicBezTo>
                        <a:pt x="385" y="484"/>
                        <a:pt x="473" y="407"/>
                        <a:pt x="507" y="318"/>
                      </a:cubicBezTo>
                      <a:cubicBezTo>
                        <a:pt x="543" y="217"/>
                        <a:pt x="499" y="116"/>
                        <a:pt x="446" y="78"/>
                      </a:cubicBezTo>
                      <a:cubicBezTo>
                        <a:pt x="399" y="39"/>
                        <a:pt x="354" y="26"/>
                        <a:pt x="319" y="26"/>
                      </a:cubicBezTo>
                      <a:cubicBezTo>
                        <a:pt x="307" y="26"/>
                        <a:pt x="297" y="27"/>
                        <a:pt x="288" y="30"/>
                      </a:cubicBezTo>
                      <a:lnTo>
                        <a:pt x="288" y="30"/>
                      </a:lnTo>
                      <a:cubicBezTo>
                        <a:pt x="289" y="28"/>
                        <a:pt x="289" y="27"/>
                        <a:pt x="289" y="25"/>
                      </a:cubicBezTo>
                      <a:cubicBezTo>
                        <a:pt x="293" y="16"/>
                        <a:pt x="271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57" name="Google Shape;2157;p55"/>
              <p:cNvGrpSpPr/>
              <p:nvPr/>
            </p:nvGrpSpPr>
            <p:grpSpPr>
              <a:xfrm>
                <a:off x="1877369" y="4077333"/>
                <a:ext cx="125151" cy="189466"/>
                <a:chOff x="1877369" y="4077333"/>
                <a:chExt cx="125151" cy="189466"/>
              </a:xfrm>
            </p:grpSpPr>
            <p:sp>
              <p:nvSpPr>
                <p:cNvPr id="2158" name="Google Shape;2158;p55"/>
                <p:cNvSpPr/>
                <p:nvPr/>
              </p:nvSpPr>
              <p:spPr>
                <a:xfrm>
                  <a:off x="1884487" y="4111747"/>
                  <a:ext cx="108614" cy="155052"/>
                </a:xfrm>
                <a:custGeom>
                  <a:rect b="b" l="l" r="r" t="t"/>
                  <a:pathLst>
                    <a:path extrusionOk="0" h="10651" w="7461">
                      <a:moveTo>
                        <a:pt x="1" y="0"/>
                      </a:moveTo>
                      <a:lnTo>
                        <a:pt x="1028" y="10650"/>
                      </a:lnTo>
                      <a:lnTo>
                        <a:pt x="6215" y="10650"/>
                      </a:lnTo>
                      <a:lnTo>
                        <a:pt x="7460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9" name="Google Shape;2159;p55"/>
                <p:cNvSpPr/>
                <p:nvPr/>
              </p:nvSpPr>
              <p:spPr>
                <a:xfrm>
                  <a:off x="1877369" y="4091716"/>
                  <a:ext cx="125151" cy="20424"/>
                </a:xfrm>
                <a:custGeom>
                  <a:rect b="b" l="l" r="r" t="t"/>
                  <a:pathLst>
                    <a:path extrusionOk="0" h="1403" w="8597">
                      <a:moveTo>
                        <a:pt x="490" y="0"/>
                      </a:moveTo>
                      <a:cubicBezTo>
                        <a:pt x="490" y="0"/>
                        <a:pt x="57" y="432"/>
                        <a:pt x="0" y="1403"/>
                      </a:cubicBezTo>
                      <a:lnTo>
                        <a:pt x="8435" y="1403"/>
                      </a:lnTo>
                      <a:cubicBezTo>
                        <a:pt x="8435" y="1403"/>
                        <a:pt x="8596" y="537"/>
                        <a:pt x="794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0" name="Google Shape;2160;p55"/>
                <p:cNvSpPr/>
                <p:nvPr/>
              </p:nvSpPr>
              <p:spPr>
                <a:xfrm>
                  <a:off x="1894299" y="4077333"/>
                  <a:ext cx="92688" cy="16246"/>
                </a:xfrm>
                <a:custGeom>
                  <a:rect b="b" l="l" r="r" t="t"/>
                  <a:pathLst>
                    <a:path extrusionOk="0" h="1116" w="6367">
                      <a:moveTo>
                        <a:pt x="5947" y="0"/>
                      </a:moveTo>
                      <a:lnTo>
                        <a:pt x="289" y="14"/>
                      </a:lnTo>
                      <a:lnTo>
                        <a:pt x="0" y="1067"/>
                      </a:lnTo>
                      <a:lnTo>
                        <a:pt x="6367" y="1115"/>
                      </a:lnTo>
                      <a:lnTo>
                        <a:pt x="5947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1" name="Google Shape;2161;p55"/>
                <p:cNvSpPr/>
                <p:nvPr/>
              </p:nvSpPr>
              <p:spPr>
                <a:xfrm>
                  <a:off x="1882901" y="4150557"/>
                  <a:ext cx="110200" cy="77999"/>
                </a:xfrm>
                <a:custGeom>
                  <a:rect b="b" l="l" r="r" t="t"/>
                  <a:pathLst>
                    <a:path extrusionOk="0" h="5358" w="7570">
                      <a:moveTo>
                        <a:pt x="1" y="0"/>
                      </a:moveTo>
                      <a:cubicBezTo>
                        <a:pt x="1" y="97"/>
                        <a:pt x="621" y="5358"/>
                        <a:pt x="621" y="5358"/>
                      </a:cubicBezTo>
                      <a:lnTo>
                        <a:pt x="6962" y="5358"/>
                      </a:lnTo>
                      <a:lnTo>
                        <a:pt x="7569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162" name="Google Shape;2162;p55"/>
            <p:cNvSpPr/>
            <p:nvPr/>
          </p:nvSpPr>
          <p:spPr>
            <a:xfrm>
              <a:off x="1327575" y="2512475"/>
              <a:ext cx="631419" cy="927467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25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5"/>
            <p:cNvSpPr/>
            <p:nvPr/>
          </p:nvSpPr>
          <p:spPr>
            <a:xfrm rot="580203">
              <a:off x="1778272" y="2496054"/>
              <a:ext cx="178074" cy="223302"/>
            </a:xfrm>
            <a:custGeom>
              <a:rect b="b" l="l" r="r" t="t"/>
              <a:pathLst>
                <a:path extrusionOk="0" h="4295" w="3562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25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55"/>
            <p:cNvSpPr/>
            <p:nvPr/>
          </p:nvSpPr>
          <p:spPr>
            <a:xfrm rot="709687">
              <a:off x="1169160" y="2512482"/>
              <a:ext cx="631434" cy="927462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25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56"/>
          <p:cNvSpPr txBox="1"/>
          <p:nvPr>
            <p:ph type="ctrTitle"/>
          </p:nvPr>
        </p:nvSpPr>
        <p:spPr>
          <a:xfrm>
            <a:off x="4045200" y="457300"/>
            <a:ext cx="4330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Linear Regression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70" name="Google Shape;2170;p56"/>
          <p:cNvSpPr txBox="1"/>
          <p:nvPr/>
        </p:nvSpPr>
        <p:spPr>
          <a:xfrm>
            <a:off x="5142925" y="1429750"/>
            <a:ext cx="3769200" cy="1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Multiple Linear Regression: Actual vs. Predicted Fare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An MSE of 946.34 shows a large gap between predictions and actual values, while an R-squared of 0.39 indicates ‘Age,’ ‘pclass,’ ‘sibSp,’ and ‘parch’ partly predict ‘Fare,’ with other factors still influential. 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Compared to simple regression, multiple regression improves R-squared and lowers MSE, but errors remain high, showing room for improvement.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171" name="Google Shape;217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25" y="1124950"/>
            <a:ext cx="4572000" cy="3685436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57"/>
          <p:cNvSpPr txBox="1"/>
          <p:nvPr>
            <p:ph type="ctrTitle"/>
          </p:nvPr>
        </p:nvSpPr>
        <p:spPr>
          <a:xfrm>
            <a:off x="4045200" y="457300"/>
            <a:ext cx="4330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Linear Regression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77" name="Google Shape;2177;p57"/>
          <p:cNvSpPr txBox="1"/>
          <p:nvPr/>
        </p:nvSpPr>
        <p:spPr>
          <a:xfrm>
            <a:off x="139025" y="1001850"/>
            <a:ext cx="4065600" cy="1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Simple Linear Regression: GRE Score vs. Chance of Admit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The MSE of 0.01 indicates close predicted and actual values, suggesting fairly accurate predictions. An R-squared of 59% shows ‘GRE Score’ explains 59% of the variance in ‘Chance of Admit,’ with other factors accounting for the remaining 41%.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178" name="Google Shape;217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500" y="1147200"/>
            <a:ext cx="4569601" cy="381585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179" name="Google Shape;2179;p57"/>
          <p:cNvGrpSpPr/>
          <p:nvPr/>
        </p:nvGrpSpPr>
        <p:grpSpPr>
          <a:xfrm>
            <a:off x="744054" y="3404048"/>
            <a:ext cx="2855542" cy="1739449"/>
            <a:chOff x="689329" y="3404073"/>
            <a:chExt cx="2855542" cy="1739449"/>
          </a:xfrm>
        </p:grpSpPr>
        <p:grpSp>
          <p:nvGrpSpPr>
            <p:cNvPr id="2180" name="Google Shape;2180;p57"/>
            <p:cNvGrpSpPr/>
            <p:nvPr/>
          </p:nvGrpSpPr>
          <p:grpSpPr>
            <a:xfrm>
              <a:off x="1539929" y="3404073"/>
              <a:ext cx="1320327" cy="1739420"/>
              <a:chOff x="1215819" y="1694083"/>
              <a:chExt cx="599658" cy="1005154"/>
            </a:xfrm>
          </p:grpSpPr>
          <p:sp>
            <p:nvSpPr>
              <p:cNvPr id="2181" name="Google Shape;2181;p57"/>
              <p:cNvSpPr/>
              <p:nvPr/>
            </p:nvSpPr>
            <p:spPr>
              <a:xfrm>
                <a:off x="1670185" y="1715451"/>
                <a:ext cx="145291" cy="100616"/>
              </a:xfrm>
              <a:custGeom>
                <a:rect b="b" l="l" r="r" t="t"/>
                <a:pathLst>
                  <a:path extrusionOk="0" h="6333" w="9145">
                    <a:moveTo>
                      <a:pt x="508" y="1"/>
                    </a:moveTo>
                    <a:cubicBezTo>
                      <a:pt x="258" y="1"/>
                      <a:pt x="53" y="199"/>
                      <a:pt x="45" y="454"/>
                    </a:cubicBezTo>
                    <a:cubicBezTo>
                      <a:pt x="1" y="1902"/>
                      <a:pt x="82" y="6332"/>
                      <a:pt x="82" y="6332"/>
                    </a:cubicBezTo>
                    <a:lnTo>
                      <a:pt x="1390" y="5025"/>
                    </a:lnTo>
                    <a:lnTo>
                      <a:pt x="8681" y="5025"/>
                    </a:lnTo>
                    <a:cubicBezTo>
                      <a:pt x="8934" y="5025"/>
                      <a:pt x="9144" y="4819"/>
                      <a:pt x="9144" y="4562"/>
                    </a:cubicBezTo>
                    <a:lnTo>
                      <a:pt x="9144" y="464"/>
                    </a:lnTo>
                    <a:cubicBezTo>
                      <a:pt x="9144" y="211"/>
                      <a:pt x="8934" y="1"/>
                      <a:pt x="86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57"/>
              <p:cNvSpPr/>
              <p:nvPr/>
            </p:nvSpPr>
            <p:spPr>
              <a:xfrm>
                <a:off x="1719262" y="1750070"/>
                <a:ext cx="10931" cy="10915"/>
              </a:xfrm>
              <a:custGeom>
                <a:rect b="b" l="l" r="r" t="t"/>
                <a:pathLst>
                  <a:path extrusionOk="0" h="687" w="688">
                    <a:moveTo>
                      <a:pt x="344" y="0"/>
                    </a:moveTo>
                    <a:cubicBezTo>
                      <a:pt x="153" y="0"/>
                      <a:pt x="1" y="153"/>
                      <a:pt x="1" y="344"/>
                    </a:cubicBezTo>
                    <a:cubicBezTo>
                      <a:pt x="1" y="534"/>
                      <a:pt x="153" y="687"/>
                      <a:pt x="344" y="687"/>
                    </a:cubicBezTo>
                    <a:cubicBezTo>
                      <a:pt x="531" y="687"/>
                      <a:pt x="687" y="534"/>
                      <a:pt x="687" y="344"/>
                    </a:cubicBezTo>
                    <a:cubicBezTo>
                      <a:pt x="687" y="153"/>
                      <a:pt x="531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57"/>
              <p:cNvSpPr/>
              <p:nvPr/>
            </p:nvSpPr>
            <p:spPr>
              <a:xfrm>
                <a:off x="1737596" y="1750070"/>
                <a:ext cx="10946" cy="10915"/>
              </a:xfrm>
              <a:custGeom>
                <a:rect b="b" l="l" r="r" t="t"/>
                <a:pathLst>
                  <a:path extrusionOk="0" h="687" w="689">
                    <a:moveTo>
                      <a:pt x="344" y="0"/>
                    </a:moveTo>
                    <a:cubicBezTo>
                      <a:pt x="154" y="0"/>
                      <a:pt x="0" y="153"/>
                      <a:pt x="0" y="344"/>
                    </a:cubicBezTo>
                    <a:cubicBezTo>
                      <a:pt x="0" y="534"/>
                      <a:pt x="154" y="687"/>
                      <a:pt x="344" y="687"/>
                    </a:cubicBezTo>
                    <a:cubicBezTo>
                      <a:pt x="535" y="687"/>
                      <a:pt x="688" y="534"/>
                      <a:pt x="688" y="344"/>
                    </a:cubicBezTo>
                    <a:cubicBezTo>
                      <a:pt x="688" y="153"/>
                      <a:pt x="535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57"/>
              <p:cNvSpPr/>
              <p:nvPr/>
            </p:nvSpPr>
            <p:spPr>
              <a:xfrm>
                <a:off x="1755994" y="1750070"/>
                <a:ext cx="10867" cy="10915"/>
              </a:xfrm>
              <a:custGeom>
                <a:rect b="b" l="l" r="r" t="t"/>
                <a:pathLst>
                  <a:path extrusionOk="0" h="687" w="684">
                    <a:moveTo>
                      <a:pt x="344" y="0"/>
                    </a:moveTo>
                    <a:cubicBezTo>
                      <a:pt x="154" y="0"/>
                      <a:pt x="1" y="153"/>
                      <a:pt x="1" y="344"/>
                    </a:cubicBezTo>
                    <a:cubicBezTo>
                      <a:pt x="1" y="534"/>
                      <a:pt x="154" y="687"/>
                      <a:pt x="344" y="687"/>
                    </a:cubicBezTo>
                    <a:cubicBezTo>
                      <a:pt x="530" y="687"/>
                      <a:pt x="684" y="534"/>
                      <a:pt x="684" y="344"/>
                    </a:cubicBezTo>
                    <a:cubicBezTo>
                      <a:pt x="684" y="153"/>
                      <a:pt x="530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57"/>
              <p:cNvSpPr/>
              <p:nvPr/>
            </p:nvSpPr>
            <p:spPr>
              <a:xfrm>
                <a:off x="1322631" y="2295218"/>
                <a:ext cx="395948" cy="403670"/>
              </a:xfrm>
              <a:custGeom>
                <a:rect b="b" l="l" r="r" t="t"/>
                <a:pathLst>
                  <a:path extrusionOk="0" h="25408" w="24922">
                    <a:moveTo>
                      <a:pt x="16924" y="2668"/>
                    </a:moveTo>
                    <a:lnTo>
                      <a:pt x="19265" y="11072"/>
                    </a:lnTo>
                    <a:lnTo>
                      <a:pt x="13876" y="11240"/>
                    </a:lnTo>
                    <a:lnTo>
                      <a:pt x="13611" y="11248"/>
                    </a:lnTo>
                    <a:lnTo>
                      <a:pt x="12949" y="11271"/>
                    </a:lnTo>
                    <a:lnTo>
                      <a:pt x="13125" y="2668"/>
                    </a:lnTo>
                    <a:close/>
                    <a:moveTo>
                      <a:pt x="10887" y="2769"/>
                    </a:moveTo>
                    <a:lnTo>
                      <a:pt x="11153" y="11326"/>
                    </a:lnTo>
                    <a:lnTo>
                      <a:pt x="4912" y="11521"/>
                    </a:lnTo>
                    <a:lnTo>
                      <a:pt x="7291" y="3681"/>
                    </a:lnTo>
                    <a:lnTo>
                      <a:pt x="7560" y="2791"/>
                    </a:lnTo>
                    <a:cubicBezTo>
                      <a:pt x="8557" y="2791"/>
                      <a:pt x="9722" y="2769"/>
                      <a:pt x="10887" y="2769"/>
                    </a:cubicBezTo>
                    <a:close/>
                    <a:moveTo>
                      <a:pt x="14010" y="0"/>
                    </a:moveTo>
                    <a:cubicBezTo>
                      <a:pt x="13382" y="0"/>
                      <a:pt x="12711" y="9"/>
                      <a:pt x="11994" y="28"/>
                    </a:cubicBezTo>
                    <a:cubicBezTo>
                      <a:pt x="3328" y="248"/>
                      <a:pt x="2757" y="1529"/>
                      <a:pt x="3197" y="2276"/>
                    </a:cubicBezTo>
                    <a:cubicBezTo>
                      <a:pt x="3389" y="2605"/>
                      <a:pt x="3756" y="2787"/>
                      <a:pt x="4133" y="2787"/>
                    </a:cubicBezTo>
                    <a:cubicBezTo>
                      <a:pt x="4158" y="2787"/>
                      <a:pt x="4184" y="2786"/>
                      <a:pt x="4209" y="2784"/>
                    </a:cubicBezTo>
                    <a:cubicBezTo>
                      <a:pt x="4422" y="2769"/>
                      <a:pt x="4702" y="2765"/>
                      <a:pt x="5035" y="2765"/>
                    </a:cubicBezTo>
                    <a:lnTo>
                      <a:pt x="4826" y="3681"/>
                    </a:lnTo>
                    <a:lnTo>
                      <a:pt x="0" y="25004"/>
                    </a:lnTo>
                    <a:lnTo>
                      <a:pt x="844" y="24929"/>
                    </a:lnTo>
                    <a:lnTo>
                      <a:pt x="4403" y="13190"/>
                    </a:lnTo>
                    <a:lnTo>
                      <a:pt x="11201" y="12929"/>
                    </a:lnTo>
                    <a:lnTo>
                      <a:pt x="11594" y="25407"/>
                    </a:lnTo>
                    <a:lnTo>
                      <a:pt x="12658" y="25407"/>
                    </a:lnTo>
                    <a:lnTo>
                      <a:pt x="12916" y="12862"/>
                    </a:lnTo>
                    <a:lnTo>
                      <a:pt x="12949" y="12862"/>
                    </a:lnTo>
                    <a:lnTo>
                      <a:pt x="13666" y="12835"/>
                    </a:lnTo>
                    <a:lnTo>
                      <a:pt x="19695" y="12604"/>
                    </a:lnTo>
                    <a:lnTo>
                      <a:pt x="23263" y="25407"/>
                    </a:lnTo>
                    <a:lnTo>
                      <a:pt x="24285" y="25407"/>
                    </a:lnTo>
                    <a:lnTo>
                      <a:pt x="19187" y="2668"/>
                    </a:lnTo>
                    <a:lnTo>
                      <a:pt x="21619" y="2668"/>
                    </a:lnTo>
                    <a:cubicBezTo>
                      <a:pt x="22689" y="2668"/>
                      <a:pt x="24921" y="0"/>
                      <a:pt x="14010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57"/>
              <p:cNvSpPr/>
              <p:nvPr/>
            </p:nvSpPr>
            <p:spPr>
              <a:xfrm>
                <a:off x="1215819" y="2631286"/>
                <a:ext cx="145688" cy="67951"/>
              </a:xfrm>
              <a:custGeom>
                <a:rect b="b" l="l" r="r" t="t"/>
                <a:pathLst>
                  <a:path extrusionOk="0" h="4277" w="9170">
                    <a:moveTo>
                      <a:pt x="9128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0" y="3806"/>
                      <a:pt x="1016" y="4120"/>
                    </a:cubicBezTo>
                    <a:cubicBezTo>
                      <a:pt x="1394" y="4237"/>
                      <a:pt x="2565" y="4277"/>
                      <a:pt x="3905" y="4277"/>
                    </a:cubicBezTo>
                    <a:cubicBezTo>
                      <a:pt x="5812" y="4277"/>
                      <a:pt x="8062" y="4197"/>
                      <a:pt x="8863" y="4147"/>
                    </a:cubicBezTo>
                    <a:lnTo>
                      <a:pt x="9170" y="4124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57"/>
              <p:cNvSpPr/>
              <p:nvPr/>
            </p:nvSpPr>
            <p:spPr>
              <a:xfrm>
                <a:off x="1230118" y="2691389"/>
                <a:ext cx="131151" cy="2701"/>
              </a:xfrm>
              <a:custGeom>
                <a:rect b="b" l="l" r="r" t="t"/>
                <a:pathLst>
                  <a:path extrusionOk="0" h="170" w="8255">
                    <a:moveTo>
                      <a:pt x="4127" y="1"/>
                    </a:moveTo>
                    <a:cubicBezTo>
                      <a:pt x="1848" y="1"/>
                      <a:pt x="0" y="38"/>
                      <a:pt x="0" y="87"/>
                    </a:cubicBezTo>
                    <a:cubicBezTo>
                      <a:pt x="0" y="131"/>
                      <a:pt x="1848" y="169"/>
                      <a:pt x="4127" y="169"/>
                    </a:cubicBezTo>
                    <a:cubicBezTo>
                      <a:pt x="6406" y="169"/>
                      <a:pt x="8254" y="131"/>
                      <a:pt x="8254" y="87"/>
                    </a:cubicBezTo>
                    <a:cubicBezTo>
                      <a:pt x="8254" y="38"/>
                      <a:pt x="6406" y="1"/>
                      <a:pt x="41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57"/>
              <p:cNvSpPr/>
              <p:nvPr/>
            </p:nvSpPr>
            <p:spPr>
              <a:xfrm>
                <a:off x="1274618" y="2676502"/>
                <a:ext cx="7006" cy="8134"/>
              </a:xfrm>
              <a:custGeom>
                <a:rect b="b" l="l" r="r" t="t"/>
                <a:pathLst>
                  <a:path extrusionOk="0" h="512" w="441">
                    <a:moveTo>
                      <a:pt x="56" y="0"/>
                    </a:moveTo>
                    <a:cubicBezTo>
                      <a:pt x="46" y="0"/>
                      <a:pt x="39" y="3"/>
                      <a:pt x="34" y="8"/>
                    </a:cubicBezTo>
                    <a:cubicBezTo>
                      <a:pt x="0" y="41"/>
                      <a:pt x="68" y="165"/>
                      <a:pt x="164" y="296"/>
                    </a:cubicBezTo>
                    <a:cubicBezTo>
                      <a:pt x="256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1" y="486"/>
                      <a:pt x="407" y="341"/>
                      <a:pt x="302" y="198"/>
                    </a:cubicBezTo>
                    <a:cubicBezTo>
                      <a:pt x="211" y="75"/>
                      <a:pt x="107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57"/>
              <p:cNvSpPr/>
              <p:nvPr/>
            </p:nvSpPr>
            <p:spPr>
              <a:xfrm>
                <a:off x="1337279" y="2677074"/>
                <a:ext cx="23100" cy="15427"/>
              </a:xfrm>
              <a:custGeom>
                <a:rect b="b" l="l" r="r" t="t"/>
                <a:pathLst>
                  <a:path extrusionOk="0" h="971" w="1454">
                    <a:moveTo>
                      <a:pt x="1148" y="0"/>
                    </a:moveTo>
                    <a:cubicBezTo>
                      <a:pt x="975" y="0"/>
                      <a:pt x="745" y="69"/>
                      <a:pt x="549" y="222"/>
                    </a:cubicBezTo>
                    <a:cubicBezTo>
                      <a:pt x="340" y="383"/>
                      <a:pt x="210" y="577"/>
                      <a:pt x="123" y="719"/>
                    </a:cubicBezTo>
                    <a:cubicBezTo>
                      <a:pt x="37" y="861"/>
                      <a:pt x="1" y="955"/>
                      <a:pt x="19" y="969"/>
                    </a:cubicBezTo>
                    <a:cubicBezTo>
                      <a:pt x="21" y="970"/>
                      <a:pt x="23" y="971"/>
                      <a:pt x="25" y="971"/>
                    </a:cubicBezTo>
                    <a:cubicBezTo>
                      <a:pt x="51" y="971"/>
                      <a:pt x="122" y="899"/>
                      <a:pt x="221" y="790"/>
                    </a:cubicBezTo>
                    <a:cubicBezTo>
                      <a:pt x="325" y="667"/>
                      <a:pt x="468" y="498"/>
                      <a:pt x="654" y="353"/>
                    </a:cubicBezTo>
                    <a:cubicBezTo>
                      <a:pt x="837" y="211"/>
                      <a:pt x="1039" y="140"/>
                      <a:pt x="1188" y="122"/>
                    </a:cubicBezTo>
                    <a:cubicBezTo>
                      <a:pt x="1251" y="114"/>
                      <a:pt x="1304" y="113"/>
                      <a:pt x="1346" y="113"/>
                    </a:cubicBezTo>
                    <a:cubicBezTo>
                      <a:pt x="1354" y="113"/>
                      <a:pt x="1362" y="113"/>
                      <a:pt x="1369" y="113"/>
                    </a:cubicBezTo>
                    <a:cubicBezTo>
                      <a:pt x="1413" y="113"/>
                      <a:pt x="1440" y="112"/>
                      <a:pt x="1446" y="99"/>
                    </a:cubicBezTo>
                    <a:cubicBezTo>
                      <a:pt x="1454" y="84"/>
                      <a:pt x="1360" y="13"/>
                      <a:pt x="1185" y="2"/>
                    </a:cubicBezTo>
                    <a:cubicBezTo>
                      <a:pt x="1173" y="1"/>
                      <a:pt x="1160" y="0"/>
                      <a:pt x="11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57"/>
              <p:cNvSpPr/>
              <p:nvPr/>
            </p:nvSpPr>
            <p:spPr>
              <a:xfrm>
                <a:off x="1280370" y="2675994"/>
                <a:ext cx="8087" cy="3813"/>
              </a:xfrm>
              <a:custGeom>
                <a:rect b="b" l="l" r="r" t="t"/>
                <a:pathLst>
                  <a:path extrusionOk="0" h="240" w="509">
                    <a:moveTo>
                      <a:pt x="79" y="1"/>
                    </a:moveTo>
                    <a:cubicBezTo>
                      <a:pt x="52" y="1"/>
                      <a:pt x="32" y="7"/>
                      <a:pt x="23" y="21"/>
                    </a:cubicBezTo>
                    <a:cubicBezTo>
                      <a:pt x="1" y="59"/>
                      <a:pt x="87" y="156"/>
                      <a:pt x="225" y="208"/>
                    </a:cubicBezTo>
                    <a:cubicBezTo>
                      <a:pt x="285" y="230"/>
                      <a:pt x="343" y="240"/>
                      <a:pt x="390" y="240"/>
                    </a:cubicBezTo>
                    <a:cubicBezTo>
                      <a:pt x="453" y="240"/>
                      <a:pt x="497" y="223"/>
                      <a:pt x="501" y="197"/>
                    </a:cubicBezTo>
                    <a:cubicBezTo>
                      <a:pt x="509" y="148"/>
                      <a:pt x="408" y="96"/>
                      <a:pt x="285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57"/>
              <p:cNvSpPr/>
              <p:nvPr/>
            </p:nvSpPr>
            <p:spPr>
              <a:xfrm>
                <a:off x="1281911" y="2670815"/>
                <a:ext cx="9517" cy="2685"/>
              </a:xfrm>
              <a:custGeom>
                <a:rect b="b" l="l" r="r" t="t"/>
                <a:pathLst>
                  <a:path extrusionOk="0" h="169" w="599">
                    <a:moveTo>
                      <a:pt x="303" y="0"/>
                    </a:moveTo>
                    <a:cubicBezTo>
                      <a:pt x="143" y="0"/>
                      <a:pt x="8" y="33"/>
                      <a:pt x="4" y="82"/>
                    </a:cubicBezTo>
                    <a:cubicBezTo>
                      <a:pt x="0" y="127"/>
                      <a:pt x="131" y="168"/>
                      <a:pt x="300" y="168"/>
                    </a:cubicBezTo>
                    <a:cubicBezTo>
                      <a:pt x="307" y="168"/>
                      <a:pt x="315" y="168"/>
                      <a:pt x="322" y="168"/>
                    </a:cubicBezTo>
                    <a:cubicBezTo>
                      <a:pt x="479" y="168"/>
                      <a:pt x="598" y="133"/>
                      <a:pt x="595" y="90"/>
                    </a:cubicBezTo>
                    <a:cubicBezTo>
                      <a:pt x="591" y="41"/>
                      <a:pt x="460" y="4"/>
                      <a:pt x="3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57"/>
              <p:cNvSpPr/>
              <p:nvPr/>
            </p:nvSpPr>
            <p:spPr>
              <a:xfrm>
                <a:off x="1381430" y="2631286"/>
                <a:ext cx="145704" cy="67951"/>
              </a:xfrm>
              <a:custGeom>
                <a:rect b="b" l="l" r="r" t="t"/>
                <a:pathLst>
                  <a:path extrusionOk="0" h="4277" w="9171">
                    <a:moveTo>
                      <a:pt x="9133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1" y="3806"/>
                      <a:pt x="1020" y="4120"/>
                    </a:cubicBezTo>
                    <a:cubicBezTo>
                      <a:pt x="1396" y="4237"/>
                      <a:pt x="2567" y="4277"/>
                      <a:pt x="3908" y="4277"/>
                    </a:cubicBezTo>
                    <a:cubicBezTo>
                      <a:pt x="5815" y="4277"/>
                      <a:pt x="8066" y="4197"/>
                      <a:pt x="8864" y="4147"/>
                    </a:cubicBezTo>
                    <a:lnTo>
                      <a:pt x="9170" y="4124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57"/>
              <p:cNvSpPr/>
              <p:nvPr/>
            </p:nvSpPr>
            <p:spPr>
              <a:xfrm>
                <a:off x="1395792" y="2691389"/>
                <a:ext cx="131088" cy="2701"/>
              </a:xfrm>
              <a:custGeom>
                <a:rect b="b" l="l" r="r" t="t"/>
                <a:pathLst>
                  <a:path extrusionOk="0" h="170" w="8251">
                    <a:moveTo>
                      <a:pt x="4124" y="1"/>
                    </a:moveTo>
                    <a:cubicBezTo>
                      <a:pt x="1845" y="1"/>
                      <a:pt x="0" y="38"/>
                      <a:pt x="0" y="87"/>
                    </a:cubicBezTo>
                    <a:cubicBezTo>
                      <a:pt x="0" y="131"/>
                      <a:pt x="1845" y="169"/>
                      <a:pt x="4124" y="169"/>
                    </a:cubicBezTo>
                    <a:cubicBezTo>
                      <a:pt x="6402" y="169"/>
                      <a:pt x="8251" y="131"/>
                      <a:pt x="8251" y="87"/>
                    </a:cubicBezTo>
                    <a:cubicBezTo>
                      <a:pt x="8251" y="38"/>
                      <a:pt x="6402" y="1"/>
                      <a:pt x="41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57"/>
              <p:cNvSpPr/>
              <p:nvPr/>
            </p:nvSpPr>
            <p:spPr>
              <a:xfrm>
                <a:off x="1440293" y="2676502"/>
                <a:ext cx="7022" cy="8134"/>
              </a:xfrm>
              <a:custGeom>
                <a:rect b="b" l="l" r="r" t="t"/>
                <a:pathLst>
                  <a:path extrusionOk="0" h="512" w="442">
                    <a:moveTo>
                      <a:pt x="55" y="0"/>
                    </a:moveTo>
                    <a:cubicBezTo>
                      <a:pt x="46" y="0"/>
                      <a:pt x="39" y="3"/>
                      <a:pt x="35" y="8"/>
                    </a:cubicBezTo>
                    <a:cubicBezTo>
                      <a:pt x="1" y="41"/>
                      <a:pt x="68" y="165"/>
                      <a:pt x="165" y="296"/>
                    </a:cubicBezTo>
                    <a:cubicBezTo>
                      <a:pt x="253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2" y="486"/>
                      <a:pt x="404" y="341"/>
                      <a:pt x="299" y="198"/>
                    </a:cubicBezTo>
                    <a:cubicBezTo>
                      <a:pt x="211" y="75"/>
                      <a:pt x="104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57"/>
              <p:cNvSpPr/>
              <p:nvPr/>
            </p:nvSpPr>
            <p:spPr>
              <a:xfrm>
                <a:off x="1435670" y="2677853"/>
                <a:ext cx="6657" cy="9612"/>
              </a:xfrm>
              <a:custGeom>
                <a:rect b="b" l="l" r="r" t="t"/>
                <a:pathLst>
                  <a:path extrusionOk="0" h="605" w="419">
                    <a:moveTo>
                      <a:pt x="54" y="0"/>
                    </a:moveTo>
                    <a:cubicBezTo>
                      <a:pt x="48" y="0"/>
                      <a:pt x="42" y="2"/>
                      <a:pt x="38" y="5"/>
                    </a:cubicBezTo>
                    <a:cubicBezTo>
                      <a:pt x="0" y="35"/>
                      <a:pt x="64" y="173"/>
                      <a:pt x="153" y="334"/>
                    </a:cubicBezTo>
                    <a:cubicBezTo>
                      <a:pt x="237" y="483"/>
                      <a:pt x="321" y="604"/>
                      <a:pt x="368" y="604"/>
                    </a:cubicBezTo>
                    <a:cubicBezTo>
                      <a:pt x="371" y="604"/>
                      <a:pt x="375" y="604"/>
                      <a:pt x="378" y="603"/>
                    </a:cubicBezTo>
                    <a:cubicBezTo>
                      <a:pt x="419" y="588"/>
                      <a:pt x="396" y="423"/>
                      <a:pt x="299" y="252"/>
                    </a:cubicBezTo>
                    <a:cubicBezTo>
                      <a:pt x="213" y="100"/>
                      <a:pt x="104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57"/>
              <p:cNvSpPr/>
              <p:nvPr/>
            </p:nvSpPr>
            <p:spPr>
              <a:xfrm>
                <a:off x="1502954" y="2677074"/>
                <a:ext cx="23053" cy="15427"/>
              </a:xfrm>
              <a:custGeom>
                <a:rect b="b" l="l" r="r" t="t"/>
                <a:pathLst>
                  <a:path extrusionOk="0" h="971" w="1451">
                    <a:moveTo>
                      <a:pt x="1144" y="0"/>
                    </a:moveTo>
                    <a:cubicBezTo>
                      <a:pt x="972" y="0"/>
                      <a:pt x="745" y="69"/>
                      <a:pt x="550" y="222"/>
                    </a:cubicBezTo>
                    <a:cubicBezTo>
                      <a:pt x="341" y="383"/>
                      <a:pt x="206" y="577"/>
                      <a:pt x="120" y="719"/>
                    </a:cubicBezTo>
                    <a:cubicBezTo>
                      <a:pt x="38" y="861"/>
                      <a:pt x="1" y="955"/>
                      <a:pt x="20" y="969"/>
                    </a:cubicBezTo>
                    <a:cubicBezTo>
                      <a:pt x="21" y="970"/>
                      <a:pt x="23" y="971"/>
                      <a:pt x="26" y="971"/>
                    </a:cubicBezTo>
                    <a:cubicBezTo>
                      <a:pt x="51" y="971"/>
                      <a:pt x="119" y="899"/>
                      <a:pt x="218" y="790"/>
                    </a:cubicBezTo>
                    <a:cubicBezTo>
                      <a:pt x="326" y="667"/>
                      <a:pt x="468" y="498"/>
                      <a:pt x="651" y="353"/>
                    </a:cubicBezTo>
                    <a:cubicBezTo>
                      <a:pt x="834" y="211"/>
                      <a:pt x="1035" y="140"/>
                      <a:pt x="1185" y="122"/>
                    </a:cubicBezTo>
                    <a:cubicBezTo>
                      <a:pt x="1248" y="114"/>
                      <a:pt x="1302" y="113"/>
                      <a:pt x="1344" y="113"/>
                    </a:cubicBezTo>
                    <a:cubicBezTo>
                      <a:pt x="1352" y="113"/>
                      <a:pt x="1360" y="113"/>
                      <a:pt x="1367" y="113"/>
                    </a:cubicBezTo>
                    <a:cubicBezTo>
                      <a:pt x="1412" y="113"/>
                      <a:pt x="1439" y="112"/>
                      <a:pt x="1442" y="99"/>
                    </a:cubicBezTo>
                    <a:cubicBezTo>
                      <a:pt x="1450" y="84"/>
                      <a:pt x="1361" y="13"/>
                      <a:pt x="1181" y="2"/>
                    </a:cubicBezTo>
                    <a:cubicBezTo>
                      <a:pt x="1169" y="1"/>
                      <a:pt x="1157" y="0"/>
                      <a:pt x="11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57"/>
              <p:cNvSpPr/>
              <p:nvPr/>
            </p:nvSpPr>
            <p:spPr>
              <a:xfrm>
                <a:off x="1445997" y="2675994"/>
                <a:ext cx="8087" cy="3813"/>
              </a:xfrm>
              <a:custGeom>
                <a:rect b="b" l="l" r="r" t="t"/>
                <a:pathLst>
                  <a:path extrusionOk="0" h="240" w="509">
                    <a:moveTo>
                      <a:pt x="79" y="1"/>
                    </a:moveTo>
                    <a:cubicBezTo>
                      <a:pt x="53" y="1"/>
                      <a:pt x="34" y="7"/>
                      <a:pt x="26" y="21"/>
                    </a:cubicBezTo>
                    <a:cubicBezTo>
                      <a:pt x="0" y="59"/>
                      <a:pt x="86" y="156"/>
                      <a:pt x="228" y="208"/>
                    </a:cubicBezTo>
                    <a:cubicBezTo>
                      <a:pt x="289" y="230"/>
                      <a:pt x="346" y="240"/>
                      <a:pt x="392" y="240"/>
                    </a:cubicBezTo>
                    <a:cubicBezTo>
                      <a:pt x="454" y="240"/>
                      <a:pt x="496" y="223"/>
                      <a:pt x="500" y="197"/>
                    </a:cubicBezTo>
                    <a:cubicBezTo>
                      <a:pt x="508" y="148"/>
                      <a:pt x="407" y="96"/>
                      <a:pt x="284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57"/>
              <p:cNvSpPr/>
              <p:nvPr/>
            </p:nvSpPr>
            <p:spPr>
              <a:xfrm>
                <a:off x="1447522" y="2670815"/>
                <a:ext cx="9517" cy="2685"/>
              </a:xfrm>
              <a:custGeom>
                <a:rect b="b" l="l" r="r" t="t"/>
                <a:pathLst>
                  <a:path extrusionOk="0" h="169" w="599">
                    <a:moveTo>
                      <a:pt x="304" y="0"/>
                    </a:moveTo>
                    <a:cubicBezTo>
                      <a:pt x="143" y="0"/>
                      <a:pt x="13" y="33"/>
                      <a:pt x="9" y="82"/>
                    </a:cubicBezTo>
                    <a:cubicBezTo>
                      <a:pt x="1" y="127"/>
                      <a:pt x="135" y="168"/>
                      <a:pt x="300" y="168"/>
                    </a:cubicBezTo>
                    <a:cubicBezTo>
                      <a:pt x="308" y="168"/>
                      <a:pt x="315" y="168"/>
                      <a:pt x="323" y="168"/>
                    </a:cubicBezTo>
                    <a:cubicBezTo>
                      <a:pt x="480" y="168"/>
                      <a:pt x="599" y="133"/>
                      <a:pt x="599" y="90"/>
                    </a:cubicBezTo>
                    <a:cubicBezTo>
                      <a:pt x="595" y="41"/>
                      <a:pt x="464" y="4"/>
                      <a:pt x="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57"/>
              <p:cNvSpPr/>
              <p:nvPr/>
            </p:nvSpPr>
            <p:spPr>
              <a:xfrm>
                <a:off x="1553984" y="1743541"/>
                <a:ext cx="130103" cy="183199"/>
              </a:xfrm>
              <a:custGeom>
                <a:rect b="b" l="l" r="r" t="t"/>
                <a:pathLst>
                  <a:path extrusionOk="0" h="11531" w="8189">
                    <a:moveTo>
                      <a:pt x="2218" y="77"/>
                    </a:moveTo>
                    <a:cubicBezTo>
                      <a:pt x="2453" y="77"/>
                      <a:pt x="2717" y="126"/>
                      <a:pt x="2981" y="261"/>
                    </a:cubicBezTo>
                    <a:cubicBezTo>
                      <a:pt x="3516" y="527"/>
                      <a:pt x="3994" y="1151"/>
                      <a:pt x="4136" y="1935"/>
                    </a:cubicBezTo>
                    <a:cubicBezTo>
                      <a:pt x="4214" y="2327"/>
                      <a:pt x="4214" y="2753"/>
                      <a:pt x="4162" y="3186"/>
                    </a:cubicBezTo>
                    <a:cubicBezTo>
                      <a:pt x="4129" y="3507"/>
                      <a:pt x="4039" y="3836"/>
                      <a:pt x="3998" y="4187"/>
                    </a:cubicBezTo>
                    <a:cubicBezTo>
                      <a:pt x="3960" y="3940"/>
                      <a:pt x="3953" y="3690"/>
                      <a:pt x="3941" y="3444"/>
                    </a:cubicBezTo>
                    <a:cubicBezTo>
                      <a:pt x="3915" y="2842"/>
                      <a:pt x="3860" y="2230"/>
                      <a:pt x="3636" y="1670"/>
                    </a:cubicBezTo>
                    <a:cubicBezTo>
                      <a:pt x="3412" y="1110"/>
                      <a:pt x="3004" y="601"/>
                      <a:pt x="2443" y="374"/>
                    </a:cubicBezTo>
                    <a:cubicBezTo>
                      <a:pt x="2266" y="302"/>
                      <a:pt x="2072" y="267"/>
                      <a:pt x="1879" y="267"/>
                    </a:cubicBezTo>
                    <a:cubicBezTo>
                      <a:pt x="1665" y="267"/>
                      <a:pt x="1452" y="310"/>
                      <a:pt x="1260" y="396"/>
                    </a:cubicBezTo>
                    <a:cubicBezTo>
                      <a:pt x="1331" y="339"/>
                      <a:pt x="1443" y="265"/>
                      <a:pt x="1604" y="198"/>
                    </a:cubicBezTo>
                    <a:cubicBezTo>
                      <a:pt x="1758" y="131"/>
                      <a:pt x="1973" y="77"/>
                      <a:pt x="2218" y="77"/>
                    </a:cubicBezTo>
                    <a:close/>
                    <a:moveTo>
                      <a:pt x="2267" y="0"/>
                    </a:moveTo>
                    <a:cubicBezTo>
                      <a:pt x="1990" y="0"/>
                      <a:pt x="1750" y="68"/>
                      <a:pt x="1581" y="149"/>
                    </a:cubicBezTo>
                    <a:cubicBezTo>
                      <a:pt x="1424" y="224"/>
                      <a:pt x="1316" y="306"/>
                      <a:pt x="1249" y="370"/>
                    </a:cubicBezTo>
                    <a:cubicBezTo>
                      <a:pt x="1226" y="392"/>
                      <a:pt x="1211" y="411"/>
                      <a:pt x="1197" y="426"/>
                    </a:cubicBezTo>
                    <a:cubicBezTo>
                      <a:pt x="1043" y="504"/>
                      <a:pt x="909" y="608"/>
                      <a:pt x="800" y="743"/>
                    </a:cubicBezTo>
                    <a:lnTo>
                      <a:pt x="1" y="7948"/>
                    </a:lnTo>
                    <a:lnTo>
                      <a:pt x="5862" y="11530"/>
                    </a:lnTo>
                    <a:cubicBezTo>
                      <a:pt x="6313" y="11486"/>
                      <a:pt x="6777" y="11441"/>
                      <a:pt x="7195" y="11258"/>
                    </a:cubicBezTo>
                    <a:cubicBezTo>
                      <a:pt x="7613" y="11079"/>
                      <a:pt x="7991" y="10734"/>
                      <a:pt x="8087" y="10286"/>
                    </a:cubicBezTo>
                    <a:cubicBezTo>
                      <a:pt x="8189" y="9842"/>
                      <a:pt x="7931" y="9312"/>
                      <a:pt x="7482" y="9214"/>
                    </a:cubicBezTo>
                    <a:cubicBezTo>
                      <a:pt x="7281" y="9169"/>
                      <a:pt x="7027" y="9196"/>
                      <a:pt x="6908" y="9028"/>
                    </a:cubicBezTo>
                    <a:cubicBezTo>
                      <a:pt x="6796" y="8871"/>
                      <a:pt x="6874" y="8662"/>
                      <a:pt x="6937" y="8483"/>
                    </a:cubicBezTo>
                    <a:cubicBezTo>
                      <a:pt x="7143" y="7911"/>
                      <a:pt x="7177" y="7264"/>
                      <a:pt x="6956" y="6697"/>
                    </a:cubicBezTo>
                    <a:cubicBezTo>
                      <a:pt x="6810" y="6320"/>
                      <a:pt x="6545" y="5983"/>
                      <a:pt x="6213" y="5759"/>
                    </a:cubicBezTo>
                    <a:cubicBezTo>
                      <a:pt x="6261" y="5711"/>
                      <a:pt x="6306" y="5659"/>
                      <a:pt x="6339" y="5599"/>
                    </a:cubicBezTo>
                    <a:cubicBezTo>
                      <a:pt x="6441" y="5420"/>
                      <a:pt x="6477" y="5218"/>
                      <a:pt x="6477" y="5031"/>
                    </a:cubicBezTo>
                    <a:cubicBezTo>
                      <a:pt x="6470" y="4661"/>
                      <a:pt x="6355" y="4303"/>
                      <a:pt x="6101" y="4087"/>
                    </a:cubicBezTo>
                    <a:cubicBezTo>
                      <a:pt x="5972" y="3979"/>
                      <a:pt x="5809" y="3924"/>
                      <a:pt x="5656" y="3924"/>
                    </a:cubicBezTo>
                    <a:cubicBezTo>
                      <a:pt x="5511" y="3924"/>
                      <a:pt x="5375" y="3973"/>
                      <a:pt x="5286" y="4075"/>
                    </a:cubicBezTo>
                    <a:cubicBezTo>
                      <a:pt x="5100" y="4266"/>
                      <a:pt x="5115" y="4568"/>
                      <a:pt x="5275" y="4680"/>
                    </a:cubicBezTo>
                    <a:cubicBezTo>
                      <a:pt x="5356" y="4743"/>
                      <a:pt x="5441" y="4765"/>
                      <a:pt x="5516" y="4765"/>
                    </a:cubicBezTo>
                    <a:cubicBezTo>
                      <a:pt x="5578" y="4765"/>
                      <a:pt x="5633" y="4749"/>
                      <a:pt x="5671" y="4728"/>
                    </a:cubicBezTo>
                    <a:cubicBezTo>
                      <a:pt x="5757" y="4684"/>
                      <a:pt x="5768" y="4632"/>
                      <a:pt x="5768" y="4632"/>
                    </a:cubicBezTo>
                    <a:cubicBezTo>
                      <a:pt x="5768" y="4631"/>
                      <a:pt x="5768" y="4631"/>
                      <a:pt x="5767" y="4631"/>
                    </a:cubicBezTo>
                    <a:cubicBezTo>
                      <a:pt x="5761" y="4631"/>
                      <a:pt x="5733" y="4675"/>
                      <a:pt x="5660" y="4706"/>
                    </a:cubicBezTo>
                    <a:cubicBezTo>
                      <a:pt x="5630" y="4718"/>
                      <a:pt x="5590" y="4726"/>
                      <a:pt x="5545" y="4726"/>
                    </a:cubicBezTo>
                    <a:cubicBezTo>
                      <a:pt x="5472" y="4726"/>
                      <a:pt x="5385" y="4704"/>
                      <a:pt x="5308" y="4639"/>
                    </a:cubicBezTo>
                    <a:cubicBezTo>
                      <a:pt x="5182" y="4542"/>
                      <a:pt x="5174" y="4288"/>
                      <a:pt x="5343" y="4127"/>
                    </a:cubicBezTo>
                    <a:cubicBezTo>
                      <a:pt x="5414" y="4048"/>
                      <a:pt x="5524" y="4009"/>
                      <a:pt x="5642" y="4009"/>
                    </a:cubicBezTo>
                    <a:cubicBezTo>
                      <a:pt x="5776" y="4009"/>
                      <a:pt x="5922" y="4060"/>
                      <a:pt x="6037" y="4161"/>
                    </a:cubicBezTo>
                    <a:cubicBezTo>
                      <a:pt x="6258" y="4347"/>
                      <a:pt x="6365" y="4687"/>
                      <a:pt x="6365" y="5031"/>
                    </a:cubicBezTo>
                    <a:cubicBezTo>
                      <a:pt x="6365" y="5203"/>
                      <a:pt x="6329" y="5382"/>
                      <a:pt x="6235" y="5539"/>
                    </a:cubicBezTo>
                    <a:cubicBezTo>
                      <a:pt x="6201" y="5595"/>
                      <a:pt x="6156" y="5647"/>
                      <a:pt x="6108" y="5692"/>
                    </a:cubicBezTo>
                    <a:cubicBezTo>
                      <a:pt x="5970" y="5610"/>
                      <a:pt x="5820" y="5550"/>
                      <a:pt x="5663" y="5509"/>
                    </a:cubicBezTo>
                    <a:cubicBezTo>
                      <a:pt x="5327" y="5431"/>
                      <a:pt x="4965" y="5449"/>
                      <a:pt x="4659" y="5289"/>
                    </a:cubicBezTo>
                    <a:cubicBezTo>
                      <a:pt x="4401" y="5158"/>
                      <a:pt x="4218" y="4908"/>
                      <a:pt x="4114" y="4635"/>
                    </a:cubicBezTo>
                    <a:cubicBezTo>
                      <a:pt x="4110" y="4606"/>
                      <a:pt x="4106" y="4575"/>
                      <a:pt x="4106" y="4546"/>
                    </a:cubicBezTo>
                    <a:cubicBezTo>
                      <a:pt x="4106" y="4090"/>
                      <a:pt x="4248" y="3645"/>
                      <a:pt x="4293" y="3201"/>
                    </a:cubicBezTo>
                    <a:cubicBezTo>
                      <a:pt x="4345" y="2756"/>
                      <a:pt x="4341" y="2320"/>
                      <a:pt x="4259" y="1913"/>
                    </a:cubicBezTo>
                    <a:cubicBezTo>
                      <a:pt x="4102" y="1094"/>
                      <a:pt x="3594" y="444"/>
                      <a:pt x="3023" y="175"/>
                    </a:cubicBezTo>
                    <a:cubicBezTo>
                      <a:pt x="2758" y="48"/>
                      <a:pt x="2500" y="0"/>
                      <a:pt x="2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57"/>
              <p:cNvSpPr/>
              <p:nvPr/>
            </p:nvSpPr>
            <p:spPr>
              <a:xfrm>
                <a:off x="1466889" y="1696005"/>
                <a:ext cx="118330" cy="251801"/>
              </a:xfrm>
              <a:custGeom>
                <a:rect b="b" l="l" r="r" t="t"/>
                <a:pathLst>
                  <a:path extrusionOk="0" h="15849" w="7448">
                    <a:moveTo>
                      <a:pt x="3208" y="0"/>
                    </a:moveTo>
                    <a:lnTo>
                      <a:pt x="1476" y="900"/>
                    </a:lnTo>
                    <a:cubicBezTo>
                      <a:pt x="568" y="1371"/>
                      <a:pt x="0" y="2312"/>
                      <a:pt x="11" y="3331"/>
                    </a:cubicBezTo>
                    <a:cubicBezTo>
                      <a:pt x="23" y="4665"/>
                      <a:pt x="56" y="6473"/>
                      <a:pt x="145" y="7500"/>
                    </a:cubicBezTo>
                    <a:cubicBezTo>
                      <a:pt x="295" y="9263"/>
                      <a:pt x="2081" y="9409"/>
                      <a:pt x="2081" y="9409"/>
                    </a:cubicBezTo>
                    <a:cubicBezTo>
                      <a:pt x="2081" y="9409"/>
                      <a:pt x="2155" y="10044"/>
                      <a:pt x="2211" y="10675"/>
                    </a:cubicBezTo>
                    <a:cubicBezTo>
                      <a:pt x="2211" y="10679"/>
                      <a:pt x="1823" y="15849"/>
                      <a:pt x="3628" y="15849"/>
                    </a:cubicBezTo>
                    <a:cubicBezTo>
                      <a:pt x="3636" y="15849"/>
                      <a:pt x="3645" y="15849"/>
                      <a:pt x="3653" y="15848"/>
                    </a:cubicBezTo>
                    <a:cubicBezTo>
                      <a:pt x="5009" y="15814"/>
                      <a:pt x="5917" y="12968"/>
                      <a:pt x="6305" y="11475"/>
                    </a:cubicBezTo>
                    <a:lnTo>
                      <a:pt x="6506" y="10653"/>
                    </a:lnTo>
                    <a:lnTo>
                      <a:pt x="6506" y="10608"/>
                    </a:lnTo>
                    <a:cubicBezTo>
                      <a:pt x="6510" y="10589"/>
                      <a:pt x="6514" y="10575"/>
                      <a:pt x="6514" y="10575"/>
                    </a:cubicBezTo>
                    <a:lnTo>
                      <a:pt x="6506" y="10575"/>
                    </a:lnTo>
                    <a:lnTo>
                      <a:pt x="6465" y="5622"/>
                    </a:lnTo>
                    <a:lnTo>
                      <a:pt x="6522" y="5677"/>
                    </a:lnTo>
                    <a:cubicBezTo>
                      <a:pt x="6579" y="5743"/>
                      <a:pt x="6663" y="5771"/>
                      <a:pt x="6751" y="5771"/>
                    </a:cubicBezTo>
                    <a:cubicBezTo>
                      <a:pt x="6818" y="5771"/>
                      <a:pt x="6886" y="5755"/>
                      <a:pt x="6947" y="5729"/>
                    </a:cubicBezTo>
                    <a:cubicBezTo>
                      <a:pt x="7146" y="5648"/>
                      <a:pt x="7298" y="5476"/>
                      <a:pt x="7373" y="5278"/>
                    </a:cubicBezTo>
                    <a:cubicBezTo>
                      <a:pt x="7448" y="5080"/>
                      <a:pt x="7444" y="4855"/>
                      <a:pt x="7384" y="4654"/>
                    </a:cubicBezTo>
                    <a:cubicBezTo>
                      <a:pt x="7343" y="4516"/>
                      <a:pt x="7272" y="4385"/>
                      <a:pt x="7156" y="4303"/>
                    </a:cubicBezTo>
                    <a:cubicBezTo>
                      <a:pt x="7066" y="4243"/>
                      <a:pt x="6951" y="4222"/>
                      <a:pt x="6831" y="4222"/>
                    </a:cubicBezTo>
                    <a:cubicBezTo>
                      <a:pt x="6703" y="4222"/>
                      <a:pt x="6570" y="4246"/>
                      <a:pt x="6454" y="4273"/>
                    </a:cubicBezTo>
                    <a:lnTo>
                      <a:pt x="6439" y="26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57"/>
              <p:cNvSpPr/>
              <p:nvPr/>
            </p:nvSpPr>
            <p:spPr>
              <a:xfrm>
                <a:off x="1473641" y="1765783"/>
                <a:ext cx="7308" cy="7197"/>
              </a:xfrm>
              <a:custGeom>
                <a:rect b="b" l="l" r="r" t="t"/>
                <a:pathLst>
                  <a:path extrusionOk="0" h="453" w="460">
                    <a:moveTo>
                      <a:pt x="232" y="1"/>
                    </a:moveTo>
                    <a:cubicBezTo>
                      <a:pt x="229" y="1"/>
                      <a:pt x="227" y="1"/>
                      <a:pt x="225" y="1"/>
                    </a:cubicBezTo>
                    <a:cubicBezTo>
                      <a:pt x="98" y="1"/>
                      <a:pt x="1" y="105"/>
                      <a:pt x="5" y="232"/>
                    </a:cubicBezTo>
                    <a:cubicBezTo>
                      <a:pt x="8" y="356"/>
                      <a:pt x="109" y="453"/>
                      <a:pt x="236" y="453"/>
                    </a:cubicBezTo>
                    <a:cubicBezTo>
                      <a:pt x="360" y="449"/>
                      <a:pt x="460" y="344"/>
                      <a:pt x="456" y="221"/>
                    </a:cubicBezTo>
                    <a:cubicBezTo>
                      <a:pt x="453" y="96"/>
                      <a:pt x="352" y="1"/>
                      <a:pt x="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57"/>
              <p:cNvSpPr/>
              <p:nvPr/>
            </p:nvSpPr>
            <p:spPr>
              <a:xfrm>
                <a:off x="1469908" y="1761080"/>
                <a:ext cx="14553" cy="4607"/>
              </a:xfrm>
              <a:custGeom>
                <a:rect b="b" l="l" r="r" t="t"/>
                <a:pathLst>
                  <a:path extrusionOk="0" h="290" w="916">
                    <a:moveTo>
                      <a:pt x="487" y="0"/>
                    </a:moveTo>
                    <a:cubicBezTo>
                      <a:pt x="471" y="0"/>
                      <a:pt x="454" y="1"/>
                      <a:pt x="438" y="2"/>
                    </a:cubicBezTo>
                    <a:cubicBezTo>
                      <a:pt x="288" y="16"/>
                      <a:pt x="161" y="83"/>
                      <a:pt x="93" y="151"/>
                    </a:cubicBezTo>
                    <a:cubicBezTo>
                      <a:pt x="23" y="214"/>
                      <a:pt x="0" y="274"/>
                      <a:pt x="15" y="285"/>
                    </a:cubicBezTo>
                    <a:cubicBezTo>
                      <a:pt x="18" y="288"/>
                      <a:pt x="22" y="289"/>
                      <a:pt x="27" y="289"/>
                    </a:cubicBezTo>
                    <a:cubicBezTo>
                      <a:pt x="76" y="289"/>
                      <a:pt x="228" y="168"/>
                      <a:pt x="448" y="151"/>
                    </a:cubicBezTo>
                    <a:cubicBezTo>
                      <a:pt x="470" y="149"/>
                      <a:pt x="491" y="148"/>
                      <a:pt x="512" y="148"/>
                    </a:cubicBezTo>
                    <a:cubicBezTo>
                      <a:pt x="694" y="148"/>
                      <a:pt x="835" y="217"/>
                      <a:pt x="887" y="217"/>
                    </a:cubicBezTo>
                    <a:cubicBezTo>
                      <a:pt x="895" y="217"/>
                      <a:pt x="901" y="215"/>
                      <a:pt x="905" y="211"/>
                    </a:cubicBezTo>
                    <a:cubicBezTo>
                      <a:pt x="915" y="196"/>
                      <a:pt x="886" y="144"/>
                      <a:pt x="803" y="87"/>
                    </a:cubicBezTo>
                    <a:cubicBezTo>
                      <a:pt x="730" y="41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57"/>
              <p:cNvSpPr/>
              <p:nvPr/>
            </p:nvSpPr>
            <p:spPr>
              <a:xfrm>
                <a:off x="1515314" y="1764528"/>
                <a:ext cx="7245" cy="7197"/>
              </a:xfrm>
              <a:custGeom>
                <a:rect b="b" l="l" r="r" t="t"/>
                <a:pathLst>
                  <a:path extrusionOk="0" h="453" w="456">
                    <a:moveTo>
                      <a:pt x="231" y="1"/>
                    </a:moveTo>
                    <a:cubicBezTo>
                      <a:pt x="229" y="1"/>
                      <a:pt x="226" y="1"/>
                      <a:pt x="224" y="1"/>
                    </a:cubicBezTo>
                    <a:cubicBezTo>
                      <a:pt x="97" y="5"/>
                      <a:pt x="0" y="106"/>
                      <a:pt x="4" y="233"/>
                    </a:cubicBezTo>
                    <a:cubicBezTo>
                      <a:pt x="4" y="353"/>
                      <a:pt x="104" y="453"/>
                      <a:pt x="227" y="453"/>
                    </a:cubicBezTo>
                    <a:cubicBezTo>
                      <a:pt x="229" y="453"/>
                      <a:pt x="232" y="453"/>
                      <a:pt x="235" y="453"/>
                    </a:cubicBezTo>
                    <a:cubicBezTo>
                      <a:pt x="359" y="449"/>
                      <a:pt x="455" y="345"/>
                      <a:pt x="455" y="221"/>
                    </a:cubicBezTo>
                    <a:cubicBezTo>
                      <a:pt x="452" y="96"/>
                      <a:pt x="351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57"/>
              <p:cNvSpPr/>
              <p:nvPr/>
            </p:nvSpPr>
            <p:spPr>
              <a:xfrm>
                <a:off x="1512820" y="1759825"/>
                <a:ext cx="14553" cy="4607"/>
              </a:xfrm>
              <a:custGeom>
                <a:rect b="b" l="l" r="r" t="t"/>
                <a:pathLst>
                  <a:path extrusionOk="0" h="290" w="916">
                    <a:moveTo>
                      <a:pt x="482" y="0"/>
                    </a:moveTo>
                    <a:cubicBezTo>
                      <a:pt x="467" y="0"/>
                      <a:pt x="452" y="1"/>
                      <a:pt x="437" y="2"/>
                    </a:cubicBezTo>
                    <a:cubicBezTo>
                      <a:pt x="283" y="14"/>
                      <a:pt x="161" y="85"/>
                      <a:pt x="93" y="148"/>
                    </a:cubicBezTo>
                    <a:cubicBezTo>
                      <a:pt x="19" y="215"/>
                      <a:pt x="0" y="271"/>
                      <a:pt x="11" y="286"/>
                    </a:cubicBezTo>
                    <a:cubicBezTo>
                      <a:pt x="13" y="288"/>
                      <a:pt x="17" y="289"/>
                      <a:pt x="21" y="289"/>
                    </a:cubicBezTo>
                    <a:cubicBezTo>
                      <a:pt x="69" y="289"/>
                      <a:pt x="225" y="165"/>
                      <a:pt x="448" y="148"/>
                    </a:cubicBezTo>
                    <a:cubicBezTo>
                      <a:pt x="470" y="146"/>
                      <a:pt x="491" y="145"/>
                      <a:pt x="512" y="145"/>
                    </a:cubicBezTo>
                    <a:cubicBezTo>
                      <a:pt x="693" y="145"/>
                      <a:pt x="834" y="214"/>
                      <a:pt x="883" y="214"/>
                    </a:cubicBezTo>
                    <a:cubicBezTo>
                      <a:pt x="892" y="214"/>
                      <a:pt x="897" y="212"/>
                      <a:pt x="900" y="207"/>
                    </a:cubicBezTo>
                    <a:cubicBezTo>
                      <a:pt x="915" y="193"/>
                      <a:pt x="881" y="140"/>
                      <a:pt x="803" y="88"/>
                    </a:cubicBezTo>
                    <a:cubicBezTo>
                      <a:pt x="729" y="41"/>
                      <a:pt x="613" y="0"/>
                      <a:pt x="4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57"/>
              <p:cNvSpPr/>
              <p:nvPr/>
            </p:nvSpPr>
            <p:spPr>
              <a:xfrm>
                <a:off x="1489481" y="1763829"/>
                <a:ext cx="10581" cy="34253"/>
              </a:xfrm>
              <a:custGeom>
                <a:rect b="b" l="l" r="r" t="t"/>
                <a:pathLst>
                  <a:path extrusionOk="0" h="2156" w="666">
                    <a:moveTo>
                      <a:pt x="639" y="0"/>
                    </a:moveTo>
                    <a:cubicBezTo>
                      <a:pt x="607" y="0"/>
                      <a:pt x="415" y="576"/>
                      <a:pt x="202" y="1293"/>
                    </a:cubicBezTo>
                    <a:cubicBezTo>
                      <a:pt x="150" y="1472"/>
                      <a:pt x="102" y="1644"/>
                      <a:pt x="54" y="1805"/>
                    </a:cubicBezTo>
                    <a:cubicBezTo>
                      <a:pt x="35" y="1879"/>
                      <a:pt x="1" y="1969"/>
                      <a:pt x="38" y="2062"/>
                    </a:cubicBezTo>
                    <a:cubicBezTo>
                      <a:pt x="57" y="2107"/>
                      <a:pt x="106" y="2141"/>
                      <a:pt x="143" y="2148"/>
                    </a:cubicBezTo>
                    <a:cubicBezTo>
                      <a:pt x="166" y="2155"/>
                      <a:pt x="188" y="2156"/>
                      <a:pt x="208" y="2156"/>
                    </a:cubicBezTo>
                    <a:cubicBezTo>
                      <a:pt x="224" y="2156"/>
                      <a:pt x="238" y="2155"/>
                      <a:pt x="251" y="2155"/>
                    </a:cubicBezTo>
                    <a:cubicBezTo>
                      <a:pt x="497" y="2148"/>
                      <a:pt x="651" y="2137"/>
                      <a:pt x="651" y="2122"/>
                    </a:cubicBezTo>
                    <a:cubicBezTo>
                      <a:pt x="651" y="2107"/>
                      <a:pt x="497" y="2092"/>
                      <a:pt x="251" y="2081"/>
                    </a:cubicBezTo>
                    <a:cubicBezTo>
                      <a:pt x="188" y="2077"/>
                      <a:pt x="132" y="2070"/>
                      <a:pt x="116" y="2029"/>
                    </a:cubicBezTo>
                    <a:cubicBezTo>
                      <a:pt x="99" y="1980"/>
                      <a:pt x="121" y="1909"/>
                      <a:pt x="147" y="1831"/>
                    </a:cubicBezTo>
                    <a:cubicBezTo>
                      <a:pt x="195" y="1670"/>
                      <a:pt x="247" y="1502"/>
                      <a:pt x="304" y="1322"/>
                    </a:cubicBezTo>
                    <a:cubicBezTo>
                      <a:pt x="516" y="602"/>
                      <a:pt x="666" y="8"/>
                      <a:pt x="640" y="0"/>
                    </a:cubicBezTo>
                    <a:cubicBezTo>
                      <a:pt x="640" y="0"/>
                      <a:pt x="640" y="0"/>
                      <a:pt x="6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57"/>
              <p:cNvSpPr/>
              <p:nvPr/>
            </p:nvSpPr>
            <p:spPr>
              <a:xfrm>
                <a:off x="1494120" y="1800720"/>
                <a:ext cx="21067" cy="11439"/>
              </a:xfrm>
              <a:custGeom>
                <a:rect b="b" l="l" r="r" t="t"/>
                <a:pathLst>
                  <a:path extrusionOk="0" h="720" w="1326">
                    <a:moveTo>
                      <a:pt x="1200" y="1"/>
                    </a:moveTo>
                    <a:lnTo>
                      <a:pt x="1200" y="1"/>
                    </a:lnTo>
                    <a:cubicBezTo>
                      <a:pt x="1184" y="1"/>
                      <a:pt x="485" y="435"/>
                      <a:pt x="0" y="446"/>
                    </a:cubicBezTo>
                    <a:cubicBezTo>
                      <a:pt x="0" y="446"/>
                      <a:pt x="200" y="720"/>
                      <a:pt x="532" y="720"/>
                    </a:cubicBezTo>
                    <a:cubicBezTo>
                      <a:pt x="618" y="720"/>
                      <a:pt x="713" y="701"/>
                      <a:pt x="815" y="655"/>
                    </a:cubicBezTo>
                    <a:cubicBezTo>
                      <a:pt x="1326" y="424"/>
                      <a:pt x="1200" y="2"/>
                      <a:pt x="1200" y="2"/>
                    </a:cubicBezTo>
                    <a:cubicBezTo>
                      <a:pt x="1200" y="1"/>
                      <a:pt x="1200" y="1"/>
                      <a:pt x="120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57"/>
              <p:cNvSpPr/>
              <p:nvPr/>
            </p:nvSpPr>
            <p:spPr>
              <a:xfrm>
                <a:off x="1499935" y="1832018"/>
                <a:ext cx="36859" cy="20320"/>
              </a:xfrm>
              <a:custGeom>
                <a:rect b="b" l="l" r="r" t="t"/>
                <a:pathLst>
                  <a:path extrusionOk="0" h="1279" w="2320">
                    <a:moveTo>
                      <a:pt x="2320" y="0"/>
                    </a:moveTo>
                    <a:cubicBezTo>
                      <a:pt x="1189" y="833"/>
                      <a:pt x="1" y="848"/>
                      <a:pt x="1" y="848"/>
                    </a:cubicBezTo>
                    <a:lnTo>
                      <a:pt x="49" y="1278"/>
                    </a:lnTo>
                    <a:cubicBezTo>
                      <a:pt x="71" y="1278"/>
                      <a:pt x="93" y="1278"/>
                      <a:pt x="115" y="1278"/>
                    </a:cubicBezTo>
                    <a:cubicBezTo>
                      <a:pt x="1832" y="1278"/>
                      <a:pt x="2320" y="0"/>
                      <a:pt x="232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57"/>
              <p:cNvSpPr/>
              <p:nvPr/>
            </p:nvSpPr>
            <p:spPr>
              <a:xfrm>
                <a:off x="1462091" y="1694083"/>
                <a:ext cx="120824" cy="69953"/>
              </a:xfrm>
              <a:custGeom>
                <a:rect b="b" l="l" r="r" t="t"/>
                <a:pathLst>
                  <a:path extrusionOk="0" h="4403" w="7605">
                    <a:moveTo>
                      <a:pt x="3713" y="1"/>
                    </a:moveTo>
                    <a:cubicBezTo>
                      <a:pt x="0" y="1"/>
                      <a:pt x="63" y="3666"/>
                      <a:pt x="63" y="3666"/>
                    </a:cubicBezTo>
                    <a:cubicBezTo>
                      <a:pt x="209" y="3686"/>
                      <a:pt x="347" y="3695"/>
                      <a:pt x="481" y="3695"/>
                    </a:cubicBezTo>
                    <a:cubicBezTo>
                      <a:pt x="1054" y="3695"/>
                      <a:pt x="1543" y="3529"/>
                      <a:pt x="2154" y="3374"/>
                    </a:cubicBezTo>
                    <a:cubicBezTo>
                      <a:pt x="2905" y="3184"/>
                      <a:pt x="3619" y="2687"/>
                      <a:pt x="3884" y="1959"/>
                    </a:cubicBezTo>
                    <a:cubicBezTo>
                      <a:pt x="3969" y="2437"/>
                      <a:pt x="4198" y="2892"/>
                      <a:pt x="4526" y="3251"/>
                    </a:cubicBezTo>
                    <a:cubicBezTo>
                      <a:pt x="4574" y="3307"/>
                      <a:pt x="4651" y="3357"/>
                      <a:pt x="4716" y="3357"/>
                    </a:cubicBezTo>
                    <a:cubicBezTo>
                      <a:pt x="4747" y="3357"/>
                      <a:pt x="4775" y="3346"/>
                      <a:pt x="4795" y="3318"/>
                    </a:cubicBezTo>
                    <a:cubicBezTo>
                      <a:pt x="4829" y="3273"/>
                      <a:pt x="4817" y="3210"/>
                      <a:pt x="4803" y="3158"/>
                    </a:cubicBezTo>
                    <a:cubicBezTo>
                      <a:pt x="4754" y="2952"/>
                      <a:pt x="4702" y="2747"/>
                      <a:pt x="4650" y="2542"/>
                    </a:cubicBezTo>
                    <a:lnTo>
                      <a:pt x="4650" y="2542"/>
                    </a:lnTo>
                    <a:cubicBezTo>
                      <a:pt x="4941" y="3009"/>
                      <a:pt x="5243" y="3483"/>
                      <a:pt x="5673" y="3826"/>
                    </a:cubicBezTo>
                    <a:cubicBezTo>
                      <a:pt x="5975" y="4067"/>
                      <a:pt x="6711" y="4402"/>
                      <a:pt x="7054" y="4402"/>
                    </a:cubicBezTo>
                    <a:cubicBezTo>
                      <a:pt x="7200" y="4402"/>
                      <a:pt x="7274" y="4342"/>
                      <a:pt x="7215" y="4188"/>
                    </a:cubicBezTo>
                    <a:cubicBezTo>
                      <a:pt x="7163" y="4062"/>
                      <a:pt x="7604" y="61"/>
                      <a:pt x="3802" y="1"/>
                    </a:cubicBezTo>
                    <a:cubicBezTo>
                      <a:pt x="3772" y="1"/>
                      <a:pt x="3742" y="1"/>
                      <a:pt x="37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57"/>
              <p:cNvSpPr/>
              <p:nvPr/>
            </p:nvSpPr>
            <p:spPr>
              <a:xfrm>
                <a:off x="1569951" y="1769056"/>
                <a:ext cx="10168" cy="13536"/>
              </a:xfrm>
              <a:custGeom>
                <a:rect b="b" l="l" r="r" t="t"/>
                <a:pathLst>
                  <a:path extrusionOk="0" h="852" w="640">
                    <a:moveTo>
                      <a:pt x="233" y="0"/>
                    </a:moveTo>
                    <a:cubicBezTo>
                      <a:pt x="76" y="0"/>
                      <a:pt x="4" y="75"/>
                      <a:pt x="12" y="86"/>
                    </a:cubicBezTo>
                    <a:cubicBezTo>
                      <a:pt x="15" y="90"/>
                      <a:pt x="20" y="92"/>
                      <a:pt x="29" y="92"/>
                    </a:cubicBezTo>
                    <a:cubicBezTo>
                      <a:pt x="49" y="92"/>
                      <a:pt x="83" y="85"/>
                      <a:pt x="129" y="85"/>
                    </a:cubicBezTo>
                    <a:cubicBezTo>
                      <a:pt x="159" y="85"/>
                      <a:pt x="194" y="88"/>
                      <a:pt x="233" y="97"/>
                    </a:cubicBezTo>
                    <a:cubicBezTo>
                      <a:pt x="356" y="116"/>
                      <a:pt x="509" y="235"/>
                      <a:pt x="505" y="426"/>
                    </a:cubicBezTo>
                    <a:cubicBezTo>
                      <a:pt x="509" y="616"/>
                      <a:pt x="356" y="733"/>
                      <a:pt x="228" y="755"/>
                    </a:cubicBezTo>
                    <a:cubicBezTo>
                      <a:pt x="194" y="762"/>
                      <a:pt x="163" y="764"/>
                      <a:pt x="136" y="764"/>
                    </a:cubicBezTo>
                    <a:cubicBezTo>
                      <a:pt x="85" y="764"/>
                      <a:pt x="48" y="757"/>
                      <a:pt x="28" y="757"/>
                    </a:cubicBezTo>
                    <a:cubicBezTo>
                      <a:pt x="19" y="757"/>
                      <a:pt x="14" y="758"/>
                      <a:pt x="12" y="762"/>
                    </a:cubicBezTo>
                    <a:cubicBezTo>
                      <a:pt x="1" y="773"/>
                      <a:pt x="76" y="852"/>
                      <a:pt x="230" y="852"/>
                    </a:cubicBezTo>
                    <a:cubicBezTo>
                      <a:pt x="233" y="852"/>
                      <a:pt x="237" y="852"/>
                      <a:pt x="240" y="852"/>
                    </a:cubicBezTo>
                    <a:cubicBezTo>
                      <a:pt x="318" y="848"/>
                      <a:pt x="419" y="818"/>
                      <a:pt x="502" y="747"/>
                    </a:cubicBezTo>
                    <a:cubicBezTo>
                      <a:pt x="587" y="672"/>
                      <a:pt x="640" y="553"/>
                      <a:pt x="640" y="426"/>
                    </a:cubicBezTo>
                    <a:cubicBezTo>
                      <a:pt x="640" y="299"/>
                      <a:pt x="587" y="179"/>
                      <a:pt x="502" y="105"/>
                    </a:cubicBezTo>
                    <a:cubicBezTo>
                      <a:pt x="419" y="30"/>
                      <a:pt x="322" y="4"/>
                      <a:pt x="244" y="0"/>
                    </a:cubicBezTo>
                    <a:cubicBezTo>
                      <a:pt x="240" y="0"/>
                      <a:pt x="236" y="0"/>
                      <a:pt x="23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57"/>
              <p:cNvSpPr/>
              <p:nvPr/>
            </p:nvSpPr>
            <p:spPr>
              <a:xfrm>
                <a:off x="1376505" y="1864000"/>
                <a:ext cx="304547" cy="330905"/>
              </a:xfrm>
              <a:custGeom>
                <a:rect b="b" l="l" r="r" t="t"/>
                <a:pathLst>
                  <a:path extrusionOk="0" h="20828" w="19169">
                    <a:moveTo>
                      <a:pt x="12199" y="1"/>
                    </a:moveTo>
                    <a:cubicBezTo>
                      <a:pt x="12199" y="4"/>
                      <a:pt x="12199" y="15"/>
                      <a:pt x="12195" y="34"/>
                    </a:cubicBezTo>
                    <a:lnTo>
                      <a:pt x="12195" y="79"/>
                    </a:lnTo>
                    <a:lnTo>
                      <a:pt x="11994" y="901"/>
                    </a:lnTo>
                    <a:cubicBezTo>
                      <a:pt x="11606" y="2394"/>
                      <a:pt x="10698" y="5240"/>
                      <a:pt x="9342" y="5274"/>
                    </a:cubicBezTo>
                    <a:cubicBezTo>
                      <a:pt x="9334" y="5275"/>
                      <a:pt x="9325" y="5275"/>
                      <a:pt x="9317" y="5275"/>
                    </a:cubicBezTo>
                    <a:cubicBezTo>
                      <a:pt x="7633" y="5275"/>
                      <a:pt x="7855" y="782"/>
                      <a:pt x="7893" y="172"/>
                    </a:cubicBezTo>
                    <a:lnTo>
                      <a:pt x="7893" y="172"/>
                    </a:lnTo>
                    <a:cubicBezTo>
                      <a:pt x="7788" y="191"/>
                      <a:pt x="7770" y="206"/>
                      <a:pt x="7770" y="206"/>
                    </a:cubicBezTo>
                    <a:cubicBezTo>
                      <a:pt x="7770" y="206"/>
                      <a:pt x="2387" y="504"/>
                      <a:pt x="0" y="5222"/>
                    </a:cubicBezTo>
                    <a:lnTo>
                      <a:pt x="4146" y="8255"/>
                    </a:lnTo>
                    <a:lnTo>
                      <a:pt x="5162" y="7643"/>
                    </a:lnTo>
                    <a:lnTo>
                      <a:pt x="5162" y="7643"/>
                    </a:lnTo>
                    <a:cubicBezTo>
                      <a:pt x="5162" y="7643"/>
                      <a:pt x="5495" y="14321"/>
                      <a:pt x="4924" y="16136"/>
                    </a:cubicBezTo>
                    <a:cubicBezTo>
                      <a:pt x="4281" y="18190"/>
                      <a:pt x="3283" y="20465"/>
                      <a:pt x="3283" y="20465"/>
                    </a:cubicBezTo>
                    <a:cubicBezTo>
                      <a:pt x="4851" y="20343"/>
                      <a:pt x="6493" y="20287"/>
                      <a:pt x="8197" y="20287"/>
                    </a:cubicBezTo>
                    <a:cubicBezTo>
                      <a:pt x="11453" y="20287"/>
                      <a:pt x="14936" y="20491"/>
                      <a:pt x="18567" y="20827"/>
                    </a:cubicBezTo>
                    <a:lnTo>
                      <a:pt x="14869" y="7272"/>
                    </a:lnTo>
                    <a:cubicBezTo>
                      <a:pt x="16151" y="7194"/>
                      <a:pt x="17335" y="6966"/>
                      <a:pt x="18515" y="6533"/>
                    </a:cubicBezTo>
                    <a:lnTo>
                      <a:pt x="19169" y="6402"/>
                    </a:lnTo>
                    <a:cubicBezTo>
                      <a:pt x="19169" y="6402"/>
                      <a:pt x="17743" y="1"/>
                      <a:pt x="1279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57"/>
              <p:cNvSpPr/>
              <p:nvPr/>
            </p:nvSpPr>
            <p:spPr>
              <a:xfrm>
                <a:off x="1534284" y="2016250"/>
                <a:ext cx="65727" cy="16745"/>
              </a:xfrm>
              <a:custGeom>
                <a:rect b="b" l="l" r="r" t="t"/>
                <a:pathLst>
                  <a:path extrusionOk="0" h="1054" w="4137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1" y="9"/>
                      <a:pt x="35" y="65"/>
                      <a:pt x="113" y="155"/>
                    </a:cubicBezTo>
                    <a:cubicBezTo>
                      <a:pt x="187" y="244"/>
                      <a:pt x="311" y="368"/>
                      <a:pt x="479" y="498"/>
                    </a:cubicBezTo>
                    <a:cubicBezTo>
                      <a:pt x="815" y="756"/>
                      <a:pt x="1372" y="1029"/>
                      <a:pt x="2033" y="1051"/>
                    </a:cubicBezTo>
                    <a:cubicBezTo>
                      <a:pt x="2067" y="1052"/>
                      <a:pt x="2101" y="1053"/>
                      <a:pt x="2135" y="1053"/>
                    </a:cubicBezTo>
                    <a:cubicBezTo>
                      <a:pt x="2753" y="1053"/>
                      <a:pt x="3288" y="834"/>
                      <a:pt x="3624" y="610"/>
                    </a:cubicBezTo>
                    <a:cubicBezTo>
                      <a:pt x="3804" y="494"/>
                      <a:pt x="3934" y="382"/>
                      <a:pt x="4016" y="296"/>
                    </a:cubicBezTo>
                    <a:cubicBezTo>
                      <a:pt x="4099" y="211"/>
                      <a:pt x="4136" y="158"/>
                      <a:pt x="4132" y="151"/>
                    </a:cubicBezTo>
                    <a:cubicBezTo>
                      <a:pt x="4131" y="150"/>
                      <a:pt x="4130" y="150"/>
                      <a:pt x="4129" y="150"/>
                    </a:cubicBezTo>
                    <a:cubicBezTo>
                      <a:pt x="4100" y="150"/>
                      <a:pt x="3921" y="334"/>
                      <a:pt x="3576" y="532"/>
                    </a:cubicBezTo>
                    <a:cubicBezTo>
                      <a:pt x="3239" y="727"/>
                      <a:pt x="2724" y="918"/>
                      <a:pt x="2136" y="918"/>
                    </a:cubicBezTo>
                    <a:cubicBezTo>
                      <a:pt x="2105" y="918"/>
                      <a:pt x="2073" y="918"/>
                      <a:pt x="2040" y="917"/>
                    </a:cubicBezTo>
                    <a:cubicBezTo>
                      <a:pt x="1409" y="894"/>
                      <a:pt x="875" y="651"/>
                      <a:pt x="535" y="420"/>
                    </a:cubicBezTo>
                    <a:cubicBezTo>
                      <a:pt x="203" y="196"/>
                      <a:pt x="35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57"/>
              <p:cNvSpPr/>
              <p:nvPr/>
            </p:nvSpPr>
            <p:spPr>
              <a:xfrm>
                <a:off x="1596658" y="1945105"/>
                <a:ext cx="41498" cy="130166"/>
              </a:xfrm>
              <a:custGeom>
                <a:rect b="b" l="l" r="r" t="t"/>
                <a:pathLst>
                  <a:path extrusionOk="0" h="8193" w="2612">
                    <a:moveTo>
                      <a:pt x="9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0" y="5"/>
                      <a:pt x="34" y="121"/>
                      <a:pt x="102" y="326"/>
                    </a:cubicBezTo>
                    <a:cubicBezTo>
                      <a:pt x="176" y="557"/>
                      <a:pt x="277" y="852"/>
                      <a:pt x="393" y="1200"/>
                    </a:cubicBezTo>
                    <a:cubicBezTo>
                      <a:pt x="640" y="1936"/>
                      <a:pt x="979" y="2955"/>
                      <a:pt x="1338" y="4084"/>
                    </a:cubicBezTo>
                    <a:cubicBezTo>
                      <a:pt x="1696" y="5215"/>
                      <a:pt x="2007" y="6243"/>
                      <a:pt x="2227" y="6989"/>
                    </a:cubicBezTo>
                    <a:cubicBezTo>
                      <a:pt x="2331" y="7341"/>
                      <a:pt x="2421" y="7636"/>
                      <a:pt x="2488" y="7871"/>
                    </a:cubicBezTo>
                    <a:cubicBezTo>
                      <a:pt x="2555" y="8080"/>
                      <a:pt x="2593" y="8192"/>
                      <a:pt x="2604" y="8192"/>
                    </a:cubicBezTo>
                    <a:cubicBezTo>
                      <a:pt x="2612" y="8189"/>
                      <a:pt x="2589" y="8069"/>
                      <a:pt x="2541" y="7856"/>
                    </a:cubicBezTo>
                    <a:cubicBezTo>
                      <a:pt x="2492" y="7647"/>
                      <a:pt x="2417" y="7341"/>
                      <a:pt x="2317" y="6963"/>
                    </a:cubicBezTo>
                    <a:cubicBezTo>
                      <a:pt x="2119" y="6213"/>
                      <a:pt x="1827" y="5178"/>
                      <a:pt x="1469" y="4046"/>
                    </a:cubicBezTo>
                    <a:cubicBezTo>
                      <a:pt x="1110" y="2911"/>
                      <a:pt x="755" y="1899"/>
                      <a:pt x="483" y="1166"/>
                    </a:cubicBezTo>
                    <a:cubicBezTo>
                      <a:pt x="345" y="804"/>
                      <a:pt x="233" y="509"/>
                      <a:pt x="150" y="307"/>
                    </a:cubicBezTo>
                    <a:cubicBezTo>
                      <a:pt x="69" y="109"/>
                      <a:pt x="17" y="1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57"/>
              <p:cNvSpPr/>
              <p:nvPr/>
            </p:nvSpPr>
            <p:spPr>
              <a:xfrm>
                <a:off x="1592321" y="1904020"/>
                <a:ext cx="20368" cy="8754"/>
              </a:xfrm>
              <a:custGeom>
                <a:rect b="b" l="l" r="r" t="t"/>
                <a:pathLst>
                  <a:path extrusionOk="0" h="551" w="1282">
                    <a:moveTo>
                      <a:pt x="36" y="0"/>
                    </a:moveTo>
                    <a:cubicBezTo>
                      <a:pt x="27" y="0"/>
                      <a:pt x="22" y="2"/>
                      <a:pt x="20" y="6"/>
                    </a:cubicBezTo>
                    <a:cubicBezTo>
                      <a:pt x="1" y="40"/>
                      <a:pt x="255" y="216"/>
                      <a:pt x="606" y="365"/>
                    </a:cubicBezTo>
                    <a:cubicBezTo>
                      <a:pt x="888" y="486"/>
                      <a:pt x="1143" y="551"/>
                      <a:pt x="1235" y="551"/>
                    </a:cubicBezTo>
                    <a:cubicBezTo>
                      <a:pt x="1256" y="551"/>
                      <a:pt x="1269" y="547"/>
                      <a:pt x="1271" y="540"/>
                    </a:cubicBezTo>
                    <a:cubicBezTo>
                      <a:pt x="1282" y="507"/>
                      <a:pt x="1002" y="387"/>
                      <a:pt x="658" y="238"/>
                    </a:cubicBezTo>
                    <a:cubicBezTo>
                      <a:pt x="354" y="109"/>
                      <a:pt x="102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57"/>
              <p:cNvSpPr/>
              <p:nvPr/>
            </p:nvSpPr>
            <p:spPr>
              <a:xfrm>
                <a:off x="1632198" y="1924452"/>
                <a:ext cx="8929" cy="23466"/>
              </a:xfrm>
              <a:custGeom>
                <a:rect b="b" l="l" r="r" t="t"/>
                <a:pathLst>
                  <a:path extrusionOk="0" h="1477" w="562">
                    <a:moveTo>
                      <a:pt x="522" y="1"/>
                    </a:moveTo>
                    <a:cubicBezTo>
                      <a:pt x="486" y="1"/>
                      <a:pt x="350" y="318"/>
                      <a:pt x="218" y="718"/>
                    </a:cubicBezTo>
                    <a:cubicBezTo>
                      <a:pt x="80" y="1126"/>
                      <a:pt x="1" y="1466"/>
                      <a:pt x="35" y="1476"/>
                    </a:cubicBezTo>
                    <a:cubicBezTo>
                      <a:pt x="36" y="1477"/>
                      <a:pt x="36" y="1477"/>
                      <a:pt x="37" y="1477"/>
                    </a:cubicBezTo>
                    <a:cubicBezTo>
                      <a:pt x="77" y="1477"/>
                      <a:pt x="212" y="1159"/>
                      <a:pt x="344" y="759"/>
                    </a:cubicBezTo>
                    <a:cubicBezTo>
                      <a:pt x="479" y="352"/>
                      <a:pt x="561" y="13"/>
                      <a:pt x="524" y="1"/>
                    </a:cubicBezTo>
                    <a:cubicBezTo>
                      <a:pt x="523" y="1"/>
                      <a:pt x="522" y="1"/>
                      <a:pt x="5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57"/>
              <p:cNvSpPr/>
              <p:nvPr/>
            </p:nvSpPr>
            <p:spPr>
              <a:xfrm>
                <a:off x="1561642" y="1952414"/>
                <a:ext cx="11169" cy="20860"/>
              </a:xfrm>
              <a:custGeom>
                <a:rect b="b" l="l" r="r" t="t"/>
                <a:pathLst>
                  <a:path extrusionOk="0" h="1313" w="703">
                    <a:moveTo>
                      <a:pt x="667" y="0"/>
                    </a:moveTo>
                    <a:cubicBezTo>
                      <a:pt x="626" y="0"/>
                      <a:pt x="483" y="284"/>
                      <a:pt x="311" y="639"/>
                    </a:cubicBezTo>
                    <a:cubicBezTo>
                      <a:pt x="139" y="997"/>
                      <a:pt x="1" y="1293"/>
                      <a:pt x="34" y="1311"/>
                    </a:cubicBezTo>
                    <a:cubicBezTo>
                      <a:pt x="35" y="1312"/>
                      <a:pt x="36" y="1312"/>
                      <a:pt x="38" y="1312"/>
                    </a:cubicBezTo>
                    <a:cubicBezTo>
                      <a:pt x="77" y="1312"/>
                      <a:pt x="264" y="1049"/>
                      <a:pt x="434" y="695"/>
                    </a:cubicBezTo>
                    <a:cubicBezTo>
                      <a:pt x="610" y="333"/>
                      <a:pt x="703" y="16"/>
                      <a:pt x="670" y="1"/>
                    </a:cubicBezTo>
                    <a:cubicBezTo>
                      <a:pt x="669" y="0"/>
                      <a:pt x="668" y="0"/>
                      <a:pt x="6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57"/>
              <p:cNvSpPr/>
              <p:nvPr/>
            </p:nvSpPr>
            <p:spPr>
              <a:xfrm>
                <a:off x="1532631" y="1977484"/>
                <a:ext cx="17174" cy="18175"/>
              </a:xfrm>
              <a:custGeom>
                <a:rect b="b" l="l" r="r" t="t"/>
                <a:pathLst>
                  <a:path extrusionOk="0" h="1144" w="1081">
                    <a:moveTo>
                      <a:pt x="35" y="1"/>
                    </a:moveTo>
                    <a:cubicBezTo>
                      <a:pt x="33" y="1"/>
                      <a:pt x="32" y="1"/>
                      <a:pt x="31" y="2"/>
                    </a:cubicBezTo>
                    <a:cubicBezTo>
                      <a:pt x="0" y="25"/>
                      <a:pt x="176" y="324"/>
                      <a:pt x="464" y="641"/>
                    </a:cubicBezTo>
                    <a:cubicBezTo>
                      <a:pt x="735" y="941"/>
                      <a:pt x="1000" y="1144"/>
                      <a:pt x="1047" y="1144"/>
                    </a:cubicBezTo>
                    <a:cubicBezTo>
                      <a:pt x="1050" y="1144"/>
                      <a:pt x="1052" y="1143"/>
                      <a:pt x="1053" y="1142"/>
                    </a:cubicBezTo>
                    <a:cubicBezTo>
                      <a:pt x="1080" y="1112"/>
                      <a:pt x="845" y="862"/>
                      <a:pt x="565" y="552"/>
                    </a:cubicBezTo>
                    <a:cubicBezTo>
                      <a:pt x="295" y="254"/>
                      <a:pt x="78" y="1"/>
                      <a:pt x="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57"/>
              <p:cNvSpPr/>
              <p:nvPr/>
            </p:nvSpPr>
            <p:spPr>
              <a:xfrm>
                <a:off x="1578562" y="1992212"/>
                <a:ext cx="22513" cy="22465"/>
              </a:xfrm>
              <a:custGeom>
                <a:rect b="b" l="l" r="r" t="t"/>
                <a:pathLst>
                  <a:path extrusionOk="0" h="1414" w="1417">
                    <a:moveTo>
                      <a:pt x="1382" y="1"/>
                    </a:moveTo>
                    <a:cubicBezTo>
                      <a:pt x="1337" y="1"/>
                      <a:pt x="1072" y="298"/>
                      <a:pt x="736" y="648"/>
                    </a:cubicBezTo>
                    <a:cubicBezTo>
                      <a:pt x="475" y="921"/>
                      <a:pt x="247" y="1145"/>
                      <a:pt x="153" y="1257"/>
                    </a:cubicBezTo>
                    <a:lnTo>
                      <a:pt x="154" y="1257"/>
                    </a:lnTo>
                    <a:lnTo>
                      <a:pt x="154" y="1257"/>
                    </a:lnTo>
                    <a:cubicBezTo>
                      <a:pt x="152" y="1258"/>
                      <a:pt x="151" y="1259"/>
                      <a:pt x="150" y="1261"/>
                    </a:cubicBezTo>
                    <a:lnTo>
                      <a:pt x="0" y="1414"/>
                    </a:lnTo>
                    <a:lnTo>
                      <a:pt x="191" y="1298"/>
                    </a:lnTo>
                    <a:cubicBezTo>
                      <a:pt x="314" y="1223"/>
                      <a:pt x="568" y="1018"/>
                      <a:pt x="834" y="745"/>
                    </a:cubicBezTo>
                    <a:cubicBezTo>
                      <a:pt x="1188" y="375"/>
                      <a:pt x="1416" y="24"/>
                      <a:pt x="1386" y="2"/>
                    </a:cubicBezTo>
                    <a:cubicBezTo>
                      <a:pt x="1385" y="1"/>
                      <a:pt x="1384" y="1"/>
                      <a:pt x="13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57"/>
              <p:cNvSpPr/>
              <p:nvPr/>
            </p:nvSpPr>
            <p:spPr>
              <a:xfrm>
                <a:off x="1590255" y="2053299"/>
                <a:ext cx="21496" cy="12567"/>
              </a:xfrm>
              <a:custGeom>
                <a:rect b="b" l="l" r="r" t="t"/>
                <a:pathLst>
                  <a:path extrusionOk="0" h="791" w="1353">
                    <a:moveTo>
                      <a:pt x="31" y="1"/>
                    </a:moveTo>
                    <a:cubicBezTo>
                      <a:pt x="27" y="1"/>
                      <a:pt x="24" y="2"/>
                      <a:pt x="22" y="4"/>
                    </a:cubicBezTo>
                    <a:cubicBezTo>
                      <a:pt x="0" y="34"/>
                      <a:pt x="255" y="269"/>
                      <a:pt x="624" y="489"/>
                    </a:cubicBezTo>
                    <a:cubicBezTo>
                      <a:pt x="950" y="681"/>
                      <a:pt x="1244" y="790"/>
                      <a:pt x="1319" y="790"/>
                    </a:cubicBezTo>
                    <a:cubicBezTo>
                      <a:pt x="1329" y="790"/>
                      <a:pt x="1336" y="788"/>
                      <a:pt x="1337" y="784"/>
                    </a:cubicBezTo>
                    <a:cubicBezTo>
                      <a:pt x="1353" y="751"/>
                      <a:pt x="1053" y="586"/>
                      <a:pt x="691" y="374"/>
                    </a:cubicBezTo>
                    <a:cubicBezTo>
                      <a:pt x="358" y="176"/>
                      <a:pt x="86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57"/>
              <p:cNvSpPr/>
              <p:nvPr/>
            </p:nvSpPr>
            <p:spPr>
              <a:xfrm>
                <a:off x="1545326" y="2048946"/>
                <a:ext cx="15030" cy="20527"/>
              </a:xfrm>
              <a:custGeom>
                <a:rect b="b" l="l" r="r" t="t"/>
                <a:pathLst>
                  <a:path extrusionOk="0" h="1292" w="946">
                    <a:moveTo>
                      <a:pt x="912" y="0"/>
                    </a:moveTo>
                    <a:cubicBezTo>
                      <a:pt x="873" y="0"/>
                      <a:pt x="656" y="265"/>
                      <a:pt x="419" y="607"/>
                    </a:cubicBezTo>
                    <a:cubicBezTo>
                      <a:pt x="173" y="965"/>
                      <a:pt x="1" y="1272"/>
                      <a:pt x="30" y="1291"/>
                    </a:cubicBezTo>
                    <a:cubicBezTo>
                      <a:pt x="31" y="1291"/>
                      <a:pt x="33" y="1291"/>
                      <a:pt x="34" y="1291"/>
                    </a:cubicBezTo>
                    <a:cubicBezTo>
                      <a:pt x="78" y="1291"/>
                      <a:pt x="293" y="1028"/>
                      <a:pt x="531" y="686"/>
                    </a:cubicBezTo>
                    <a:cubicBezTo>
                      <a:pt x="774" y="331"/>
                      <a:pt x="946" y="24"/>
                      <a:pt x="916" y="2"/>
                    </a:cubicBezTo>
                    <a:cubicBezTo>
                      <a:pt x="915" y="1"/>
                      <a:pt x="914" y="0"/>
                      <a:pt x="9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57"/>
              <p:cNvSpPr/>
              <p:nvPr/>
            </p:nvSpPr>
            <p:spPr>
              <a:xfrm>
                <a:off x="1509722" y="2039763"/>
                <a:ext cx="16698" cy="12599"/>
              </a:xfrm>
              <a:custGeom>
                <a:rect b="b" l="l" r="r" t="t"/>
                <a:pathLst>
                  <a:path extrusionOk="0" h="793" w="1051">
                    <a:moveTo>
                      <a:pt x="33" y="0"/>
                    </a:moveTo>
                    <a:cubicBezTo>
                      <a:pt x="28" y="0"/>
                      <a:pt x="25" y="2"/>
                      <a:pt x="23" y="4"/>
                    </a:cubicBezTo>
                    <a:cubicBezTo>
                      <a:pt x="1" y="34"/>
                      <a:pt x="206" y="233"/>
                      <a:pt x="483" y="449"/>
                    </a:cubicBezTo>
                    <a:cubicBezTo>
                      <a:pt x="735" y="647"/>
                      <a:pt x="960" y="792"/>
                      <a:pt x="1014" y="792"/>
                    </a:cubicBezTo>
                    <a:cubicBezTo>
                      <a:pt x="1019" y="792"/>
                      <a:pt x="1022" y="791"/>
                      <a:pt x="1024" y="788"/>
                    </a:cubicBezTo>
                    <a:cubicBezTo>
                      <a:pt x="1050" y="759"/>
                      <a:pt x="845" y="561"/>
                      <a:pt x="568" y="345"/>
                    </a:cubicBezTo>
                    <a:cubicBezTo>
                      <a:pt x="312" y="146"/>
                      <a:pt x="86" y="0"/>
                      <a:pt x="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57"/>
              <p:cNvSpPr/>
              <p:nvPr/>
            </p:nvSpPr>
            <p:spPr>
              <a:xfrm>
                <a:off x="1491674" y="2002205"/>
                <a:ext cx="16348" cy="11296"/>
              </a:xfrm>
              <a:custGeom>
                <a:rect b="b" l="l" r="r" t="t"/>
                <a:pathLst>
                  <a:path extrusionOk="0" h="711" w="1029">
                    <a:moveTo>
                      <a:pt x="995" y="0"/>
                    </a:moveTo>
                    <a:cubicBezTo>
                      <a:pt x="942" y="0"/>
                      <a:pt x="723" y="127"/>
                      <a:pt x="476" y="303"/>
                    </a:cubicBezTo>
                    <a:cubicBezTo>
                      <a:pt x="203" y="497"/>
                      <a:pt x="1" y="676"/>
                      <a:pt x="23" y="706"/>
                    </a:cubicBezTo>
                    <a:cubicBezTo>
                      <a:pt x="25" y="709"/>
                      <a:pt x="30" y="710"/>
                      <a:pt x="36" y="710"/>
                    </a:cubicBezTo>
                    <a:cubicBezTo>
                      <a:pt x="92" y="710"/>
                      <a:pt x="308" y="587"/>
                      <a:pt x="554" y="411"/>
                    </a:cubicBezTo>
                    <a:cubicBezTo>
                      <a:pt x="826" y="217"/>
                      <a:pt x="1028" y="37"/>
                      <a:pt x="1006" y="4"/>
                    </a:cubicBezTo>
                    <a:cubicBezTo>
                      <a:pt x="1004" y="1"/>
                      <a:pt x="1000" y="0"/>
                      <a:pt x="9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57"/>
              <p:cNvSpPr/>
              <p:nvPr/>
            </p:nvSpPr>
            <p:spPr>
              <a:xfrm>
                <a:off x="1488607" y="1961342"/>
                <a:ext cx="12583" cy="15379"/>
              </a:xfrm>
              <a:custGeom>
                <a:rect b="b" l="l" r="r" t="t"/>
                <a:pathLst>
                  <a:path extrusionOk="0" h="968" w="792">
                    <a:moveTo>
                      <a:pt x="36" y="1"/>
                    </a:moveTo>
                    <a:cubicBezTo>
                      <a:pt x="33" y="1"/>
                      <a:pt x="31" y="1"/>
                      <a:pt x="30" y="2"/>
                    </a:cubicBezTo>
                    <a:cubicBezTo>
                      <a:pt x="0" y="28"/>
                      <a:pt x="142" y="261"/>
                      <a:pt x="340" y="525"/>
                    </a:cubicBezTo>
                    <a:cubicBezTo>
                      <a:pt x="531" y="780"/>
                      <a:pt x="712" y="968"/>
                      <a:pt x="756" y="968"/>
                    </a:cubicBezTo>
                    <a:cubicBezTo>
                      <a:pt x="759" y="968"/>
                      <a:pt x="761" y="967"/>
                      <a:pt x="762" y="966"/>
                    </a:cubicBezTo>
                    <a:cubicBezTo>
                      <a:pt x="792" y="944"/>
                      <a:pt x="650" y="712"/>
                      <a:pt x="448" y="444"/>
                    </a:cubicBezTo>
                    <a:cubicBezTo>
                      <a:pt x="257" y="192"/>
                      <a:pt x="79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57"/>
              <p:cNvSpPr/>
              <p:nvPr/>
            </p:nvSpPr>
            <p:spPr>
              <a:xfrm>
                <a:off x="1573637" y="1890087"/>
                <a:ext cx="11232" cy="19033"/>
              </a:xfrm>
              <a:custGeom>
                <a:rect b="b" l="l" r="r" t="t"/>
                <a:pathLst>
                  <a:path extrusionOk="0" h="1198" w="707">
                    <a:moveTo>
                      <a:pt x="669" y="1"/>
                    </a:moveTo>
                    <a:cubicBezTo>
                      <a:pt x="627" y="1"/>
                      <a:pt x="465" y="248"/>
                      <a:pt x="292" y="566"/>
                    </a:cubicBezTo>
                    <a:cubicBezTo>
                      <a:pt x="116" y="898"/>
                      <a:pt x="1" y="1182"/>
                      <a:pt x="30" y="1197"/>
                    </a:cubicBezTo>
                    <a:cubicBezTo>
                      <a:pt x="32" y="1197"/>
                      <a:pt x="33" y="1198"/>
                      <a:pt x="34" y="1198"/>
                    </a:cubicBezTo>
                    <a:cubicBezTo>
                      <a:pt x="76" y="1198"/>
                      <a:pt x="242" y="950"/>
                      <a:pt x="411" y="629"/>
                    </a:cubicBezTo>
                    <a:cubicBezTo>
                      <a:pt x="591" y="300"/>
                      <a:pt x="706" y="17"/>
                      <a:pt x="673" y="2"/>
                    </a:cubicBezTo>
                    <a:cubicBezTo>
                      <a:pt x="672" y="1"/>
                      <a:pt x="671" y="1"/>
                      <a:pt x="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57"/>
              <p:cNvSpPr/>
              <p:nvPr/>
            </p:nvSpPr>
            <p:spPr>
              <a:xfrm>
                <a:off x="1462075" y="1901017"/>
                <a:ext cx="20606" cy="12440"/>
              </a:xfrm>
              <a:custGeom>
                <a:rect b="b" l="l" r="r" t="t"/>
                <a:pathLst>
                  <a:path extrusionOk="0" h="783" w="1297">
                    <a:moveTo>
                      <a:pt x="30" y="1"/>
                    </a:moveTo>
                    <a:cubicBezTo>
                      <a:pt x="25" y="1"/>
                      <a:pt x="21" y="2"/>
                      <a:pt x="19" y="5"/>
                    </a:cubicBezTo>
                    <a:cubicBezTo>
                      <a:pt x="0" y="38"/>
                      <a:pt x="266" y="236"/>
                      <a:pt x="613" y="450"/>
                    </a:cubicBezTo>
                    <a:cubicBezTo>
                      <a:pt x="927" y="642"/>
                      <a:pt x="1198" y="782"/>
                      <a:pt x="1261" y="782"/>
                    </a:cubicBezTo>
                    <a:cubicBezTo>
                      <a:pt x="1268" y="782"/>
                      <a:pt x="1272" y="781"/>
                      <a:pt x="1274" y="778"/>
                    </a:cubicBezTo>
                    <a:cubicBezTo>
                      <a:pt x="1296" y="748"/>
                      <a:pt x="1027" y="550"/>
                      <a:pt x="684" y="333"/>
                    </a:cubicBezTo>
                    <a:cubicBezTo>
                      <a:pt x="367" y="139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57"/>
              <p:cNvSpPr/>
              <p:nvPr/>
            </p:nvSpPr>
            <p:spPr>
              <a:xfrm>
                <a:off x="1425105" y="1901065"/>
                <a:ext cx="9691" cy="14664"/>
              </a:xfrm>
              <a:custGeom>
                <a:rect b="b" l="l" r="r" t="t"/>
                <a:pathLst>
                  <a:path extrusionOk="0" h="923" w="610">
                    <a:moveTo>
                      <a:pt x="571" y="1"/>
                    </a:moveTo>
                    <a:cubicBezTo>
                      <a:pt x="532" y="1"/>
                      <a:pt x="389" y="185"/>
                      <a:pt x="247" y="428"/>
                    </a:cubicBezTo>
                    <a:cubicBezTo>
                      <a:pt x="98" y="678"/>
                      <a:pt x="0" y="902"/>
                      <a:pt x="31" y="921"/>
                    </a:cubicBezTo>
                    <a:cubicBezTo>
                      <a:pt x="32" y="922"/>
                      <a:pt x="34" y="922"/>
                      <a:pt x="36" y="922"/>
                    </a:cubicBezTo>
                    <a:cubicBezTo>
                      <a:pt x="77" y="922"/>
                      <a:pt x="220" y="737"/>
                      <a:pt x="363" y="495"/>
                    </a:cubicBezTo>
                    <a:cubicBezTo>
                      <a:pt x="512" y="240"/>
                      <a:pt x="610" y="21"/>
                      <a:pt x="576" y="2"/>
                    </a:cubicBezTo>
                    <a:cubicBezTo>
                      <a:pt x="574" y="1"/>
                      <a:pt x="573" y="1"/>
                      <a:pt x="5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57"/>
              <p:cNvSpPr/>
              <p:nvPr/>
            </p:nvSpPr>
            <p:spPr>
              <a:xfrm>
                <a:off x="1465157" y="2166752"/>
                <a:ext cx="19415" cy="12710"/>
              </a:xfrm>
              <a:custGeom>
                <a:rect b="b" l="l" r="r" t="t"/>
                <a:pathLst>
                  <a:path extrusionOk="0" h="800" w="1222">
                    <a:moveTo>
                      <a:pt x="30" y="1"/>
                    </a:moveTo>
                    <a:cubicBezTo>
                      <a:pt x="25" y="1"/>
                      <a:pt x="21" y="2"/>
                      <a:pt x="20" y="4"/>
                    </a:cubicBezTo>
                    <a:cubicBezTo>
                      <a:pt x="1" y="39"/>
                      <a:pt x="247" y="240"/>
                      <a:pt x="572" y="456"/>
                    </a:cubicBezTo>
                    <a:cubicBezTo>
                      <a:pt x="872" y="658"/>
                      <a:pt x="1132" y="800"/>
                      <a:pt x="1192" y="800"/>
                    </a:cubicBezTo>
                    <a:cubicBezTo>
                      <a:pt x="1198" y="800"/>
                      <a:pt x="1202" y="799"/>
                      <a:pt x="1204" y="796"/>
                    </a:cubicBezTo>
                    <a:cubicBezTo>
                      <a:pt x="1222" y="766"/>
                      <a:pt x="975" y="561"/>
                      <a:pt x="647" y="344"/>
                    </a:cubicBezTo>
                    <a:cubicBezTo>
                      <a:pt x="349" y="146"/>
                      <a:pt x="89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57"/>
              <p:cNvSpPr/>
              <p:nvPr/>
            </p:nvSpPr>
            <p:spPr>
              <a:xfrm>
                <a:off x="1606508" y="2164528"/>
                <a:ext cx="15935" cy="16396"/>
              </a:xfrm>
              <a:custGeom>
                <a:rect b="b" l="l" r="r" t="t"/>
                <a:pathLst>
                  <a:path extrusionOk="0" h="1032" w="1003">
                    <a:moveTo>
                      <a:pt x="968" y="1"/>
                    </a:moveTo>
                    <a:cubicBezTo>
                      <a:pt x="919" y="1"/>
                      <a:pt x="700" y="202"/>
                      <a:pt x="453" y="470"/>
                    </a:cubicBezTo>
                    <a:cubicBezTo>
                      <a:pt x="191" y="753"/>
                      <a:pt x="1" y="1003"/>
                      <a:pt x="30" y="1030"/>
                    </a:cubicBezTo>
                    <a:cubicBezTo>
                      <a:pt x="32" y="1031"/>
                      <a:pt x="33" y="1032"/>
                      <a:pt x="36" y="1032"/>
                    </a:cubicBezTo>
                    <a:cubicBezTo>
                      <a:pt x="80" y="1032"/>
                      <a:pt x="305" y="829"/>
                      <a:pt x="554" y="560"/>
                    </a:cubicBezTo>
                    <a:cubicBezTo>
                      <a:pt x="811" y="275"/>
                      <a:pt x="1002" y="25"/>
                      <a:pt x="975" y="3"/>
                    </a:cubicBezTo>
                    <a:cubicBezTo>
                      <a:pt x="973" y="1"/>
                      <a:pt x="971" y="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57"/>
              <p:cNvSpPr/>
              <p:nvPr/>
            </p:nvSpPr>
            <p:spPr>
              <a:xfrm>
                <a:off x="1527818" y="2163495"/>
                <a:ext cx="2621" cy="16507"/>
              </a:xfrm>
              <a:custGeom>
                <a:rect b="b" l="l" r="r" t="t"/>
                <a:pathLst>
                  <a:path extrusionOk="0" h="1039" w="165">
                    <a:moveTo>
                      <a:pt x="41" y="0"/>
                    </a:moveTo>
                    <a:cubicBezTo>
                      <a:pt x="40" y="0"/>
                      <a:pt x="39" y="0"/>
                      <a:pt x="39" y="1"/>
                    </a:cubicBezTo>
                    <a:cubicBezTo>
                      <a:pt x="1" y="8"/>
                      <a:pt x="31" y="239"/>
                      <a:pt x="27" y="520"/>
                    </a:cubicBezTo>
                    <a:cubicBezTo>
                      <a:pt x="31" y="799"/>
                      <a:pt x="1" y="1028"/>
                      <a:pt x="39" y="1039"/>
                    </a:cubicBezTo>
                    <a:cubicBezTo>
                      <a:pt x="39" y="1039"/>
                      <a:pt x="40" y="1039"/>
                      <a:pt x="40" y="1039"/>
                    </a:cubicBezTo>
                    <a:cubicBezTo>
                      <a:pt x="75" y="1039"/>
                      <a:pt x="165" y="814"/>
                      <a:pt x="161" y="520"/>
                    </a:cubicBezTo>
                    <a:cubicBezTo>
                      <a:pt x="165" y="224"/>
                      <a:pt x="76" y="0"/>
                      <a:pt x="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57"/>
              <p:cNvSpPr/>
              <p:nvPr/>
            </p:nvSpPr>
            <p:spPr>
              <a:xfrm>
                <a:off x="1557797" y="2169167"/>
                <a:ext cx="19589" cy="11693"/>
              </a:xfrm>
              <a:custGeom>
                <a:rect b="b" l="l" r="r" t="t"/>
                <a:pathLst>
                  <a:path extrusionOk="0" h="736" w="1233">
                    <a:moveTo>
                      <a:pt x="33" y="1"/>
                    </a:moveTo>
                    <a:cubicBezTo>
                      <a:pt x="25" y="1"/>
                      <a:pt x="21" y="2"/>
                      <a:pt x="19" y="6"/>
                    </a:cubicBezTo>
                    <a:cubicBezTo>
                      <a:pt x="0" y="35"/>
                      <a:pt x="250" y="226"/>
                      <a:pt x="583" y="424"/>
                    </a:cubicBezTo>
                    <a:cubicBezTo>
                      <a:pt x="878" y="605"/>
                      <a:pt x="1137" y="735"/>
                      <a:pt x="1200" y="735"/>
                    </a:cubicBezTo>
                    <a:cubicBezTo>
                      <a:pt x="1207" y="735"/>
                      <a:pt x="1212" y="734"/>
                      <a:pt x="1214" y="730"/>
                    </a:cubicBezTo>
                    <a:cubicBezTo>
                      <a:pt x="1233" y="697"/>
                      <a:pt x="983" y="510"/>
                      <a:pt x="654" y="308"/>
                    </a:cubicBezTo>
                    <a:cubicBezTo>
                      <a:pt x="355" y="131"/>
                      <a:pt x="96" y="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57"/>
              <p:cNvSpPr/>
              <p:nvPr/>
            </p:nvSpPr>
            <p:spPr>
              <a:xfrm>
                <a:off x="1428664" y="2184419"/>
                <a:ext cx="242840" cy="10518"/>
              </a:xfrm>
              <a:custGeom>
                <a:rect b="b" l="l" r="r" t="t"/>
                <a:pathLst>
                  <a:path extrusionOk="0" h="662" w="15285">
                    <a:moveTo>
                      <a:pt x="6391" y="1"/>
                    </a:moveTo>
                    <a:cubicBezTo>
                      <a:pt x="4779" y="1"/>
                      <a:pt x="3339" y="59"/>
                      <a:pt x="2238" y="121"/>
                    </a:cubicBezTo>
                    <a:cubicBezTo>
                      <a:pt x="1543" y="159"/>
                      <a:pt x="986" y="199"/>
                      <a:pt x="598" y="234"/>
                    </a:cubicBezTo>
                    <a:cubicBezTo>
                      <a:pt x="419" y="249"/>
                      <a:pt x="269" y="263"/>
                      <a:pt x="153" y="275"/>
                    </a:cubicBezTo>
                    <a:cubicBezTo>
                      <a:pt x="53" y="286"/>
                      <a:pt x="0" y="294"/>
                      <a:pt x="0" y="297"/>
                    </a:cubicBezTo>
                    <a:cubicBezTo>
                      <a:pt x="0" y="301"/>
                      <a:pt x="20" y="303"/>
                      <a:pt x="56" y="303"/>
                    </a:cubicBezTo>
                    <a:cubicBezTo>
                      <a:pt x="81" y="303"/>
                      <a:pt x="115" y="302"/>
                      <a:pt x="157" y="301"/>
                    </a:cubicBezTo>
                    <a:cubicBezTo>
                      <a:pt x="274" y="297"/>
                      <a:pt x="422" y="294"/>
                      <a:pt x="602" y="286"/>
                    </a:cubicBezTo>
                    <a:cubicBezTo>
                      <a:pt x="1009" y="267"/>
                      <a:pt x="1562" y="244"/>
                      <a:pt x="2241" y="215"/>
                    </a:cubicBezTo>
                    <a:cubicBezTo>
                      <a:pt x="3300" y="175"/>
                      <a:pt x="4666" y="135"/>
                      <a:pt x="6193" y="135"/>
                    </a:cubicBezTo>
                    <a:cubicBezTo>
                      <a:pt x="6665" y="135"/>
                      <a:pt x="7152" y="139"/>
                      <a:pt x="7650" y="147"/>
                    </a:cubicBezTo>
                    <a:cubicBezTo>
                      <a:pt x="9764" y="185"/>
                      <a:pt x="11669" y="353"/>
                      <a:pt x="13051" y="473"/>
                    </a:cubicBezTo>
                    <a:cubicBezTo>
                      <a:pt x="13727" y="536"/>
                      <a:pt x="14280" y="585"/>
                      <a:pt x="14684" y="622"/>
                    </a:cubicBezTo>
                    <a:cubicBezTo>
                      <a:pt x="14867" y="633"/>
                      <a:pt x="15012" y="644"/>
                      <a:pt x="15127" y="656"/>
                    </a:cubicBezTo>
                    <a:cubicBezTo>
                      <a:pt x="15189" y="660"/>
                      <a:pt x="15232" y="662"/>
                      <a:pt x="15257" y="662"/>
                    </a:cubicBezTo>
                    <a:cubicBezTo>
                      <a:pt x="15275" y="662"/>
                      <a:pt x="15284" y="661"/>
                      <a:pt x="15284" y="659"/>
                    </a:cubicBezTo>
                    <a:cubicBezTo>
                      <a:pt x="15284" y="652"/>
                      <a:pt x="15232" y="644"/>
                      <a:pt x="15132" y="630"/>
                    </a:cubicBezTo>
                    <a:cubicBezTo>
                      <a:pt x="15015" y="611"/>
                      <a:pt x="14870" y="592"/>
                      <a:pt x="14691" y="566"/>
                    </a:cubicBezTo>
                    <a:cubicBezTo>
                      <a:pt x="14306" y="518"/>
                      <a:pt x="13750" y="454"/>
                      <a:pt x="13058" y="379"/>
                    </a:cubicBezTo>
                    <a:cubicBezTo>
                      <a:pt x="11681" y="234"/>
                      <a:pt x="9771" y="51"/>
                      <a:pt x="7654" y="13"/>
                    </a:cubicBezTo>
                    <a:cubicBezTo>
                      <a:pt x="7224" y="5"/>
                      <a:pt x="6802" y="1"/>
                      <a:pt x="63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57"/>
              <p:cNvSpPr/>
              <p:nvPr/>
            </p:nvSpPr>
            <p:spPr>
              <a:xfrm>
                <a:off x="1596785" y="1945105"/>
                <a:ext cx="41371" cy="130166"/>
              </a:xfrm>
              <a:custGeom>
                <a:rect b="b" l="l" r="r" t="t"/>
                <a:pathLst>
                  <a:path extrusionOk="0" h="8193" w="2604">
                    <a:moveTo>
                      <a:pt x="0" y="1"/>
                    </a:moveTo>
                    <a:lnTo>
                      <a:pt x="8" y="54"/>
                    </a:lnTo>
                    <a:cubicBezTo>
                      <a:pt x="23" y="106"/>
                      <a:pt x="49" y="199"/>
                      <a:pt x="94" y="326"/>
                    </a:cubicBezTo>
                    <a:cubicBezTo>
                      <a:pt x="168" y="557"/>
                      <a:pt x="269" y="852"/>
                      <a:pt x="385" y="1200"/>
                    </a:cubicBezTo>
                    <a:cubicBezTo>
                      <a:pt x="632" y="1936"/>
                      <a:pt x="971" y="2955"/>
                      <a:pt x="1330" y="4084"/>
                    </a:cubicBezTo>
                    <a:cubicBezTo>
                      <a:pt x="1688" y="5215"/>
                      <a:pt x="1999" y="6243"/>
                      <a:pt x="2219" y="6989"/>
                    </a:cubicBezTo>
                    <a:cubicBezTo>
                      <a:pt x="2323" y="7341"/>
                      <a:pt x="2413" y="7636"/>
                      <a:pt x="2480" y="7871"/>
                    </a:cubicBezTo>
                    <a:cubicBezTo>
                      <a:pt x="2547" y="8077"/>
                      <a:pt x="2585" y="8192"/>
                      <a:pt x="2596" y="8192"/>
                    </a:cubicBezTo>
                    <a:cubicBezTo>
                      <a:pt x="2604" y="8189"/>
                      <a:pt x="2581" y="8069"/>
                      <a:pt x="2533" y="7856"/>
                    </a:cubicBezTo>
                    <a:cubicBezTo>
                      <a:pt x="2499" y="7699"/>
                      <a:pt x="2447" y="7494"/>
                      <a:pt x="2383" y="724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57"/>
              <p:cNvSpPr/>
              <p:nvPr/>
            </p:nvSpPr>
            <p:spPr>
              <a:xfrm>
                <a:off x="1635408" y="2062673"/>
                <a:ext cx="4591" cy="14489"/>
              </a:xfrm>
              <a:custGeom>
                <a:rect b="b" l="l" r="r" t="t"/>
                <a:pathLst>
                  <a:path extrusionOk="0" h="912" w="289">
                    <a:moveTo>
                      <a:pt x="1" y="1"/>
                    </a:moveTo>
                    <a:lnTo>
                      <a:pt x="251" y="912"/>
                    </a:lnTo>
                    <a:cubicBezTo>
                      <a:pt x="266" y="897"/>
                      <a:pt x="277" y="882"/>
                      <a:pt x="288" y="86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57"/>
              <p:cNvSpPr/>
              <p:nvPr/>
            </p:nvSpPr>
            <p:spPr>
              <a:xfrm>
                <a:off x="1596896" y="1945947"/>
                <a:ext cx="42499" cy="136204"/>
              </a:xfrm>
              <a:custGeom>
                <a:rect b="b" l="l" r="r" t="t"/>
                <a:pathLst>
                  <a:path extrusionOk="0" h="8573" w="2675">
                    <a:moveTo>
                      <a:pt x="1" y="1"/>
                    </a:moveTo>
                    <a:lnTo>
                      <a:pt x="1293" y="8572"/>
                    </a:lnTo>
                    <a:cubicBezTo>
                      <a:pt x="1293" y="8572"/>
                      <a:pt x="2383" y="8562"/>
                      <a:pt x="2675" y="8259"/>
                    </a:cubicBezTo>
                    <a:lnTo>
                      <a:pt x="2425" y="7348"/>
                    </a:lnTo>
                    <a:lnTo>
                      <a:pt x="2376" y="7191"/>
                    </a:lnTo>
                    <a:lnTo>
                      <a:pt x="2376" y="7191"/>
                    </a:lnTo>
                    <a:cubicBezTo>
                      <a:pt x="2440" y="7441"/>
                      <a:pt x="2492" y="7646"/>
                      <a:pt x="2526" y="7803"/>
                    </a:cubicBezTo>
                    <a:cubicBezTo>
                      <a:pt x="2574" y="8016"/>
                      <a:pt x="2597" y="8136"/>
                      <a:pt x="2589" y="8139"/>
                    </a:cubicBezTo>
                    <a:cubicBezTo>
                      <a:pt x="2578" y="8139"/>
                      <a:pt x="2540" y="8024"/>
                      <a:pt x="2473" y="7818"/>
                    </a:cubicBezTo>
                    <a:cubicBezTo>
                      <a:pt x="2406" y="7583"/>
                      <a:pt x="2316" y="7288"/>
                      <a:pt x="2212" y="6936"/>
                    </a:cubicBezTo>
                    <a:cubicBezTo>
                      <a:pt x="1992" y="6190"/>
                      <a:pt x="1681" y="5162"/>
                      <a:pt x="1323" y="4031"/>
                    </a:cubicBezTo>
                    <a:cubicBezTo>
                      <a:pt x="964" y="2902"/>
                      <a:pt x="625" y="1883"/>
                      <a:pt x="378" y="1147"/>
                    </a:cubicBezTo>
                    <a:cubicBezTo>
                      <a:pt x="262" y="799"/>
                      <a:pt x="161" y="504"/>
                      <a:pt x="87" y="273"/>
                    </a:cubicBezTo>
                    <a:cubicBezTo>
                      <a:pt x="42" y="146"/>
                      <a:pt x="16" y="53"/>
                      <a:pt x="1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57"/>
              <p:cNvSpPr/>
              <p:nvPr/>
            </p:nvSpPr>
            <p:spPr>
              <a:xfrm>
                <a:off x="1273300" y="2185213"/>
                <a:ext cx="401398" cy="483536"/>
              </a:xfrm>
              <a:custGeom>
                <a:rect b="b" l="l" r="r" t="t"/>
                <a:pathLst>
                  <a:path extrusionOk="0" h="30435" w="25265">
                    <a:moveTo>
                      <a:pt x="15504" y="1"/>
                    </a:moveTo>
                    <a:cubicBezTo>
                      <a:pt x="14579" y="1"/>
                      <a:pt x="13673" y="26"/>
                      <a:pt x="12831" y="87"/>
                    </a:cubicBezTo>
                    <a:cubicBezTo>
                      <a:pt x="9779" y="322"/>
                      <a:pt x="8110" y="109"/>
                      <a:pt x="4756" y="426"/>
                    </a:cubicBezTo>
                    <a:cubicBezTo>
                      <a:pt x="2411" y="737"/>
                      <a:pt x="644" y="2704"/>
                      <a:pt x="587" y="5069"/>
                    </a:cubicBezTo>
                    <a:lnTo>
                      <a:pt x="1" y="30434"/>
                    </a:lnTo>
                    <a:lnTo>
                      <a:pt x="6171" y="30434"/>
                    </a:lnTo>
                    <a:lnTo>
                      <a:pt x="7146" y="7691"/>
                    </a:lnTo>
                    <a:lnTo>
                      <a:pt x="8965" y="7922"/>
                    </a:lnTo>
                    <a:cubicBezTo>
                      <a:pt x="8730" y="16438"/>
                      <a:pt x="9619" y="30434"/>
                      <a:pt x="9619" y="30434"/>
                    </a:cubicBezTo>
                    <a:lnTo>
                      <a:pt x="16469" y="30102"/>
                    </a:lnTo>
                    <a:lnTo>
                      <a:pt x="16081" y="8255"/>
                    </a:lnTo>
                    <a:lnTo>
                      <a:pt x="16081" y="8255"/>
                    </a:lnTo>
                    <a:cubicBezTo>
                      <a:pt x="16081" y="8255"/>
                      <a:pt x="16241" y="8266"/>
                      <a:pt x="16518" y="8266"/>
                    </a:cubicBezTo>
                    <a:cubicBezTo>
                      <a:pt x="18344" y="8266"/>
                      <a:pt x="25265" y="7793"/>
                      <a:pt x="25063" y="609"/>
                    </a:cubicBezTo>
                    <a:cubicBezTo>
                      <a:pt x="25063" y="609"/>
                      <a:pt x="20053" y="1"/>
                      <a:pt x="155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57"/>
              <p:cNvSpPr/>
              <p:nvPr/>
            </p:nvSpPr>
            <p:spPr>
              <a:xfrm>
                <a:off x="1414842" y="2185467"/>
                <a:ext cx="91687" cy="130913"/>
              </a:xfrm>
              <a:custGeom>
                <a:rect b="b" l="l" r="r" t="t"/>
                <a:pathLst>
                  <a:path extrusionOk="0" h="8240" w="5771">
                    <a:moveTo>
                      <a:pt x="5736" y="0"/>
                    </a:moveTo>
                    <a:cubicBezTo>
                      <a:pt x="5716" y="0"/>
                      <a:pt x="5685" y="1"/>
                      <a:pt x="5644" y="3"/>
                    </a:cubicBezTo>
                    <a:cubicBezTo>
                      <a:pt x="5566" y="7"/>
                      <a:pt x="5446" y="14"/>
                      <a:pt x="5297" y="29"/>
                    </a:cubicBezTo>
                    <a:cubicBezTo>
                      <a:pt x="4990" y="59"/>
                      <a:pt x="4554" y="111"/>
                      <a:pt x="4016" y="197"/>
                    </a:cubicBezTo>
                    <a:cubicBezTo>
                      <a:pt x="3481" y="295"/>
                      <a:pt x="2824" y="362"/>
                      <a:pt x="2152" y="664"/>
                    </a:cubicBezTo>
                    <a:cubicBezTo>
                      <a:pt x="1816" y="810"/>
                      <a:pt x="1483" y="1007"/>
                      <a:pt x="1180" y="1273"/>
                    </a:cubicBezTo>
                    <a:cubicBezTo>
                      <a:pt x="882" y="1538"/>
                      <a:pt x="624" y="1874"/>
                      <a:pt x="441" y="2255"/>
                    </a:cubicBezTo>
                    <a:cubicBezTo>
                      <a:pt x="75" y="3024"/>
                      <a:pt x="1" y="3846"/>
                      <a:pt x="1" y="4567"/>
                    </a:cubicBezTo>
                    <a:cubicBezTo>
                      <a:pt x="19" y="5281"/>
                      <a:pt x="34" y="5927"/>
                      <a:pt x="49" y="6480"/>
                    </a:cubicBezTo>
                    <a:cubicBezTo>
                      <a:pt x="60" y="7022"/>
                      <a:pt x="53" y="7462"/>
                      <a:pt x="49" y="7768"/>
                    </a:cubicBezTo>
                    <a:cubicBezTo>
                      <a:pt x="45" y="8071"/>
                      <a:pt x="41" y="8239"/>
                      <a:pt x="53" y="8239"/>
                    </a:cubicBezTo>
                    <a:cubicBezTo>
                      <a:pt x="53" y="8239"/>
                      <a:pt x="53" y="8239"/>
                      <a:pt x="53" y="8239"/>
                    </a:cubicBezTo>
                    <a:cubicBezTo>
                      <a:pt x="57" y="8239"/>
                      <a:pt x="64" y="8195"/>
                      <a:pt x="71" y="8120"/>
                    </a:cubicBezTo>
                    <a:cubicBezTo>
                      <a:pt x="79" y="8041"/>
                      <a:pt x="90" y="7922"/>
                      <a:pt x="101" y="7768"/>
                    </a:cubicBezTo>
                    <a:cubicBezTo>
                      <a:pt x="120" y="7466"/>
                      <a:pt x="142" y="7025"/>
                      <a:pt x="146" y="6480"/>
                    </a:cubicBezTo>
                    <a:cubicBezTo>
                      <a:pt x="153" y="5934"/>
                      <a:pt x="131" y="5284"/>
                      <a:pt x="123" y="4567"/>
                    </a:cubicBezTo>
                    <a:cubicBezTo>
                      <a:pt x="131" y="3858"/>
                      <a:pt x="209" y="3055"/>
                      <a:pt x="564" y="2315"/>
                    </a:cubicBezTo>
                    <a:cubicBezTo>
                      <a:pt x="740" y="1949"/>
                      <a:pt x="987" y="1628"/>
                      <a:pt x="1270" y="1371"/>
                    </a:cubicBezTo>
                    <a:cubicBezTo>
                      <a:pt x="1558" y="1116"/>
                      <a:pt x="1879" y="922"/>
                      <a:pt x="2200" y="776"/>
                    </a:cubicBezTo>
                    <a:cubicBezTo>
                      <a:pt x="2847" y="481"/>
                      <a:pt x="3500" y="399"/>
                      <a:pt x="4030" y="290"/>
                    </a:cubicBezTo>
                    <a:cubicBezTo>
                      <a:pt x="4564" y="194"/>
                      <a:pt x="5002" y="126"/>
                      <a:pt x="5300" y="81"/>
                    </a:cubicBezTo>
                    <a:cubicBezTo>
                      <a:pt x="5603" y="37"/>
                      <a:pt x="5771" y="11"/>
                      <a:pt x="5767" y="3"/>
                    </a:cubicBezTo>
                    <a:cubicBezTo>
                      <a:pt x="5767" y="1"/>
                      <a:pt x="5757" y="0"/>
                      <a:pt x="5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57"/>
              <p:cNvSpPr/>
              <p:nvPr/>
            </p:nvSpPr>
            <p:spPr>
              <a:xfrm>
                <a:off x="1377522" y="2282111"/>
                <a:ext cx="9914" cy="25309"/>
              </a:xfrm>
              <a:custGeom>
                <a:rect b="b" l="l" r="r" t="t"/>
                <a:pathLst>
                  <a:path extrusionOk="0" h="1593" w="624">
                    <a:moveTo>
                      <a:pt x="42" y="1"/>
                    </a:moveTo>
                    <a:cubicBezTo>
                      <a:pt x="42" y="1"/>
                      <a:pt x="41" y="1"/>
                      <a:pt x="41" y="1"/>
                    </a:cubicBezTo>
                    <a:cubicBezTo>
                      <a:pt x="0" y="8"/>
                      <a:pt x="71" y="393"/>
                      <a:pt x="250" y="823"/>
                    </a:cubicBezTo>
                    <a:cubicBezTo>
                      <a:pt x="428" y="1248"/>
                      <a:pt x="550" y="1592"/>
                      <a:pt x="585" y="1592"/>
                    </a:cubicBezTo>
                    <a:cubicBezTo>
                      <a:pt x="586" y="1592"/>
                      <a:pt x="586" y="1592"/>
                      <a:pt x="586" y="1592"/>
                    </a:cubicBezTo>
                    <a:cubicBezTo>
                      <a:pt x="624" y="1585"/>
                      <a:pt x="557" y="1204"/>
                      <a:pt x="377" y="774"/>
                    </a:cubicBezTo>
                    <a:cubicBezTo>
                      <a:pt x="199" y="346"/>
                      <a:pt x="76" y="1"/>
                      <a:pt x="4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57"/>
              <p:cNvSpPr/>
              <p:nvPr/>
            </p:nvSpPr>
            <p:spPr>
              <a:xfrm>
                <a:off x="1385402" y="2274104"/>
                <a:ext cx="4051" cy="33316"/>
              </a:xfrm>
              <a:custGeom>
                <a:rect b="b" l="l" r="r" t="t"/>
                <a:pathLst>
                  <a:path extrusionOk="0" h="2097" w="255"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1" y="5"/>
                      <a:pt x="56" y="475"/>
                      <a:pt x="90" y="1050"/>
                    </a:cubicBezTo>
                    <a:cubicBezTo>
                      <a:pt x="120" y="1625"/>
                      <a:pt x="49" y="2089"/>
                      <a:pt x="90" y="2096"/>
                    </a:cubicBezTo>
                    <a:cubicBezTo>
                      <a:pt x="91" y="2096"/>
                      <a:pt x="91" y="2096"/>
                      <a:pt x="91" y="2096"/>
                    </a:cubicBezTo>
                    <a:cubicBezTo>
                      <a:pt x="122" y="2096"/>
                      <a:pt x="254" y="1632"/>
                      <a:pt x="225" y="1043"/>
                    </a:cubicBezTo>
                    <a:cubicBezTo>
                      <a:pt x="191" y="459"/>
                      <a:pt x="76" y="0"/>
                      <a:pt x="4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57"/>
              <p:cNvSpPr/>
              <p:nvPr/>
            </p:nvSpPr>
            <p:spPr>
              <a:xfrm>
                <a:off x="1520811" y="2281698"/>
                <a:ext cx="8516" cy="34682"/>
              </a:xfrm>
              <a:custGeom>
                <a:rect b="b" l="l" r="r" t="t"/>
                <a:pathLst>
                  <a:path extrusionOk="0" h="2183" w="536">
                    <a:moveTo>
                      <a:pt x="36" y="1"/>
                    </a:moveTo>
                    <a:cubicBezTo>
                      <a:pt x="36" y="1"/>
                      <a:pt x="35" y="1"/>
                      <a:pt x="35" y="1"/>
                    </a:cubicBezTo>
                    <a:cubicBezTo>
                      <a:pt x="1" y="8"/>
                      <a:pt x="91" y="498"/>
                      <a:pt x="199" y="1103"/>
                    </a:cubicBezTo>
                    <a:cubicBezTo>
                      <a:pt x="310" y="1704"/>
                      <a:pt x="461" y="2182"/>
                      <a:pt x="501" y="2182"/>
                    </a:cubicBezTo>
                    <a:cubicBezTo>
                      <a:pt x="501" y="2182"/>
                      <a:pt x="502" y="2182"/>
                      <a:pt x="502" y="2182"/>
                    </a:cubicBezTo>
                    <a:cubicBezTo>
                      <a:pt x="535" y="2175"/>
                      <a:pt x="442" y="1685"/>
                      <a:pt x="334" y="1080"/>
                    </a:cubicBezTo>
                    <a:cubicBezTo>
                      <a:pt x="226" y="479"/>
                      <a:pt x="75" y="1"/>
                      <a:pt x="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57"/>
              <p:cNvSpPr/>
              <p:nvPr/>
            </p:nvSpPr>
            <p:spPr>
              <a:xfrm>
                <a:off x="1528644" y="2281650"/>
                <a:ext cx="4417" cy="34730"/>
              </a:xfrm>
              <a:custGeom>
                <a:rect b="b" l="l" r="r" t="t"/>
                <a:pathLst>
                  <a:path extrusionOk="0" h="2186" w="278">
                    <a:moveTo>
                      <a:pt x="159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21" y="4"/>
                      <a:pt x="144" y="493"/>
                      <a:pt x="109" y="1094"/>
                    </a:cubicBezTo>
                    <a:cubicBezTo>
                      <a:pt x="76" y="1696"/>
                      <a:pt x="1" y="2178"/>
                      <a:pt x="39" y="2185"/>
                    </a:cubicBezTo>
                    <a:cubicBezTo>
                      <a:pt x="39" y="2185"/>
                      <a:pt x="39" y="2185"/>
                      <a:pt x="40" y="2185"/>
                    </a:cubicBezTo>
                    <a:cubicBezTo>
                      <a:pt x="75" y="2185"/>
                      <a:pt x="211" y="1707"/>
                      <a:pt x="244" y="1102"/>
                    </a:cubicBezTo>
                    <a:cubicBezTo>
                      <a:pt x="278" y="490"/>
                      <a:pt x="193" y="0"/>
                      <a:pt x="15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57"/>
              <p:cNvSpPr/>
              <p:nvPr/>
            </p:nvSpPr>
            <p:spPr>
              <a:xfrm>
                <a:off x="1272887" y="2644108"/>
                <a:ext cx="95913" cy="2145"/>
              </a:xfrm>
              <a:custGeom>
                <a:rect b="b" l="l" r="r" t="t"/>
                <a:pathLst>
                  <a:path extrusionOk="0" h="135" w="6037">
                    <a:moveTo>
                      <a:pt x="3019" y="0"/>
                    </a:moveTo>
                    <a:cubicBezTo>
                      <a:pt x="1353" y="0"/>
                      <a:pt x="1" y="30"/>
                      <a:pt x="1" y="68"/>
                    </a:cubicBezTo>
                    <a:cubicBezTo>
                      <a:pt x="1" y="104"/>
                      <a:pt x="1353" y="135"/>
                      <a:pt x="3019" y="135"/>
                    </a:cubicBezTo>
                    <a:cubicBezTo>
                      <a:pt x="4685" y="135"/>
                      <a:pt x="6037" y="104"/>
                      <a:pt x="6037" y="68"/>
                    </a:cubicBezTo>
                    <a:cubicBezTo>
                      <a:pt x="6037" y="30"/>
                      <a:pt x="4685" y="0"/>
                      <a:pt x="30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57"/>
              <p:cNvSpPr/>
              <p:nvPr/>
            </p:nvSpPr>
            <p:spPr>
              <a:xfrm>
                <a:off x="1424517" y="2642328"/>
                <a:ext cx="109131" cy="2145"/>
              </a:xfrm>
              <a:custGeom>
                <a:rect b="b" l="l" r="r" t="t"/>
                <a:pathLst>
                  <a:path extrusionOk="0" h="135" w="6869">
                    <a:moveTo>
                      <a:pt x="3436" y="0"/>
                    </a:moveTo>
                    <a:cubicBezTo>
                      <a:pt x="1539" y="0"/>
                      <a:pt x="0" y="30"/>
                      <a:pt x="0" y="68"/>
                    </a:cubicBezTo>
                    <a:cubicBezTo>
                      <a:pt x="0" y="104"/>
                      <a:pt x="1539" y="135"/>
                      <a:pt x="3436" y="135"/>
                    </a:cubicBezTo>
                    <a:cubicBezTo>
                      <a:pt x="5330" y="135"/>
                      <a:pt x="6869" y="104"/>
                      <a:pt x="6869" y="68"/>
                    </a:cubicBezTo>
                    <a:cubicBezTo>
                      <a:pt x="6869" y="30"/>
                      <a:pt x="5330" y="0"/>
                      <a:pt x="34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57"/>
              <p:cNvSpPr/>
              <p:nvPr/>
            </p:nvSpPr>
            <p:spPr>
              <a:xfrm>
                <a:off x="1489672" y="2254228"/>
                <a:ext cx="168836" cy="387337"/>
              </a:xfrm>
              <a:custGeom>
                <a:rect b="b" l="l" r="r" t="t"/>
                <a:pathLst>
                  <a:path extrusionOk="0" h="24380" w="10627">
                    <a:moveTo>
                      <a:pt x="3164" y="1"/>
                    </a:moveTo>
                    <a:cubicBezTo>
                      <a:pt x="2716" y="8"/>
                      <a:pt x="2242" y="34"/>
                      <a:pt x="1767" y="153"/>
                    </a:cubicBezTo>
                    <a:cubicBezTo>
                      <a:pt x="1300" y="273"/>
                      <a:pt x="818" y="516"/>
                      <a:pt x="501" y="938"/>
                    </a:cubicBezTo>
                    <a:cubicBezTo>
                      <a:pt x="172" y="1356"/>
                      <a:pt x="52" y="1901"/>
                      <a:pt x="26" y="2432"/>
                    </a:cubicBezTo>
                    <a:cubicBezTo>
                      <a:pt x="0" y="2970"/>
                      <a:pt x="56" y="3511"/>
                      <a:pt x="75" y="4057"/>
                    </a:cubicBezTo>
                    <a:cubicBezTo>
                      <a:pt x="104" y="5159"/>
                      <a:pt x="135" y="6298"/>
                      <a:pt x="164" y="7467"/>
                    </a:cubicBezTo>
                    <a:cubicBezTo>
                      <a:pt x="295" y="12136"/>
                      <a:pt x="418" y="16364"/>
                      <a:pt x="482" y="19426"/>
                    </a:cubicBezTo>
                    <a:cubicBezTo>
                      <a:pt x="512" y="20950"/>
                      <a:pt x="535" y="22187"/>
                      <a:pt x="553" y="23050"/>
                    </a:cubicBezTo>
                    <a:cubicBezTo>
                      <a:pt x="561" y="23472"/>
                      <a:pt x="564" y="23805"/>
                      <a:pt x="571" y="24036"/>
                    </a:cubicBezTo>
                    <a:cubicBezTo>
                      <a:pt x="575" y="24144"/>
                      <a:pt x="575" y="24230"/>
                      <a:pt x="580" y="24294"/>
                    </a:cubicBezTo>
                    <a:cubicBezTo>
                      <a:pt x="580" y="24350"/>
                      <a:pt x="583" y="24379"/>
                      <a:pt x="587" y="24379"/>
                    </a:cubicBezTo>
                    <a:cubicBezTo>
                      <a:pt x="587" y="24379"/>
                      <a:pt x="590" y="24350"/>
                      <a:pt x="590" y="24294"/>
                    </a:cubicBezTo>
                    <a:cubicBezTo>
                      <a:pt x="594" y="24230"/>
                      <a:pt x="594" y="24144"/>
                      <a:pt x="597" y="24036"/>
                    </a:cubicBezTo>
                    <a:cubicBezTo>
                      <a:pt x="597" y="23805"/>
                      <a:pt x="602" y="23472"/>
                      <a:pt x="606" y="23050"/>
                    </a:cubicBezTo>
                    <a:cubicBezTo>
                      <a:pt x="606" y="22195"/>
                      <a:pt x="597" y="20955"/>
                      <a:pt x="580" y="19426"/>
                    </a:cubicBezTo>
                    <a:cubicBezTo>
                      <a:pt x="538" y="16364"/>
                      <a:pt x="430" y="12132"/>
                      <a:pt x="299" y="7464"/>
                    </a:cubicBezTo>
                    <a:cubicBezTo>
                      <a:pt x="269" y="6294"/>
                      <a:pt x="235" y="5155"/>
                      <a:pt x="206" y="4053"/>
                    </a:cubicBezTo>
                    <a:cubicBezTo>
                      <a:pt x="187" y="3500"/>
                      <a:pt x="131" y="2963"/>
                      <a:pt x="157" y="2439"/>
                    </a:cubicBezTo>
                    <a:cubicBezTo>
                      <a:pt x="180" y="1920"/>
                      <a:pt x="295" y="1405"/>
                      <a:pt x="597" y="1013"/>
                    </a:cubicBezTo>
                    <a:cubicBezTo>
                      <a:pt x="897" y="620"/>
                      <a:pt x="1345" y="389"/>
                      <a:pt x="1800" y="270"/>
                    </a:cubicBezTo>
                    <a:cubicBezTo>
                      <a:pt x="2256" y="150"/>
                      <a:pt x="2719" y="124"/>
                      <a:pt x="3168" y="113"/>
                    </a:cubicBezTo>
                    <a:cubicBezTo>
                      <a:pt x="4068" y="108"/>
                      <a:pt x="4905" y="105"/>
                      <a:pt x="5670" y="105"/>
                    </a:cubicBezTo>
                    <a:cubicBezTo>
                      <a:pt x="7194" y="98"/>
                      <a:pt x="8430" y="90"/>
                      <a:pt x="9297" y="86"/>
                    </a:cubicBezTo>
                    <a:cubicBezTo>
                      <a:pt x="9719" y="82"/>
                      <a:pt x="10048" y="75"/>
                      <a:pt x="10283" y="75"/>
                    </a:cubicBezTo>
                    <a:cubicBezTo>
                      <a:pt x="10391" y="72"/>
                      <a:pt x="10473" y="68"/>
                      <a:pt x="10541" y="68"/>
                    </a:cubicBezTo>
                    <a:cubicBezTo>
                      <a:pt x="10597" y="64"/>
                      <a:pt x="10627" y="64"/>
                      <a:pt x="10627" y="60"/>
                    </a:cubicBezTo>
                    <a:cubicBezTo>
                      <a:pt x="10627" y="60"/>
                      <a:pt x="10597" y="56"/>
                      <a:pt x="10541" y="53"/>
                    </a:cubicBezTo>
                    <a:cubicBezTo>
                      <a:pt x="10473" y="53"/>
                      <a:pt x="10391" y="49"/>
                      <a:pt x="10283" y="46"/>
                    </a:cubicBezTo>
                    <a:cubicBezTo>
                      <a:pt x="10048" y="46"/>
                      <a:pt x="9719" y="38"/>
                      <a:pt x="9297" y="34"/>
                    </a:cubicBezTo>
                    <a:cubicBezTo>
                      <a:pt x="8430" y="27"/>
                      <a:pt x="7194" y="19"/>
                      <a:pt x="5670" y="8"/>
                    </a:cubicBezTo>
                    <a:cubicBezTo>
                      <a:pt x="4905" y="4"/>
                      <a:pt x="4064" y="4"/>
                      <a:pt x="316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57"/>
              <p:cNvSpPr/>
              <p:nvPr/>
            </p:nvSpPr>
            <p:spPr>
              <a:xfrm>
                <a:off x="1404086" y="2309596"/>
                <a:ext cx="11487" cy="1430"/>
              </a:xfrm>
              <a:custGeom>
                <a:rect b="b" l="l" r="r" t="t"/>
                <a:pathLst>
                  <a:path extrusionOk="0" h="90" w="723">
                    <a:moveTo>
                      <a:pt x="1" y="0"/>
                    </a:moveTo>
                    <a:lnTo>
                      <a:pt x="1" y="0"/>
                    </a:lnTo>
                    <a:lnTo>
                      <a:pt x="722" y="90"/>
                    </a:lnTo>
                    <a:lnTo>
                      <a:pt x="722" y="9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57"/>
              <p:cNvSpPr/>
              <p:nvPr/>
            </p:nvSpPr>
            <p:spPr>
              <a:xfrm>
                <a:off x="1400527" y="2235116"/>
                <a:ext cx="17826" cy="75910"/>
              </a:xfrm>
              <a:custGeom>
                <a:rect b="b" l="l" r="r" t="t"/>
                <a:pathLst>
                  <a:path extrusionOk="0" h="4778" w="1122">
                    <a:moveTo>
                      <a:pt x="1121" y="280"/>
                    </a:moveTo>
                    <a:lnTo>
                      <a:pt x="1121" y="280"/>
                    </a:lnTo>
                    <a:cubicBezTo>
                      <a:pt x="1050" y="677"/>
                      <a:pt x="1028" y="1073"/>
                      <a:pt x="1024" y="1442"/>
                    </a:cubicBezTo>
                    <a:cubicBezTo>
                      <a:pt x="1028" y="1809"/>
                      <a:pt x="1036" y="2156"/>
                      <a:pt x="1043" y="2481"/>
                    </a:cubicBezTo>
                    <a:lnTo>
                      <a:pt x="1121" y="280"/>
                    </a:lnTo>
                    <a:close/>
                    <a:moveTo>
                      <a:pt x="1043" y="1"/>
                    </a:moveTo>
                    <a:cubicBezTo>
                      <a:pt x="1" y="1782"/>
                      <a:pt x="225" y="4677"/>
                      <a:pt x="225" y="4688"/>
                    </a:cubicBezTo>
                    <a:lnTo>
                      <a:pt x="946" y="4778"/>
                    </a:lnTo>
                    <a:cubicBezTo>
                      <a:pt x="946" y="4737"/>
                      <a:pt x="950" y="4692"/>
                      <a:pt x="950" y="4643"/>
                    </a:cubicBezTo>
                    <a:cubicBezTo>
                      <a:pt x="954" y="4337"/>
                      <a:pt x="961" y="3897"/>
                      <a:pt x="950" y="3355"/>
                    </a:cubicBezTo>
                    <a:cubicBezTo>
                      <a:pt x="935" y="2802"/>
                      <a:pt x="920" y="2156"/>
                      <a:pt x="902" y="1442"/>
                    </a:cubicBezTo>
                    <a:cubicBezTo>
                      <a:pt x="902" y="987"/>
                      <a:pt x="931" y="494"/>
                      <a:pt x="1043" y="1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57"/>
              <p:cNvSpPr/>
              <p:nvPr/>
            </p:nvSpPr>
            <p:spPr>
              <a:xfrm>
                <a:off x="1414842" y="2232685"/>
                <a:ext cx="3813" cy="78405"/>
              </a:xfrm>
              <a:custGeom>
                <a:rect b="b" l="l" r="r" t="t"/>
                <a:pathLst>
                  <a:path extrusionOk="0" h="4935" w="24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06" y="49"/>
                      <a:pt x="172" y="102"/>
                      <a:pt x="142" y="154"/>
                    </a:cubicBezTo>
                    <a:cubicBezTo>
                      <a:pt x="30" y="647"/>
                      <a:pt x="1" y="1140"/>
                      <a:pt x="1" y="1595"/>
                    </a:cubicBezTo>
                    <a:cubicBezTo>
                      <a:pt x="19" y="2309"/>
                      <a:pt x="34" y="2955"/>
                      <a:pt x="49" y="3508"/>
                    </a:cubicBezTo>
                    <a:cubicBezTo>
                      <a:pt x="60" y="4050"/>
                      <a:pt x="53" y="4490"/>
                      <a:pt x="49" y="4796"/>
                    </a:cubicBezTo>
                    <a:cubicBezTo>
                      <a:pt x="49" y="4845"/>
                      <a:pt x="45" y="4890"/>
                      <a:pt x="45" y="4931"/>
                    </a:cubicBezTo>
                    <a:lnTo>
                      <a:pt x="56" y="4934"/>
                    </a:lnTo>
                    <a:lnTo>
                      <a:pt x="142" y="2634"/>
                    </a:lnTo>
                    <a:cubicBezTo>
                      <a:pt x="135" y="2309"/>
                      <a:pt x="127" y="1962"/>
                      <a:pt x="123" y="1595"/>
                    </a:cubicBezTo>
                    <a:cubicBezTo>
                      <a:pt x="127" y="1226"/>
                      <a:pt x="149" y="830"/>
                      <a:pt x="220" y="433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57"/>
              <p:cNvSpPr/>
              <p:nvPr/>
            </p:nvSpPr>
            <p:spPr>
              <a:xfrm>
                <a:off x="1341425" y="2259058"/>
                <a:ext cx="70588" cy="383921"/>
              </a:xfrm>
              <a:custGeom>
                <a:rect b="b" l="l" r="r" t="t"/>
                <a:pathLst>
                  <a:path extrusionOk="0" h="24165" w="4443">
                    <a:moveTo>
                      <a:pt x="2872" y="1"/>
                    </a:moveTo>
                    <a:cubicBezTo>
                      <a:pt x="2649" y="1"/>
                      <a:pt x="2406" y="23"/>
                      <a:pt x="2148" y="88"/>
                    </a:cubicBezTo>
                    <a:cubicBezTo>
                      <a:pt x="1910" y="152"/>
                      <a:pt x="1659" y="249"/>
                      <a:pt x="1431" y="417"/>
                    </a:cubicBezTo>
                    <a:cubicBezTo>
                      <a:pt x="1200" y="578"/>
                      <a:pt x="1002" y="813"/>
                      <a:pt x="864" y="1097"/>
                    </a:cubicBezTo>
                    <a:cubicBezTo>
                      <a:pt x="580" y="1664"/>
                      <a:pt x="550" y="2364"/>
                      <a:pt x="531" y="3076"/>
                    </a:cubicBezTo>
                    <a:cubicBezTo>
                      <a:pt x="509" y="3798"/>
                      <a:pt x="486" y="4563"/>
                      <a:pt x="460" y="5374"/>
                    </a:cubicBezTo>
                    <a:cubicBezTo>
                      <a:pt x="416" y="6991"/>
                      <a:pt x="364" y="8773"/>
                      <a:pt x="311" y="10637"/>
                    </a:cubicBezTo>
                    <a:cubicBezTo>
                      <a:pt x="217" y="14368"/>
                      <a:pt x="131" y="17748"/>
                      <a:pt x="68" y="20206"/>
                    </a:cubicBezTo>
                    <a:cubicBezTo>
                      <a:pt x="42" y="21420"/>
                      <a:pt x="23" y="22410"/>
                      <a:pt x="9" y="23104"/>
                    </a:cubicBezTo>
                    <a:cubicBezTo>
                      <a:pt x="5" y="23437"/>
                      <a:pt x="1" y="23702"/>
                      <a:pt x="1" y="23892"/>
                    </a:cubicBezTo>
                    <a:lnTo>
                      <a:pt x="1" y="24098"/>
                    </a:lnTo>
                    <a:cubicBezTo>
                      <a:pt x="1" y="24142"/>
                      <a:pt x="5" y="24165"/>
                      <a:pt x="5" y="24165"/>
                    </a:cubicBezTo>
                    <a:cubicBezTo>
                      <a:pt x="9" y="24165"/>
                      <a:pt x="12" y="24142"/>
                      <a:pt x="16" y="24098"/>
                    </a:cubicBezTo>
                    <a:cubicBezTo>
                      <a:pt x="19" y="24042"/>
                      <a:pt x="23" y="23975"/>
                      <a:pt x="27" y="23892"/>
                    </a:cubicBezTo>
                    <a:cubicBezTo>
                      <a:pt x="35" y="23702"/>
                      <a:pt x="45" y="23440"/>
                      <a:pt x="61" y="23104"/>
                    </a:cubicBezTo>
                    <a:cubicBezTo>
                      <a:pt x="87" y="22410"/>
                      <a:pt x="121" y="21423"/>
                      <a:pt x="162" y="20206"/>
                    </a:cubicBezTo>
                    <a:cubicBezTo>
                      <a:pt x="236" y="17748"/>
                      <a:pt x="337" y="14371"/>
                      <a:pt x="445" y="10640"/>
                    </a:cubicBezTo>
                    <a:cubicBezTo>
                      <a:pt x="494" y="8777"/>
                      <a:pt x="543" y="6995"/>
                      <a:pt x="588" y="5377"/>
                    </a:cubicBezTo>
                    <a:cubicBezTo>
                      <a:pt x="606" y="4567"/>
                      <a:pt x="624" y="3801"/>
                      <a:pt x="643" y="3081"/>
                    </a:cubicBezTo>
                    <a:cubicBezTo>
                      <a:pt x="659" y="2364"/>
                      <a:pt x="685" y="1683"/>
                      <a:pt x="950" y="1138"/>
                    </a:cubicBezTo>
                    <a:cubicBezTo>
                      <a:pt x="1076" y="869"/>
                      <a:pt x="1264" y="642"/>
                      <a:pt x="1480" y="485"/>
                    </a:cubicBezTo>
                    <a:cubicBezTo>
                      <a:pt x="1700" y="324"/>
                      <a:pt x="1939" y="227"/>
                      <a:pt x="2167" y="163"/>
                    </a:cubicBezTo>
                    <a:cubicBezTo>
                      <a:pt x="2443" y="88"/>
                      <a:pt x="2703" y="65"/>
                      <a:pt x="2940" y="65"/>
                    </a:cubicBezTo>
                    <a:cubicBezTo>
                      <a:pt x="3104" y="65"/>
                      <a:pt x="3257" y="76"/>
                      <a:pt x="3396" y="88"/>
                    </a:cubicBezTo>
                    <a:cubicBezTo>
                      <a:pt x="3732" y="126"/>
                      <a:pt x="3994" y="182"/>
                      <a:pt x="4173" y="212"/>
                    </a:cubicBezTo>
                    <a:cubicBezTo>
                      <a:pt x="4255" y="227"/>
                      <a:pt x="4319" y="238"/>
                      <a:pt x="4375" y="249"/>
                    </a:cubicBezTo>
                    <a:cubicBezTo>
                      <a:pt x="4408" y="255"/>
                      <a:pt x="4429" y="258"/>
                      <a:pt x="4438" y="258"/>
                    </a:cubicBezTo>
                    <a:cubicBezTo>
                      <a:pt x="4441" y="258"/>
                      <a:pt x="4442" y="258"/>
                      <a:pt x="4442" y="257"/>
                    </a:cubicBezTo>
                    <a:cubicBezTo>
                      <a:pt x="4442" y="257"/>
                      <a:pt x="4420" y="249"/>
                      <a:pt x="4375" y="235"/>
                    </a:cubicBezTo>
                    <a:cubicBezTo>
                      <a:pt x="4322" y="223"/>
                      <a:pt x="4259" y="208"/>
                      <a:pt x="4177" y="185"/>
                    </a:cubicBezTo>
                    <a:cubicBezTo>
                      <a:pt x="4001" y="145"/>
                      <a:pt x="3743" y="85"/>
                      <a:pt x="3400" y="36"/>
                    </a:cubicBezTo>
                    <a:cubicBezTo>
                      <a:pt x="3242" y="17"/>
                      <a:pt x="3065" y="1"/>
                      <a:pt x="287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57"/>
              <p:cNvSpPr/>
              <p:nvPr/>
            </p:nvSpPr>
            <p:spPr>
              <a:xfrm>
                <a:off x="1264355" y="1952366"/>
                <a:ext cx="267339" cy="186265"/>
              </a:xfrm>
              <a:custGeom>
                <a:rect b="b" l="l" r="r" t="t"/>
                <a:pathLst>
                  <a:path extrusionOk="0" h="11724" w="16827">
                    <a:moveTo>
                      <a:pt x="8818" y="0"/>
                    </a:moveTo>
                    <a:cubicBezTo>
                      <a:pt x="8818" y="0"/>
                      <a:pt x="2305" y="6529"/>
                      <a:pt x="1061" y="7993"/>
                    </a:cubicBezTo>
                    <a:cubicBezTo>
                      <a:pt x="0" y="9240"/>
                      <a:pt x="691" y="11594"/>
                      <a:pt x="1580" y="11695"/>
                    </a:cubicBezTo>
                    <a:cubicBezTo>
                      <a:pt x="1762" y="11715"/>
                      <a:pt x="2511" y="11724"/>
                      <a:pt x="3587" y="11724"/>
                    </a:cubicBezTo>
                    <a:cubicBezTo>
                      <a:pt x="7755" y="11724"/>
                      <a:pt x="16827" y="11601"/>
                      <a:pt x="16827" y="11601"/>
                    </a:cubicBezTo>
                    <a:lnTo>
                      <a:pt x="16636" y="8661"/>
                    </a:lnTo>
                    <a:cubicBezTo>
                      <a:pt x="16636" y="8661"/>
                      <a:pt x="15625" y="8666"/>
                      <a:pt x="14259" y="8666"/>
                    </a:cubicBezTo>
                    <a:cubicBezTo>
                      <a:pt x="11484" y="8666"/>
                      <a:pt x="7246" y="8647"/>
                      <a:pt x="7063" y="8535"/>
                    </a:cubicBezTo>
                    <a:cubicBezTo>
                      <a:pt x="6790" y="8363"/>
                      <a:pt x="12442" y="2648"/>
                      <a:pt x="12442" y="2648"/>
                    </a:cubicBezTo>
                    <a:lnTo>
                      <a:pt x="881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57"/>
              <p:cNvSpPr/>
              <p:nvPr/>
            </p:nvSpPr>
            <p:spPr>
              <a:xfrm>
                <a:off x="1448539" y="1965886"/>
                <a:ext cx="288056" cy="171267"/>
              </a:xfrm>
              <a:custGeom>
                <a:rect b="b" l="l" r="r" t="t"/>
                <a:pathLst>
                  <a:path extrusionOk="0" h="10780" w="18131">
                    <a:moveTo>
                      <a:pt x="14445" y="1"/>
                    </a:moveTo>
                    <a:lnTo>
                      <a:pt x="10209" y="894"/>
                    </a:lnTo>
                    <a:cubicBezTo>
                      <a:pt x="10209" y="894"/>
                      <a:pt x="11987" y="6312"/>
                      <a:pt x="12050" y="6959"/>
                    </a:cubicBezTo>
                    <a:cubicBezTo>
                      <a:pt x="12110" y="7605"/>
                      <a:pt x="1" y="7635"/>
                      <a:pt x="1" y="7635"/>
                    </a:cubicBezTo>
                    <a:lnTo>
                      <a:pt x="935" y="10668"/>
                    </a:lnTo>
                    <a:cubicBezTo>
                      <a:pt x="935" y="10668"/>
                      <a:pt x="6502" y="10779"/>
                      <a:pt x="10906" y="10779"/>
                    </a:cubicBezTo>
                    <a:cubicBezTo>
                      <a:pt x="13108" y="10779"/>
                      <a:pt x="15018" y="10752"/>
                      <a:pt x="15797" y="10668"/>
                    </a:cubicBezTo>
                    <a:cubicBezTo>
                      <a:pt x="18131" y="10418"/>
                      <a:pt x="16902" y="7419"/>
                      <a:pt x="16663" y="6709"/>
                    </a:cubicBezTo>
                    <a:cubicBezTo>
                      <a:pt x="16424" y="5999"/>
                      <a:pt x="14445" y="1"/>
                      <a:pt x="1444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57"/>
              <p:cNvSpPr/>
              <p:nvPr/>
            </p:nvSpPr>
            <p:spPr>
              <a:xfrm>
                <a:off x="1258000" y="1933126"/>
                <a:ext cx="400619" cy="201136"/>
              </a:xfrm>
              <a:custGeom>
                <a:rect b="b" l="l" r="r" t="t"/>
                <a:pathLst>
                  <a:path extrusionOk="0" h="12660" w="25216">
                    <a:moveTo>
                      <a:pt x="13473" y="1"/>
                    </a:moveTo>
                    <a:lnTo>
                      <a:pt x="0" y="191"/>
                    </a:lnTo>
                    <a:lnTo>
                      <a:pt x="4501" y="12659"/>
                    </a:lnTo>
                    <a:lnTo>
                      <a:pt x="25216" y="12648"/>
                    </a:lnTo>
                    <a:lnTo>
                      <a:pt x="25074" y="12039"/>
                    </a:lnTo>
                    <a:lnTo>
                      <a:pt x="17301" y="11755"/>
                    </a:lnTo>
                    <a:lnTo>
                      <a:pt x="134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57"/>
              <p:cNvSpPr/>
              <p:nvPr/>
            </p:nvSpPr>
            <p:spPr>
              <a:xfrm>
                <a:off x="1380715" y="2014931"/>
                <a:ext cx="25293" cy="26850"/>
              </a:xfrm>
              <a:custGeom>
                <a:rect b="b" l="l" r="r" t="t"/>
                <a:pathLst>
                  <a:path extrusionOk="0" h="1690" w="1592">
                    <a:moveTo>
                      <a:pt x="761" y="0"/>
                    </a:moveTo>
                    <a:cubicBezTo>
                      <a:pt x="724" y="0"/>
                      <a:pt x="687" y="3"/>
                      <a:pt x="651" y="10"/>
                    </a:cubicBezTo>
                    <a:cubicBezTo>
                      <a:pt x="254" y="81"/>
                      <a:pt x="1" y="510"/>
                      <a:pt x="82" y="970"/>
                    </a:cubicBezTo>
                    <a:cubicBezTo>
                      <a:pt x="157" y="1389"/>
                      <a:pt x="482" y="1689"/>
                      <a:pt x="834" y="1689"/>
                    </a:cubicBezTo>
                    <a:cubicBezTo>
                      <a:pt x="871" y="1689"/>
                      <a:pt x="908" y="1686"/>
                      <a:pt x="946" y="1679"/>
                    </a:cubicBezTo>
                    <a:cubicBezTo>
                      <a:pt x="1337" y="1608"/>
                      <a:pt x="1592" y="1179"/>
                      <a:pt x="1509" y="720"/>
                    </a:cubicBezTo>
                    <a:cubicBezTo>
                      <a:pt x="1435" y="300"/>
                      <a:pt x="1112" y="0"/>
                      <a:pt x="76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1" name="Google Shape;2251;p57"/>
            <p:cNvGrpSpPr/>
            <p:nvPr/>
          </p:nvGrpSpPr>
          <p:grpSpPr>
            <a:xfrm>
              <a:off x="689329" y="4159568"/>
              <a:ext cx="2855542" cy="983953"/>
              <a:chOff x="4857224" y="3925297"/>
              <a:chExt cx="2371910" cy="1100742"/>
            </a:xfrm>
          </p:grpSpPr>
          <p:sp>
            <p:nvSpPr>
              <p:cNvPr id="2252" name="Google Shape;2252;p57"/>
              <p:cNvSpPr/>
              <p:nvPr/>
            </p:nvSpPr>
            <p:spPr>
              <a:xfrm flipH="1">
                <a:off x="6620122" y="4175756"/>
                <a:ext cx="454956" cy="850283"/>
              </a:xfrm>
              <a:custGeom>
                <a:rect b="b" l="l" r="r" t="t"/>
                <a:pathLst>
                  <a:path extrusionOk="0" h="17596" w="9415">
                    <a:moveTo>
                      <a:pt x="0" y="1"/>
                    </a:moveTo>
                    <a:lnTo>
                      <a:pt x="0" y="15912"/>
                    </a:lnTo>
                    <a:cubicBezTo>
                      <a:pt x="0" y="16842"/>
                      <a:pt x="620" y="17595"/>
                      <a:pt x="1382" y="17595"/>
                    </a:cubicBezTo>
                    <a:lnTo>
                      <a:pt x="8029" y="17595"/>
                    </a:lnTo>
                    <a:cubicBezTo>
                      <a:pt x="8794" y="17595"/>
                      <a:pt x="9415" y="16842"/>
                      <a:pt x="9415" y="15912"/>
                    </a:cubicBezTo>
                    <a:lnTo>
                      <a:pt x="9415" y="1"/>
                    </a:lnTo>
                    <a:lnTo>
                      <a:pt x="9228" y="1"/>
                    </a:lnTo>
                    <a:lnTo>
                      <a:pt x="9228" y="15912"/>
                    </a:lnTo>
                    <a:cubicBezTo>
                      <a:pt x="9228" y="16737"/>
                      <a:pt x="8693" y="17413"/>
                      <a:pt x="8029" y="17413"/>
                    </a:cubicBezTo>
                    <a:lnTo>
                      <a:pt x="1382" y="17413"/>
                    </a:lnTo>
                    <a:cubicBezTo>
                      <a:pt x="721" y="17413"/>
                      <a:pt x="183" y="16737"/>
                      <a:pt x="183" y="15912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57"/>
              <p:cNvSpPr/>
              <p:nvPr/>
            </p:nvSpPr>
            <p:spPr>
              <a:xfrm flipH="1">
                <a:off x="4865016" y="4175756"/>
                <a:ext cx="455005" cy="850283"/>
              </a:xfrm>
              <a:custGeom>
                <a:rect b="b" l="l" r="r" t="t"/>
                <a:pathLst>
                  <a:path extrusionOk="0" h="17596" w="9416">
                    <a:moveTo>
                      <a:pt x="1" y="1"/>
                    </a:moveTo>
                    <a:lnTo>
                      <a:pt x="1" y="15912"/>
                    </a:lnTo>
                    <a:cubicBezTo>
                      <a:pt x="1" y="16842"/>
                      <a:pt x="622" y="17595"/>
                      <a:pt x="1383" y="17595"/>
                    </a:cubicBezTo>
                    <a:lnTo>
                      <a:pt x="8030" y="17595"/>
                    </a:lnTo>
                    <a:cubicBezTo>
                      <a:pt x="8794" y="17595"/>
                      <a:pt x="9415" y="16842"/>
                      <a:pt x="9415" y="15912"/>
                    </a:cubicBezTo>
                    <a:lnTo>
                      <a:pt x="9415" y="1"/>
                    </a:lnTo>
                    <a:lnTo>
                      <a:pt x="9229" y="1"/>
                    </a:lnTo>
                    <a:lnTo>
                      <a:pt x="9229" y="15912"/>
                    </a:lnTo>
                    <a:cubicBezTo>
                      <a:pt x="9229" y="16737"/>
                      <a:pt x="8694" y="17413"/>
                      <a:pt x="8030" y="17413"/>
                    </a:cubicBezTo>
                    <a:lnTo>
                      <a:pt x="1383" y="17413"/>
                    </a:lnTo>
                    <a:cubicBezTo>
                      <a:pt x="723" y="17413"/>
                      <a:pt x="184" y="16737"/>
                      <a:pt x="184" y="15912"/>
                    </a:cubicBezTo>
                    <a:lnTo>
                      <a:pt x="18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57"/>
              <p:cNvSpPr/>
              <p:nvPr/>
            </p:nvSpPr>
            <p:spPr>
              <a:xfrm flipH="1">
                <a:off x="4857224" y="3925297"/>
                <a:ext cx="2371910" cy="250504"/>
              </a:xfrm>
              <a:custGeom>
                <a:rect b="b" l="l" r="r" t="t"/>
                <a:pathLst>
                  <a:path extrusionOk="0" h="5184" w="49085">
                    <a:moveTo>
                      <a:pt x="1" y="0"/>
                    </a:moveTo>
                    <a:lnTo>
                      <a:pt x="1" y="5184"/>
                    </a:lnTo>
                    <a:lnTo>
                      <a:pt x="49084" y="5184"/>
                    </a:lnTo>
                    <a:lnTo>
                      <a:pt x="49084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57"/>
              <p:cNvSpPr/>
              <p:nvPr/>
            </p:nvSpPr>
            <p:spPr>
              <a:xfrm flipH="1">
                <a:off x="6769635" y="4175756"/>
                <a:ext cx="455005" cy="850283"/>
              </a:xfrm>
              <a:custGeom>
                <a:rect b="b" l="l" r="r" t="t"/>
                <a:pathLst>
                  <a:path extrusionOk="0" h="17596" w="9416">
                    <a:moveTo>
                      <a:pt x="1" y="1"/>
                    </a:moveTo>
                    <a:lnTo>
                      <a:pt x="1" y="15912"/>
                    </a:lnTo>
                    <a:cubicBezTo>
                      <a:pt x="1" y="16842"/>
                      <a:pt x="622" y="17595"/>
                      <a:pt x="1386" y="17595"/>
                    </a:cubicBezTo>
                    <a:lnTo>
                      <a:pt x="8034" y="17595"/>
                    </a:lnTo>
                    <a:cubicBezTo>
                      <a:pt x="8794" y="17595"/>
                      <a:pt x="9415" y="16842"/>
                      <a:pt x="9415" y="15912"/>
                    </a:cubicBezTo>
                    <a:lnTo>
                      <a:pt x="9415" y="1"/>
                    </a:lnTo>
                    <a:lnTo>
                      <a:pt x="9233" y="1"/>
                    </a:lnTo>
                    <a:lnTo>
                      <a:pt x="9233" y="15912"/>
                    </a:lnTo>
                    <a:cubicBezTo>
                      <a:pt x="9233" y="16737"/>
                      <a:pt x="8694" y="17413"/>
                      <a:pt x="8034" y="17413"/>
                    </a:cubicBezTo>
                    <a:lnTo>
                      <a:pt x="1386" y="17413"/>
                    </a:lnTo>
                    <a:cubicBezTo>
                      <a:pt x="722" y="17413"/>
                      <a:pt x="188" y="16737"/>
                      <a:pt x="188" y="15912"/>
                    </a:cubicBez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57"/>
              <p:cNvSpPr/>
              <p:nvPr/>
            </p:nvSpPr>
            <p:spPr>
              <a:xfrm flipH="1">
                <a:off x="5039125" y="4175756"/>
                <a:ext cx="455005" cy="850283"/>
              </a:xfrm>
              <a:custGeom>
                <a:rect b="b" l="l" r="r" t="t"/>
                <a:pathLst>
                  <a:path extrusionOk="0" h="17596" w="9416">
                    <a:moveTo>
                      <a:pt x="0" y="1"/>
                    </a:moveTo>
                    <a:lnTo>
                      <a:pt x="0" y="15912"/>
                    </a:lnTo>
                    <a:cubicBezTo>
                      <a:pt x="0" y="16842"/>
                      <a:pt x="622" y="17595"/>
                      <a:pt x="1382" y="17595"/>
                    </a:cubicBezTo>
                    <a:lnTo>
                      <a:pt x="8033" y="17595"/>
                    </a:lnTo>
                    <a:cubicBezTo>
                      <a:pt x="8794" y="17595"/>
                      <a:pt x="9415" y="16842"/>
                      <a:pt x="9415" y="15912"/>
                    </a:cubicBezTo>
                    <a:lnTo>
                      <a:pt x="9415" y="1"/>
                    </a:lnTo>
                    <a:lnTo>
                      <a:pt x="9232" y="1"/>
                    </a:lnTo>
                    <a:lnTo>
                      <a:pt x="9232" y="15912"/>
                    </a:lnTo>
                    <a:cubicBezTo>
                      <a:pt x="9232" y="16737"/>
                      <a:pt x="8693" y="17413"/>
                      <a:pt x="8033" y="17413"/>
                    </a:cubicBezTo>
                    <a:lnTo>
                      <a:pt x="1382" y="17413"/>
                    </a:lnTo>
                    <a:cubicBezTo>
                      <a:pt x="721" y="17413"/>
                      <a:pt x="183" y="16737"/>
                      <a:pt x="183" y="15912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58"/>
          <p:cNvSpPr txBox="1"/>
          <p:nvPr>
            <p:ph type="ctrTitle"/>
          </p:nvPr>
        </p:nvSpPr>
        <p:spPr>
          <a:xfrm>
            <a:off x="4045200" y="457300"/>
            <a:ext cx="4330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Linear Regression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262" name="Google Shape;2262;p58"/>
          <p:cNvSpPr txBox="1"/>
          <p:nvPr/>
        </p:nvSpPr>
        <p:spPr>
          <a:xfrm>
            <a:off x="5104300" y="1111225"/>
            <a:ext cx="37692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Multiple Linear Regression: Actual vs. Predicted Admit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The MSE of 0.0 shows predicted values are extremely close to actual values. An R-squared of 0.82 indicates that ‘GRE Score,’ ‘TOEFL Score,’ ‘University Rating,’ ‘SOP,’ ‘LOR,’ ‘CGPA,’ and ‘Research’ explain 82% of the variance in ‘Chance of Admit,’ outperforming ‘GRE Score’ alone.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To conclude, Multiple Linear Regression outperforms Simple Linear Regression, as it leads to a lower MSE and a higher R squared. 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263" name="Google Shape;226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75" y="1111225"/>
            <a:ext cx="4572000" cy="3712882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59"/>
          <p:cNvSpPr/>
          <p:nvPr/>
        </p:nvSpPr>
        <p:spPr>
          <a:xfrm>
            <a:off x="3436890" y="1848167"/>
            <a:ext cx="2412600" cy="2002200"/>
          </a:xfrm>
          <a:prstGeom prst="roundRect">
            <a:avLst>
              <a:gd fmla="val 1472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9" name="Google Shape;2269;p59"/>
          <p:cNvGrpSpPr/>
          <p:nvPr/>
        </p:nvGrpSpPr>
        <p:grpSpPr>
          <a:xfrm>
            <a:off x="3366506" y="1626793"/>
            <a:ext cx="2412587" cy="2151820"/>
            <a:chOff x="4741999" y="986350"/>
            <a:chExt cx="3029365" cy="2547136"/>
          </a:xfrm>
        </p:grpSpPr>
        <p:sp>
          <p:nvSpPr>
            <p:cNvPr id="2270" name="Google Shape;2270;p59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9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9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9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9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9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9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9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9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9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9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9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9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9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59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5" name="Google Shape;2285;p59"/>
          <p:cNvSpPr/>
          <p:nvPr/>
        </p:nvSpPr>
        <p:spPr>
          <a:xfrm>
            <a:off x="4179058" y="1849324"/>
            <a:ext cx="988697" cy="294128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6" name="Google Shape;2286;p59"/>
          <p:cNvGrpSpPr/>
          <p:nvPr/>
        </p:nvGrpSpPr>
        <p:grpSpPr>
          <a:xfrm>
            <a:off x="2636990" y="2910957"/>
            <a:ext cx="1024949" cy="330737"/>
            <a:chOff x="3551493" y="2562740"/>
            <a:chExt cx="1286978" cy="391497"/>
          </a:xfrm>
        </p:grpSpPr>
        <p:sp>
          <p:nvSpPr>
            <p:cNvPr id="2287" name="Google Shape;2287;p59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59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59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59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59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9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3" name="Google Shape;2293;p59"/>
          <p:cNvSpPr txBox="1"/>
          <p:nvPr>
            <p:ph type="ctrTitle"/>
          </p:nvPr>
        </p:nvSpPr>
        <p:spPr>
          <a:xfrm>
            <a:off x="1299238" y="294225"/>
            <a:ext cx="6687900" cy="937800"/>
          </a:xfrm>
          <a:prstGeom prst="rect">
            <a:avLst/>
          </a:prstGeom>
          <a:solidFill>
            <a:srgbClr val="FFE59A"/>
          </a:solidFill>
          <a:ln cap="flat" cmpd="sng" w="76200">
            <a:solidFill>
              <a:srgbClr val="FFE5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960">
                <a:latin typeface="Anaheim"/>
                <a:ea typeface="Anaheim"/>
                <a:cs typeface="Anaheim"/>
                <a:sym typeface="Anaheim"/>
              </a:rPr>
              <a:t>print("the end")</a:t>
            </a:r>
            <a:endParaRPr sz="496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294" name="Google Shape;2294;p59"/>
          <p:cNvGrpSpPr/>
          <p:nvPr/>
        </p:nvGrpSpPr>
        <p:grpSpPr>
          <a:xfrm>
            <a:off x="4000704" y="4036731"/>
            <a:ext cx="161756" cy="348126"/>
            <a:chOff x="7764635" y="2404362"/>
            <a:chExt cx="353565" cy="717489"/>
          </a:xfrm>
        </p:grpSpPr>
        <p:sp>
          <p:nvSpPr>
            <p:cNvPr id="2295" name="Google Shape;2295;p59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59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7" name="Google Shape;2297;p59"/>
          <p:cNvSpPr/>
          <p:nvPr/>
        </p:nvSpPr>
        <p:spPr>
          <a:xfrm>
            <a:off x="3054561" y="1489249"/>
            <a:ext cx="189829" cy="510870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59"/>
          <p:cNvSpPr/>
          <p:nvPr/>
        </p:nvSpPr>
        <p:spPr>
          <a:xfrm>
            <a:off x="2942824" y="1779661"/>
            <a:ext cx="114883" cy="30869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9" name="Google Shape;2299;p59"/>
          <p:cNvGrpSpPr/>
          <p:nvPr/>
        </p:nvGrpSpPr>
        <p:grpSpPr>
          <a:xfrm>
            <a:off x="5837033" y="3530815"/>
            <a:ext cx="619382" cy="1127286"/>
            <a:chOff x="7825967" y="3240163"/>
            <a:chExt cx="777728" cy="1334382"/>
          </a:xfrm>
        </p:grpSpPr>
        <p:sp>
          <p:nvSpPr>
            <p:cNvPr id="2300" name="Google Shape;2300;p59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9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59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59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9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9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6" name="Google Shape;2306;p59"/>
          <p:cNvSpPr/>
          <p:nvPr/>
        </p:nvSpPr>
        <p:spPr>
          <a:xfrm>
            <a:off x="2199238" y="4643267"/>
            <a:ext cx="4745516" cy="429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7" name="Google Shape;2307;p59"/>
          <p:cNvGrpSpPr/>
          <p:nvPr/>
        </p:nvGrpSpPr>
        <p:grpSpPr>
          <a:xfrm>
            <a:off x="2537998" y="3991358"/>
            <a:ext cx="459493" cy="653311"/>
            <a:chOff x="3429656" y="3785314"/>
            <a:chExt cx="576962" cy="773332"/>
          </a:xfrm>
        </p:grpSpPr>
        <p:sp>
          <p:nvSpPr>
            <p:cNvPr id="2308" name="Google Shape;2308;p59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59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59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59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59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59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4" name="Google Shape;2314;p59"/>
          <p:cNvSpPr/>
          <p:nvPr/>
        </p:nvSpPr>
        <p:spPr>
          <a:xfrm>
            <a:off x="4379648" y="2366747"/>
            <a:ext cx="17121" cy="1801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59"/>
          <p:cNvSpPr/>
          <p:nvPr/>
        </p:nvSpPr>
        <p:spPr>
          <a:xfrm>
            <a:off x="5067960" y="2644335"/>
            <a:ext cx="17156" cy="18198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59"/>
          <p:cNvSpPr/>
          <p:nvPr/>
        </p:nvSpPr>
        <p:spPr>
          <a:xfrm>
            <a:off x="4942771" y="3964973"/>
            <a:ext cx="54996" cy="13194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7" name="Google Shape;2317;p59"/>
          <p:cNvSpPr/>
          <p:nvPr/>
        </p:nvSpPr>
        <p:spPr>
          <a:xfrm>
            <a:off x="5134240" y="3964973"/>
            <a:ext cx="55135" cy="13194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59"/>
          <p:cNvSpPr/>
          <p:nvPr/>
        </p:nvSpPr>
        <p:spPr>
          <a:xfrm>
            <a:off x="5325849" y="3964973"/>
            <a:ext cx="55170" cy="13194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59"/>
          <p:cNvSpPr/>
          <p:nvPr/>
        </p:nvSpPr>
        <p:spPr>
          <a:xfrm>
            <a:off x="5517493" y="3964973"/>
            <a:ext cx="55170" cy="13194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59"/>
          <p:cNvSpPr/>
          <p:nvPr/>
        </p:nvSpPr>
        <p:spPr>
          <a:xfrm>
            <a:off x="5065654" y="3350054"/>
            <a:ext cx="19462" cy="1975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59"/>
          <p:cNvSpPr/>
          <p:nvPr/>
        </p:nvSpPr>
        <p:spPr>
          <a:xfrm>
            <a:off x="4407229" y="3042554"/>
            <a:ext cx="1284949" cy="1234905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2" name="Google Shape;2322;p59"/>
          <p:cNvSpPr/>
          <p:nvPr/>
        </p:nvSpPr>
        <p:spPr>
          <a:xfrm>
            <a:off x="5293041" y="3306618"/>
            <a:ext cx="19427" cy="19940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3" name="Google Shape;2323;p59"/>
          <p:cNvGrpSpPr/>
          <p:nvPr/>
        </p:nvGrpSpPr>
        <p:grpSpPr>
          <a:xfrm>
            <a:off x="4462079" y="3118676"/>
            <a:ext cx="1121085" cy="1086537"/>
            <a:chOff x="6117656" y="2752309"/>
            <a:chExt cx="1407691" cy="1286147"/>
          </a:xfrm>
        </p:grpSpPr>
        <p:sp>
          <p:nvSpPr>
            <p:cNvPr id="2324" name="Google Shape;2324;p59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9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9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59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59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59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9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59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59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59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59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59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59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59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59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59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59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59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2" name="Google Shape;2342;p59"/>
          <p:cNvGrpSpPr/>
          <p:nvPr/>
        </p:nvGrpSpPr>
        <p:grpSpPr>
          <a:xfrm>
            <a:off x="2546627" y="2207335"/>
            <a:ext cx="1030991" cy="498071"/>
            <a:chOff x="3940094" y="1807838"/>
            <a:chExt cx="1294564" cy="589573"/>
          </a:xfrm>
        </p:grpSpPr>
        <p:grpSp>
          <p:nvGrpSpPr>
            <p:cNvPr id="2343" name="Google Shape;2343;p59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344" name="Google Shape;2344;p59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59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46" name="Google Shape;2346;p59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9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9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9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9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9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2" name="Google Shape;2352;p59"/>
          <p:cNvGrpSpPr/>
          <p:nvPr/>
        </p:nvGrpSpPr>
        <p:grpSpPr>
          <a:xfrm>
            <a:off x="4341572" y="1912974"/>
            <a:ext cx="721544" cy="115453"/>
            <a:chOff x="5966342" y="1378202"/>
            <a:chExt cx="906007" cy="136663"/>
          </a:xfrm>
        </p:grpSpPr>
        <p:sp>
          <p:nvSpPr>
            <p:cNvPr id="2353" name="Google Shape;2353;p59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9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9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9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7" name="Google Shape;2357;p59"/>
          <p:cNvGrpSpPr/>
          <p:nvPr/>
        </p:nvGrpSpPr>
        <p:grpSpPr>
          <a:xfrm>
            <a:off x="5572633" y="1957833"/>
            <a:ext cx="883788" cy="847189"/>
            <a:chOff x="7739700" y="1512500"/>
            <a:chExt cx="1109728" cy="1002828"/>
          </a:xfrm>
        </p:grpSpPr>
        <p:sp>
          <p:nvSpPr>
            <p:cNvPr id="2358" name="Google Shape;2358;p59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9" name="Google Shape;2359;p59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0" name="Google Shape;2360;p59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59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59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59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59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59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59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59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59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59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59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59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59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59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59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59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76" name="Google Shape;2376;p59"/>
          <p:cNvGrpSpPr/>
          <p:nvPr/>
        </p:nvGrpSpPr>
        <p:grpSpPr>
          <a:xfrm>
            <a:off x="2904302" y="3379302"/>
            <a:ext cx="1257772" cy="567108"/>
            <a:chOff x="4161633" y="3060816"/>
            <a:chExt cx="1579322" cy="671293"/>
          </a:xfrm>
        </p:grpSpPr>
        <p:sp>
          <p:nvSpPr>
            <p:cNvPr id="2377" name="Google Shape;2377;p59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59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9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9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59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59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59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4" name="Google Shape;2384;p59"/>
          <p:cNvSpPr/>
          <p:nvPr/>
        </p:nvSpPr>
        <p:spPr>
          <a:xfrm rot="-5400000">
            <a:off x="5182008" y="2461819"/>
            <a:ext cx="58200" cy="126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5" name="Google Shape;2385;p59"/>
          <p:cNvSpPr/>
          <p:nvPr/>
        </p:nvSpPr>
        <p:spPr>
          <a:xfrm>
            <a:off x="4023197" y="2626321"/>
            <a:ext cx="17121" cy="1801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6" name="Google Shape;2386;p59"/>
          <p:cNvSpPr/>
          <p:nvPr/>
        </p:nvSpPr>
        <p:spPr>
          <a:xfrm>
            <a:off x="5479243" y="2366747"/>
            <a:ext cx="17121" cy="1801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7" name="Google Shape;2387;p59"/>
          <p:cNvSpPr/>
          <p:nvPr/>
        </p:nvSpPr>
        <p:spPr>
          <a:xfrm>
            <a:off x="2851431" y="3447132"/>
            <a:ext cx="1257802" cy="5440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8" name="Google Shape;2388;p59"/>
          <p:cNvSpPr/>
          <p:nvPr/>
        </p:nvSpPr>
        <p:spPr>
          <a:xfrm>
            <a:off x="2655124" y="3201202"/>
            <a:ext cx="988697" cy="294128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9" name="Google Shape;2389;p59"/>
          <p:cNvSpPr/>
          <p:nvPr/>
        </p:nvSpPr>
        <p:spPr>
          <a:xfrm>
            <a:off x="4148850" y="1823583"/>
            <a:ext cx="988697" cy="294128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0" name="Google Shape;2390;p59"/>
          <p:cNvGrpSpPr/>
          <p:nvPr/>
        </p:nvGrpSpPr>
        <p:grpSpPr>
          <a:xfrm>
            <a:off x="2913803" y="2088350"/>
            <a:ext cx="1211226" cy="2342857"/>
            <a:chOff x="-823767" y="1667843"/>
            <a:chExt cx="1580203" cy="2881743"/>
          </a:xfrm>
        </p:grpSpPr>
        <p:sp>
          <p:nvSpPr>
            <p:cNvPr id="2391" name="Google Shape;2391;p59"/>
            <p:cNvSpPr/>
            <p:nvPr/>
          </p:nvSpPr>
          <p:spPr>
            <a:xfrm>
              <a:off x="-216393" y="1767355"/>
              <a:ext cx="5288" cy="1517707"/>
            </a:xfrm>
            <a:custGeom>
              <a:rect b="b" l="l" r="r" t="t"/>
              <a:pathLst>
                <a:path extrusionOk="0" h="33294" w="116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59"/>
            <p:cNvSpPr/>
            <p:nvPr/>
          </p:nvSpPr>
          <p:spPr>
            <a:xfrm>
              <a:off x="253178" y="2086723"/>
              <a:ext cx="22382" cy="22337"/>
            </a:xfrm>
            <a:custGeom>
              <a:rect b="b" l="l" r="r" t="t"/>
              <a:pathLst>
                <a:path extrusionOk="0" h="490" w="491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9"/>
            <p:cNvSpPr/>
            <p:nvPr/>
          </p:nvSpPr>
          <p:spPr>
            <a:xfrm>
              <a:off x="-224917" y="1767355"/>
              <a:ext cx="22337" cy="22382"/>
            </a:xfrm>
            <a:custGeom>
              <a:rect b="b" l="l" r="r" t="t"/>
              <a:pathLst>
                <a:path extrusionOk="0" h="491" w="49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9"/>
            <p:cNvSpPr/>
            <p:nvPr/>
          </p:nvSpPr>
          <p:spPr>
            <a:xfrm>
              <a:off x="-235675" y="4406176"/>
              <a:ext cx="327711" cy="143137"/>
            </a:xfrm>
            <a:custGeom>
              <a:rect b="b" l="l" r="r" t="t"/>
              <a:pathLst>
                <a:path extrusionOk="0" h="3140" w="7189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9"/>
            <p:cNvSpPr/>
            <p:nvPr/>
          </p:nvSpPr>
          <p:spPr>
            <a:xfrm>
              <a:off x="-235265" y="4494748"/>
              <a:ext cx="64366" cy="49505"/>
            </a:xfrm>
            <a:custGeom>
              <a:rect b="b" l="l" r="r" t="t"/>
              <a:pathLst>
                <a:path extrusionOk="0" h="1086" w="1412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9"/>
            <p:cNvSpPr/>
            <p:nvPr/>
          </p:nvSpPr>
          <p:spPr>
            <a:xfrm>
              <a:off x="-233897" y="4517540"/>
              <a:ext cx="301864" cy="32046"/>
            </a:xfrm>
            <a:custGeom>
              <a:rect b="b" l="l" r="r" t="t"/>
              <a:pathLst>
                <a:path extrusionOk="0" h="703" w="6622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59"/>
            <p:cNvSpPr/>
            <p:nvPr/>
          </p:nvSpPr>
          <p:spPr>
            <a:xfrm>
              <a:off x="-236450" y="4537415"/>
              <a:ext cx="298217" cy="7020"/>
            </a:xfrm>
            <a:custGeom>
              <a:rect b="b" l="l" r="r" t="t"/>
              <a:pathLst>
                <a:path extrusionOk="0" h="154" w="6542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59"/>
            <p:cNvSpPr/>
            <p:nvPr/>
          </p:nvSpPr>
          <p:spPr>
            <a:xfrm>
              <a:off x="-730" y="4515443"/>
              <a:ext cx="17915" cy="27807"/>
            </a:xfrm>
            <a:custGeom>
              <a:rect b="b" l="l" r="r" t="t"/>
              <a:pathLst>
                <a:path extrusionOk="0" h="610" w="393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9"/>
            <p:cNvSpPr/>
            <p:nvPr/>
          </p:nvSpPr>
          <p:spPr>
            <a:xfrm>
              <a:off x="-52378" y="4502953"/>
              <a:ext cx="9983" cy="14815"/>
            </a:xfrm>
            <a:custGeom>
              <a:rect b="b" l="l" r="r" t="t"/>
              <a:pathLst>
                <a:path extrusionOk="0" h="325" w="219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9"/>
            <p:cNvSpPr/>
            <p:nvPr/>
          </p:nvSpPr>
          <p:spPr>
            <a:xfrm>
              <a:off x="-66737" y="4500492"/>
              <a:ext cx="11579" cy="10165"/>
            </a:xfrm>
            <a:custGeom>
              <a:rect b="b" l="l" r="r" t="t"/>
              <a:pathLst>
                <a:path extrusionOk="0" h="223" w="254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59"/>
            <p:cNvSpPr/>
            <p:nvPr/>
          </p:nvSpPr>
          <p:spPr>
            <a:xfrm>
              <a:off x="-75718" y="4492970"/>
              <a:ext cx="18599" cy="2279"/>
            </a:xfrm>
            <a:custGeom>
              <a:rect b="b" l="l" r="r" t="t"/>
              <a:pathLst>
                <a:path extrusionOk="0" h="50" w="408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59"/>
            <p:cNvSpPr/>
            <p:nvPr/>
          </p:nvSpPr>
          <p:spPr>
            <a:xfrm>
              <a:off x="-79136" y="4482258"/>
              <a:ext cx="21197" cy="3100"/>
            </a:xfrm>
            <a:custGeom>
              <a:rect b="b" l="l" r="r" t="t"/>
              <a:pathLst>
                <a:path extrusionOk="0" h="68" w="465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9"/>
            <p:cNvSpPr/>
            <p:nvPr/>
          </p:nvSpPr>
          <p:spPr>
            <a:xfrm>
              <a:off x="-46224" y="4486178"/>
              <a:ext cx="33323" cy="19237"/>
            </a:xfrm>
            <a:custGeom>
              <a:rect b="b" l="l" r="r" t="t"/>
              <a:pathLst>
                <a:path extrusionOk="0" h="422" w="731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59"/>
            <p:cNvSpPr/>
            <p:nvPr/>
          </p:nvSpPr>
          <p:spPr>
            <a:xfrm>
              <a:off x="-58806" y="4481209"/>
              <a:ext cx="17231" cy="21835"/>
            </a:xfrm>
            <a:custGeom>
              <a:rect b="b" l="l" r="r" t="t"/>
              <a:pathLst>
                <a:path extrusionOk="0" h="479" w="378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59"/>
            <p:cNvSpPr/>
            <p:nvPr/>
          </p:nvSpPr>
          <p:spPr>
            <a:xfrm>
              <a:off x="-233670" y="4492924"/>
              <a:ext cx="63363" cy="49916"/>
            </a:xfrm>
            <a:custGeom>
              <a:rect b="b" l="l" r="r" t="t"/>
              <a:pathLst>
                <a:path extrusionOk="0" h="1095" w="139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59"/>
            <p:cNvSpPr/>
            <p:nvPr/>
          </p:nvSpPr>
          <p:spPr>
            <a:xfrm>
              <a:off x="-217760" y="4420900"/>
              <a:ext cx="2416" cy="72115"/>
            </a:xfrm>
            <a:custGeom>
              <a:rect b="b" l="l" r="r" t="t"/>
              <a:pathLst>
                <a:path extrusionOk="0" h="1582" w="53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59"/>
            <p:cNvSpPr/>
            <p:nvPr/>
          </p:nvSpPr>
          <p:spPr>
            <a:xfrm>
              <a:off x="-148426" y="4525837"/>
              <a:ext cx="51420" cy="2690"/>
            </a:xfrm>
            <a:custGeom>
              <a:rect b="b" l="l" r="r" t="t"/>
              <a:pathLst>
                <a:path extrusionOk="0" h="59" w="1128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59"/>
            <p:cNvSpPr/>
            <p:nvPr/>
          </p:nvSpPr>
          <p:spPr>
            <a:xfrm>
              <a:off x="-183298" y="4526840"/>
              <a:ext cx="6017" cy="10029"/>
            </a:xfrm>
            <a:custGeom>
              <a:rect b="b" l="l" r="r" t="t"/>
              <a:pathLst>
                <a:path extrusionOk="0" h="220" w="132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9"/>
            <p:cNvSpPr/>
            <p:nvPr/>
          </p:nvSpPr>
          <p:spPr>
            <a:xfrm>
              <a:off x="-196427" y="4510839"/>
              <a:ext cx="7385" cy="6792"/>
            </a:xfrm>
            <a:custGeom>
              <a:rect b="b" l="l" r="r" t="t"/>
              <a:pathLst>
                <a:path extrusionOk="0" h="149" w="162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9"/>
            <p:cNvSpPr/>
            <p:nvPr/>
          </p:nvSpPr>
          <p:spPr>
            <a:xfrm>
              <a:off x="-214889" y="4502953"/>
              <a:ext cx="10485" cy="4285"/>
            </a:xfrm>
            <a:custGeom>
              <a:rect b="b" l="l" r="r" t="t"/>
              <a:pathLst>
                <a:path extrusionOk="0" h="94" w="23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9"/>
            <p:cNvSpPr/>
            <p:nvPr/>
          </p:nvSpPr>
          <p:spPr>
            <a:xfrm>
              <a:off x="-228336" y="4500309"/>
              <a:ext cx="5835" cy="2781"/>
            </a:xfrm>
            <a:custGeom>
              <a:rect b="b" l="l" r="r" t="t"/>
              <a:pathLst>
                <a:path extrusionOk="0" h="61" w="128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9"/>
            <p:cNvSpPr/>
            <p:nvPr/>
          </p:nvSpPr>
          <p:spPr>
            <a:xfrm>
              <a:off x="557412" y="1720904"/>
              <a:ext cx="199024" cy="228563"/>
            </a:xfrm>
            <a:custGeom>
              <a:rect b="b" l="l" r="r" t="t"/>
              <a:pathLst>
                <a:path extrusionOk="0" h="5014" w="4366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9"/>
            <p:cNvSpPr/>
            <p:nvPr/>
          </p:nvSpPr>
          <p:spPr>
            <a:xfrm>
              <a:off x="640058" y="1808564"/>
              <a:ext cx="46679" cy="60446"/>
            </a:xfrm>
            <a:custGeom>
              <a:rect b="b" l="l" r="r" t="t"/>
              <a:pathLst>
                <a:path extrusionOk="0" h="1326" w="1024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59"/>
            <p:cNvSpPr/>
            <p:nvPr/>
          </p:nvSpPr>
          <p:spPr>
            <a:xfrm>
              <a:off x="657152" y="1828895"/>
              <a:ext cx="37106" cy="52104"/>
            </a:xfrm>
            <a:custGeom>
              <a:rect b="b" l="l" r="r" t="t"/>
              <a:pathLst>
                <a:path extrusionOk="0" h="1143" w="814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59"/>
            <p:cNvSpPr/>
            <p:nvPr/>
          </p:nvSpPr>
          <p:spPr>
            <a:xfrm>
              <a:off x="590871" y="1833453"/>
              <a:ext cx="74349" cy="34736"/>
            </a:xfrm>
            <a:custGeom>
              <a:rect b="b" l="l" r="r" t="t"/>
              <a:pathLst>
                <a:path extrusionOk="0" h="762" w="1631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59"/>
            <p:cNvSpPr/>
            <p:nvPr/>
          </p:nvSpPr>
          <p:spPr>
            <a:xfrm>
              <a:off x="590689" y="1832405"/>
              <a:ext cx="75534" cy="35967"/>
            </a:xfrm>
            <a:custGeom>
              <a:rect b="b" l="l" r="r" t="t"/>
              <a:pathLst>
                <a:path extrusionOk="0" h="789" w="1657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9"/>
            <p:cNvSpPr/>
            <p:nvPr/>
          </p:nvSpPr>
          <p:spPr>
            <a:xfrm>
              <a:off x="676708" y="1844667"/>
              <a:ext cx="26941" cy="45084"/>
            </a:xfrm>
            <a:custGeom>
              <a:rect b="b" l="l" r="r" t="t"/>
              <a:pathLst>
                <a:path extrusionOk="0" h="989" w="591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59"/>
            <p:cNvSpPr/>
            <p:nvPr/>
          </p:nvSpPr>
          <p:spPr>
            <a:xfrm>
              <a:off x="633265" y="1865180"/>
              <a:ext cx="6655" cy="46861"/>
            </a:xfrm>
            <a:custGeom>
              <a:rect b="b" l="l" r="r" t="t"/>
              <a:pathLst>
                <a:path extrusionOk="0" h="1028" w="146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9"/>
            <p:cNvSpPr/>
            <p:nvPr/>
          </p:nvSpPr>
          <p:spPr>
            <a:xfrm>
              <a:off x="-274696" y="1817590"/>
              <a:ext cx="294251" cy="305967"/>
            </a:xfrm>
            <a:custGeom>
              <a:rect b="b" l="l" r="r" t="t"/>
              <a:pathLst>
                <a:path extrusionOk="0" h="6712" w="6455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9"/>
            <p:cNvSpPr/>
            <p:nvPr/>
          </p:nvSpPr>
          <p:spPr>
            <a:xfrm>
              <a:off x="-318731" y="1708186"/>
              <a:ext cx="235674" cy="401649"/>
            </a:xfrm>
            <a:custGeom>
              <a:rect b="b" l="l" r="r" t="t"/>
              <a:pathLst>
                <a:path extrusionOk="0" h="8811" w="517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9"/>
            <p:cNvSpPr/>
            <p:nvPr/>
          </p:nvSpPr>
          <p:spPr>
            <a:xfrm>
              <a:off x="-114146" y="1855653"/>
              <a:ext cx="15362" cy="15362"/>
            </a:xfrm>
            <a:custGeom>
              <a:rect b="b" l="l" r="r" t="t"/>
              <a:pathLst>
                <a:path extrusionOk="0" h="337" w="337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9"/>
            <p:cNvSpPr/>
            <p:nvPr/>
          </p:nvSpPr>
          <p:spPr>
            <a:xfrm>
              <a:off x="-122123" y="1845579"/>
              <a:ext cx="31271" cy="9436"/>
            </a:xfrm>
            <a:custGeom>
              <a:rect b="b" l="l" r="r" t="t"/>
              <a:pathLst>
                <a:path extrusionOk="0" h="207" w="686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9"/>
            <p:cNvSpPr/>
            <p:nvPr/>
          </p:nvSpPr>
          <p:spPr>
            <a:xfrm>
              <a:off x="-203447" y="1855653"/>
              <a:ext cx="15408" cy="15362"/>
            </a:xfrm>
            <a:custGeom>
              <a:rect b="b" l="l" r="r" t="t"/>
              <a:pathLst>
                <a:path extrusionOk="0" h="337" w="338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9"/>
            <p:cNvSpPr/>
            <p:nvPr/>
          </p:nvSpPr>
          <p:spPr>
            <a:xfrm>
              <a:off x="-213977" y="1845579"/>
              <a:ext cx="31362" cy="9436"/>
            </a:xfrm>
            <a:custGeom>
              <a:rect b="b" l="l" r="r" t="t"/>
              <a:pathLst>
                <a:path extrusionOk="0" h="207" w="688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9"/>
            <p:cNvSpPr/>
            <p:nvPr/>
          </p:nvSpPr>
          <p:spPr>
            <a:xfrm>
              <a:off x="-185669" y="1931689"/>
              <a:ext cx="45084" cy="24525"/>
            </a:xfrm>
            <a:custGeom>
              <a:rect b="b" l="l" r="r" t="t"/>
              <a:pathLst>
                <a:path extrusionOk="0" h="538" w="989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9"/>
            <p:cNvSpPr/>
            <p:nvPr/>
          </p:nvSpPr>
          <p:spPr>
            <a:xfrm>
              <a:off x="-230706" y="2000659"/>
              <a:ext cx="79728" cy="41801"/>
            </a:xfrm>
            <a:custGeom>
              <a:rect b="b" l="l" r="r" t="t"/>
              <a:pathLst>
                <a:path extrusionOk="0" h="917" w="1749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9"/>
            <p:cNvSpPr/>
            <p:nvPr/>
          </p:nvSpPr>
          <p:spPr>
            <a:xfrm>
              <a:off x="-463782" y="1667843"/>
              <a:ext cx="411450" cy="438026"/>
            </a:xfrm>
            <a:custGeom>
              <a:rect b="b" l="l" r="r" t="t"/>
              <a:pathLst>
                <a:path extrusionOk="0" h="9609" w="9026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9"/>
            <p:cNvSpPr/>
            <p:nvPr/>
          </p:nvSpPr>
          <p:spPr>
            <a:xfrm>
              <a:off x="-277933" y="1746249"/>
              <a:ext cx="120572" cy="78999"/>
            </a:xfrm>
            <a:custGeom>
              <a:rect b="b" l="l" r="r" t="t"/>
              <a:pathLst>
                <a:path extrusionOk="0" h="1733" w="2645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9"/>
            <p:cNvSpPr/>
            <p:nvPr/>
          </p:nvSpPr>
          <p:spPr>
            <a:xfrm>
              <a:off x="-434699" y="1751811"/>
              <a:ext cx="83922" cy="216666"/>
            </a:xfrm>
            <a:custGeom>
              <a:rect b="b" l="l" r="r" t="t"/>
              <a:pathLst>
                <a:path extrusionOk="0" h="4753" w="1841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9"/>
            <p:cNvSpPr/>
            <p:nvPr/>
          </p:nvSpPr>
          <p:spPr>
            <a:xfrm>
              <a:off x="-84880" y="1790649"/>
              <a:ext cx="89119" cy="119661"/>
            </a:xfrm>
            <a:custGeom>
              <a:rect b="b" l="l" r="r" t="t"/>
              <a:pathLst>
                <a:path extrusionOk="0" h="2625" w="1955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9"/>
            <p:cNvSpPr/>
            <p:nvPr/>
          </p:nvSpPr>
          <p:spPr>
            <a:xfrm>
              <a:off x="-90897" y="2826977"/>
              <a:ext cx="205087" cy="1628251"/>
            </a:xfrm>
            <a:custGeom>
              <a:rect b="b" l="l" r="r" t="t"/>
              <a:pathLst>
                <a:path extrusionOk="0" h="35719" w="4499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9"/>
            <p:cNvSpPr/>
            <p:nvPr/>
          </p:nvSpPr>
          <p:spPr>
            <a:xfrm>
              <a:off x="-477919" y="2696154"/>
              <a:ext cx="441491" cy="1776418"/>
            </a:xfrm>
            <a:custGeom>
              <a:rect b="b" l="l" r="r" t="t"/>
              <a:pathLst>
                <a:path extrusionOk="0" h="38742" w="9685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9"/>
            <p:cNvSpPr/>
            <p:nvPr/>
          </p:nvSpPr>
          <p:spPr>
            <a:xfrm>
              <a:off x="-260975" y="2710052"/>
              <a:ext cx="102840" cy="1755934"/>
            </a:xfrm>
            <a:custGeom>
              <a:rect b="b" l="l" r="r" t="t"/>
              <a:pathLst>
                <a:path extrusionOk="0" h="38520" w="2256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9"/>
            <p:cNvSpPr/>
            <p:nvPr/>
          </p:nvSpPr>
          <p:spPr>
            <a:xfrm>
              <a:off x="-258422" y="4440821"/>
              <a:ext cx="221999" cy="33505"/>
            </a:xfrm>
            <a:custGeom>
              <a:rect b="b" l="l" r="r" t="t"/>
              <a:pathLst>
                <a:path extrusionOk="0" h="735" w="487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9"/>
            <p:cNvSpPr/>
            <p:nvPr/>
          </p:nvSpPr>
          <p:spPr>
            <a:xfrm>
              <a:off x="-245841" y="2706496"/>
              <a:ext cx="2462" cy="10348"/>
            </a:xfrm>
            <a:custGeom>
              <a:rect b="b" l="l" r="r" t="t"/>
              <a:pathLst>
                <a:path extrusionOk="0" h="227" w="54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9"/>
            <p:cNvSpPr/>
            <p:nvPr/>
          </p:nvSpPr>
          <p:spPr>
            <a:xfrm>
              <a:off x="-245248" y="272700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9"/>
            <p:cNvSpPr/>
            <p:nvPr/>
          </p:nvSpPr>
          <p:spPr>
            <a:xfrm>
              <a:off x="-244655" y="274729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9"/>
            <p:cNvSpPr/>
            <p:nvPr/>
          </p:nvSpPr>
          <p:spPr>
            <a:xfrm>
              <a:off x="-244063" y="2767808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9"/>
            <p:cNvSpPr/>
            <p:nvPr/>
          </p:nvSpPr>
          <p:spPr>
            <a:xfrm>
              <a:off x="-243425" y="2788321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9"/>
            <p:cNvSpPr/>
            <p:nvPr/>
          </p:nvSpPr>
          <p:spPr>
            <a:xfrm>
              <a:off x="-242878" y="2808652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9"/>
            <p:cNvSpPr/>
            <p:nvPr/>
          </p:nvSpPr>
          <p:spPr>
            <a:xfrm>
              <a:off x="-242239" y="2829165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59"/>
            <p:cNvSpPr/>
            <p:nvPr/>
          </p:nvSpPr>
          <p:spPr>
            <a:xfrm>
              <a:off x="-241692" y="284949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59"/>
            <p:cNvSpPr/>
            <p:nvPr/>
          </p:nvSpPr>
          <p:spPr>
            <a:xfrm>
              <a:off x="-241054" y="287000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59"/>
            <p:cNvSpPr/>
            <p:nvPr/>
          </p:nvSpPr>
          <p:spPr>
            <a:xfrm>
              <a:off x="-240462" y="2890295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59"/>
            <p:cNvSpPr/>
            <p:nvPr/>
          </p:nvSpPr>
          <p:spPr>
            <a:xfrm>
              <a:off x="-239869" y="291085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59"/>
            <p:cNvSpPr/>
            <p:nvPr/>
          </p:nvSpPr>
          <p:spPr>
            <a:xfrm>
              <a:off x="-239459" y="2931367"/>
              <a:ext cx="2051" cy="10211"/>
            </a:xfrm>
            <a:custGeom>
              <a:rect b="b" l="l" r="r" t="t"/>
              <a:pathLst>
                <a:path extrusionOk="0" h="224" w="45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9"/>
            <p:cNvSpPr/>
            <p:nvPr/>
          </p:nvSpPr>
          <p:spPr>
            <a:xfrm>
              <a:off x="-239276" y="2951880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9"/>
            <p:cNvSpPr/>
            <p:nvPr/>
          </p:nvSpPr>
          <p:spPr>
            <a:xfrm>
              <a:off x="-239094" y="2972211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9"/>
            <p:cNvSpPr/>
            <p:nvPr/>
          </p:nvSpPr>
          <p:spPr>
            <a:xfrm>
              <a:off x="-238456" y="2992724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9"/>
            <p:cNvSpPr/>
            <p:nvPr/>
          </p:nvSpPr>
          <p:spPr>
            <a:xfrm>
              <a:off x="-237635" y="301323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9"/>
            <p:cNvSpPr/>
            <p:nvPr/>
          </p:nvSpPr>
          <p:spPr>
            <a:xfrm>
              <a:off x="-236450" y="3033568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59"/>
            <p:cNvSpPr/>
            <p:nvPr/>
          </p:nvSpPr>
          <p:spPr>
            <a:xfrm>
              <a:off x="-235265" y="305408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59"/>
            <p:cNvSpPr/>
            <p:nvPr/>
          </p:nvSpPr>
          <p:spPr>
            <a:xfrm>
              <a:off x="-233897" y="3074367"/>
              <a:ext cx="2644" cy="10439"/>
            </a:xfrm>
            <a:custGeom>
              <a:rect b="b" l="l" r="r" t="t"/>
              <a:pathLst>
                <a:path extrusionOk="0" h="229" w="58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9"/>
            <p:cNvSpPr/>
            <p:nvPr/>
          </p:nvSpPr>
          <p:spPr>
            <a:xfrm>
              <a:off x="-232302" y="3094925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9"/>
            <p:cNvSpPr/>
            <p:nvPr/>
          </p:nvSpPr>
          <p:spPr>
            <a:xfrm>
              <a:off x="-230296" y="311525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59"/>
            <p:cNvSpPr/>
            <p:nvPr/>
          </p:nvSpPr>
          <p:spPr>
            <a:xfrm>
              <a:off x="-228108" y="3135587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59"/>
            <p:cNvSpPr/>
            <p:nvPr/>
          </p:nvSpPr>
          <p:spPr>
            <a:xfrm>
              <a:off x="-225692" y="3155918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9"/>
            <p:cNvSpPr/>
            <p:nvPr/>
          </p:nvSpPr>
          <p:spPr>
            <a:xfrm>
              <a:off x="-223139" y="3176203"/>
              <a:ext cx="2826" cy="10029"/>
            </a:xfrm>
            <a:custGeom>
              <a:rect b="b" l="l" r="r" t="t"/>
              <a:pathLst>
                <a:path extrusionOk="0" h="220" w="62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59"/>
            <p:cNvSpPr/>
            <p:nvPr/>
          </p:nvSpPr>
          <p:spPr>
            <a:xfrm>
              <a:off x="-220359" y="319630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59"/>
            <p:cNvSpPr/>
            <p:nvPr/>
          </p:nvSpPr>
          <p:spPr>
            <a:xfrm>
              <a:off x="-217578" y="3216455"/>
              <a:ext cx="3054" cy="10211"/>
            </a:xfrm>
            <a:custGeom>
              <a:rect b="b" l="l" r="r" t="t"/>
              <a:pathLst>
                <a:path extrusionOk="0" h="224" w="67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59"/>
            <p:cNvSpPr/>
            <p:nvPr/>
          </p:nvSpPr>
          <p:spPr>
            <a:xfrm>
              <a:off x="-214387" y="3236740"/>
              <a:ext cx="3054" cy="10074"/>
            </a:xfrm>
            <a:custGeom>
              <a:rect b="b" l="l" r="r" t="t"/>
              <a:pathLst>
                <a:path extrusionOk="0" h="221" w="67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59"/>
            <p:cNvSpPr/>
            <p:nvPr/>
          </p:nvSpPr>
          <p:spPr>
            <a:xfrm>
              <a:off x="-211151" y="3256889"/>
              <a:ext cx="3009" cy="9983"/>
            </a:xfrm>
            <a:custGeom>
              <a:rect b="b" l="l" r="r" t="t"/>
              <a:pathLst>
                <a:path extrusionOk="0" h="219" w="66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59"/>
            <p:cNvSpPr/>
            <p:nvPr/>
          </p:nvSpPr>
          <p:spPr>
            <a:xfrm>
              <a:off x="-207777" y="3276992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59"/>
            <p:cNvSpPr/>
            <p:nvPr/>
          </p:nvSpPr>
          <p:spPr>
            <a:xfrm>
              <a:off x="-204450" y="3297140"/>
              <a:ext cx="3100" cy="9983"/>
            </a:xfrm>
            <a:custGeom>
              <a:rect b="b" l="l" r="r" t="t"/>
              <a:pathLst>
                <a:path extrusionOk="0" h="219" w="68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59"/>
            <p:cNvSpPr/>
            <p:nvPr/>
          </p:nvSpPr>
          <p:spPr>
            <a:xfrm>
              <a:off x="-201031" y="3317243"/>
              <a:ext cx="3237" cy="10029"/>
            </a:xfrm>
            <a:custGeom>
              <a:rect b="b" l="l" r="r" t="t"/>
              <a:pathLst>
                <a:path extrusionOk="0" h="220" w="71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59"/>
            <p:cNvSpPr/>
            <p:nvPr/>
          </p:nvSpPr>
          <p:spPr>
            <a:xfrm>
              <a:off x="-197657" y="3337346"/>
              <a:ext cx="3282" cy="10074"/>
            </a:xfrm>
            <a:custGeom>
              <a:rect b="b" l="l" r="r" t="t"/>
              <a:pathLst>
                <a:path extrusionOk="0" h="221" w="72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59"/>
            <p:cNvSpPr/>
            <p:nvPr/>
          </p:nvSpPr>
          <p:spPr>
            <a:xfrm>
              <a:off x="-194239" y="3357449"/>
              <a:ext cx="3009" cy="10074"/>
            </a:xfrm>
            <a:custGeom>
              <a:rect b="b" l="l" r="r" t="t"/>
              <a:pathLst>
                <a:path extrusionOk="0" h="221" w="66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59"/>
            <p:cNvSpPr/>
            <p:nvPr/>
          </p:nvSpPr>
          <p:spPr>
            <a:xfrm>
              <a:off x="-190865" y="3377598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59"/>
            <p:cNvSpPr/>
            <p:nvPr/>
          </p:nvSpPr>
          <p:spPr>
            <a:xfrm>
              <a:off x="-187902" y="3397746"/>
              <a:ext cx="3054" cy="9983"/>
            </a:xfrm>
            <a:custGeom>
              <a:rect b="b" l="l" r="r" t="t"/>
              <a:pathLst>
                <a:path extrusionOk="0" h="219" w="67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59"/>
            <p:cNvSpPr/>
            <p:nvPr/>
          </p:nvSpPr>
          <p:spPr>
            <a:xfrm>
              <a:off x="-184894" y="3417849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59"/>
            <p:cNvSpPr/>
            <p:nvPr/>
          </p:nvSpPr>
          <p:spPr>
            <a:xfrm>
              <a:off x="-182113" y="3437998"/>
              <a:ext cx="3054" cy="10165"/>
            </a:xfrm>
            <a:custGeom>
              <a:rect b="b" l="l" r="r" t="t"/>
              <a:pathLst>
                <a:path extrusionOk="0" h="223" w="67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59"/>
            <p:cNvSpPr/>
            <p:nvPr/>
          </p:nvSpPr>
          <p:spPr>
            <a:xfrm>
              <a:off x="-179515" y="3458283"/>
              <a:ext cx="2872" cy="10029"/>
            </a:xfrm>
            <a:custGeom>
              <a:rect b="b" l="l" r="r" t="t"/>
              <a:pathLst>
                <a:path extrusionOk="0" h="220" w="63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59"/>
            <p:cNvSpPr/>
            <p:nvPr/>
          </p:nvSpPr>
          <p:spPr>
            <a:xfrm>
              <a:off x="-177144" y="3478386"/>
              <a:ext cx="2872" cy="10257"/>
            </a:xfrm>
            <a:custGeom>
              <a:rect b="b" l="l" r="r" t="t"/>
              <a:pathLst>
                <a:path extrusionOk="0" h="225" w="63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59"/>
            <p:cNvSpPr/>
            <p:nvPr/>
          </p:nvSpPr>
          <p:spPr>
            <a:xfrm>
              <a:off x="-174910" y="3498717"/>
              <a:ext cx="2781" cy="10211"/>
            </a:xfrm>
            <a:custGeom>
              <a:rect b="b" l="l" r="r" t="t"/>
              <a:pathLst>
                <a:path extrusionOk="0" h="224" w="61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59"/>
            <p:cNvSpPr/>
            <p:nvPr/>
          </p:nvSpPr>
          <p:spPr>
            <a:xfrm>
              <a:off x="-172905" y="3519048"/>
              <a:ext cx="2598" cy="10211"/>
            </a:xfrm>
            <a:custGeom>
              <a:rect b="b" l="l" r="r" t="t"/>
              <a:pathLst>
                <a:path extrusionOk="0" h="224" w="57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59"/>
            <p:cNvSpPr/>
            <p:nvPr/>
          </p:nvSpPr>
          <p:spPr>
            <a:xfrm>
              <a:off x="-171355" y="3539333"/>
              <a:ext cx="2644" cy="10257"/>
            </a:xfrm>
            <a:custGeom>
              <a:rect b="b" l="l" r="r" t="t"/>
              <a:pathLst>
                <a:path extrusionOk="0" h="225" w="58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59"/>
            <p:cNvSpPr/>
            <p:nvPr/>
          </p:nvSpPr>
          <p:spPr>
            <a:xfrm>
              <a:off x="-169759" y="3559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59"/>
            <p:cNvSpPr/>
            <p:nvPr/>
          </p:nvSpPr>
          <p:spPr>
            <a:xfrm>
              <a:off x="-168574" y="358022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59"/>
            <p:cNvSpPr/>
            <p:nvPr/>
          </p:nvSpPr>
          <p:spPr>
            <a:xfrm>
              <a:off x="-167571" y="3600554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59"/>
            <p:cNvSpPr/>
            <p:nvPr/>
          </p:nvSpPr>
          <p:spPr>
            <a:xfrm>
              <a:off x="-166751" y="3620885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59"/>
            <p:cNvSpPr/>
            <p:nvPr/>
          </p:nvSpPr>
          <p:spPr>
            <a:xfrm>
              <a:off x="-166158" y="3641398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59"/>
            <p:cNvSpPr/>
            <p:nvPr/>
          </p:nvSpPr>
          <p:spPr>
            <a:xfrm>
              <a:off x="-165748" y="3661683"/>
              <a:ext cx="2234" cy="10393"/>
            </a:xfrm>
            <a:custGeom>
              <a:rect b="b" l="l" r="r" t="t"/>
              <a:pathLst>
                <a:path extrusionOk="0" h="228" w="49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59"/>
            <p:cNvSpPr/>
            <p:nvPr/>
          </p:nvSpPr>
          <p:spPr>
            <a:xfrm>
              <a:off x="-165566" y="368219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59"/>
            <p:cNvSpPr/>
            <p:nvPr/>
          </p:nvSpPr>
          <p:spPr>
            <a:xfrm>
              <a:off x="-165383" y="3702709"/>
              <a:ext cx="2279" cy="10257"/>
            </a:xfrm>
            <a:custGeom>
              <a:rect b="b" l="l" r="r" t="t"/>
              <a:pathLst>
                <a:path extrusionOk="0" h="225" w="5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59"/>
            <p:cNvSpPr/>
            <p:nvPr/>
          </p:nvSpPr>
          <p:spPr>
            <a:xfrm>
              <a:off x="-165155" y="3723040"/>
              <a:ext cx="2234" cy="10439"/>
            </a:xfrm>
            <a:custGeom>
              <a:rect b="b" l="l" r="r" t="t"/>
              <a:pathLst>
                <a:path extrusionOk="0" h="229" w="49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59"/>
            <p:cNvSpPr/>
            <p:nvPr/>
          </p:nvSpPr>
          <p:spPr>
            <a:xfrm>
              <a:off x="-164973" y="3743554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59"/>
            <p:cNvSpPr/>
            <p:nvPr/>
          </p:nvSpPr>
          <p:spPr>
            <a:xfrm>
              <a:off x="-164745" y="3763884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59"/>
            <p:cNvSpPr/>
            <p:nvPr/>
          </p:nvSpPr>
          <p:spPr>
            <a:xfrm>
              <a:off x="-164380" y="3784398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59"/>
            <p:cNvSpPr/>
            <p:nvPr/>
          </p:nvSpPr>
          <p:spPr>
            <a:xfrm>
              <a:off x="-163970" y="3804956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59"/>
            <p:cNvSpPr/>
            <p:nvPr/>
          </p:nvSpPr>
          <p:spPr>
            <a:xfrm>
              <a:off x="-163560" y="3825242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59"/>
            <p:cNvSpPr/>
            <p:nvPr/>
          </p:nvSpPr>
          <p:spPr>
            <a:xfrm>
              <a:off x="-162967" y="384575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59"/>
            <p:cNvSpPr/>
            <p:nvPr/>
          </p:nvSpPr>
          <p:spPr>
            <a:xfrm>
              <a:off x="-162603" y="386608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59"/>
            <p:cNvSpPr/>
            <p:nvPr/>
          </p:nvSpPr>
          <p:spPr>
            <a:xfrm>
              <a:off x="-161964" y="3886599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59"/>
            <p:cNvSpPr/>
            <p:nvPr/>
          </p:nvSpPr>
          <p:spPr>
            <a:xfrm>
              <a:off x="-161417" y="3907112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59"/>
            <p:cNvSpPr/>
            <p:nvPr/>
          </p:nvSpPr>
          <p:spPr>
            <a:xfrm>
              <a:off x="-160779" y="3927443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59"/>
            <p:cNvSpPr/>
            <p:nvPr/>
          </p:nvSpPr>
          <p:spPr>
            <a:xfrm>
              <a:off x="-160187" y="394795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59"/>
            <p:cNvSpPr/>
            <p:nvPr/>
          </p:nvSpPr>
          <p:spPr>
            <a:xfrm>
              <a:off x="-159594" y="3968287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59"/>
            <p:cNvSpPr/>
            <p:nvPr/>
          </p:nvSpPr>
          <p:spPr>
            <a:xfrm>
              <a:off x="-158773" y="3988755"/>
              <a:ext cx="2188" cy="10257"/>
            </a:xfrm>
            <a:custGeom>
              <a:rect b="b" l="l" r="r" t="t"/>
              <a:pathLst>
                <a:path extrusionOk="0" h="225" w="48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59"/>
            <p:cNvSpPr/>
            <p:nvPr/>
          </p:nvSpPr>
          <p:spPr>
            <a:xfrm>
              <a:off x="-158181" y="400908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59"/>
            <p:cNvSpPr/>
            <p:nvPr/>
          </p:nvSpPr>
          <p:spPr>
            <a:xfrm>
              <a:off x="-157360" y="402964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59"/>
            <p:cNvSpPr/>
            <p:nvPr/>
          </p:nvSpPr>
          <p:spPr>
            <a:xfrm>
              <a:off x="-156813" y="4050158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9"/>
            <p:cNvSpPr/>
            <p:nvPr/>
          </p:nvSpPr>
          <p:spPr>
            <a:xfrm>
              <a:off x="-155993" y="407048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59"/>
            <p:cNvSpPr/>
            <p:nvPr/>
          </p:nvSpPr>
          <p:spPr>
            <a:xfrm>
              <a:off x="-155172" y="4091002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59"/>
            <p:cNvSpPr/>
            <p:nvPr/>
          </p:nvSpPr>
          <p:spPr>
            <a:xfrm>
              <a:off x="-154397" y="4111333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59"/>
            <p:cNvSpPr/>
            <p:nvPr/>
          </p:nvSpPr>
          <p:spPr>
            <a:xfrm>
              <a:off x="-153622" y="4131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59"/>
            <p:cNvSpPr/>
            <p:nvPr/>
          </p:nvSpPr>
          <p:spPr>
            <a:xfrm>
              <a:off x="-152802" y="4152131"/>
              <a:ext cx="2462" cy="10439"/>
            </a:xfrm>
            <a:custGeom>
              <a:rect b="b" l="l" r="r" t="t"/>
              <a:pathLst>
                <a:path extrusionOk="0" h="229" w="54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59"/>
            <p:cNvSpPr/>
            <p:nvPr/>
          </p:nvSpPr>
          <p:spPr>
            <a:xfrm>
              <a:off x="-152027" y="4172645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59"/>
            <p:cNvSpPr/>
            <p:nvPr/>
          </p:nvSpPr>
          <p:spPr>
            <a:xfrm>
              <a:off x="-151206" y="419297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59"/>
            <p:cNvSpPr/>
            <p:nvPr/>
          </p:nvSpPr>
          <p:spPr>
            <a:xfrm>
              <a:off x="-150386" y="421348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59"/>
            <p:cNvSpPr/>
            <p:nvPr/>
          </p:nvSpPr>
          <p:spPr>
            <a:xfrm>
              <a:off x="-149656" y="4233820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59"/>
            <p:cNvSpPr/>
            <p:nvPr/>
          </p:nvSpPr>
          <p:spPr>
            <a:xfrm>
              <a:off x="-148836" y="4254378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59"/>
            <p:cNvSpPr/>
            <p:nvPr/>
          </p:nvSpPr>
          <p:spPr>
            <a:xfrm>
              <a:off x="-148015" y="4274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59"/>
            <p:cNvSpPr/>
            <p:nvPr/>
          </p:nvSpPr>
          <p:spPr>
            <a:xfrm>
              <a:off x="-147240" y="429517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59"/>
            <p:cNvSpPr/>
            <p:nvPr/>
          </p:nvSpPr>
          <p:spPr>
            <a:xfrm>
              <a:off x="-146420" y="4315690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59"/>
            <p:cNvSpPr/>
            <p:nvPr/>
          </p:nvSpPr>
          <p:spPr>
            <a:xfrm>
              <a:off x="-145599" y="433602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59"/>
            <p:cNvSpPr/>
            <p:nvPr/>
          </p:nvSpPr>
          <p:spPr>
            <a:xfrm>
              <a:off x="-144870" y="4356534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59"/>
            <p:cNvSpPr/>
            <p:nvPr/>
          </p:nvSpPr>
          <p:spPr>
            <a:xfrm>
              <a:off x="-144049" y="437686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59"/>
            <p:cNvSpPr/>
            <p:nvPr/>
          </p:nvSpPr>
          <p:spPr>
            <a:xfrm>
              <a:off x="-143229" y="4397378"/>
              <a:ext cx="2188" cy="10211"/>
            </a:xfrm>
            <a:custGeom>
              <a:rect b="b" l="l" r="r" t="t"/>
              <a:pathLst>
                <a:path extrusionOk="0" h="224" w="48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59"/>
            <p:cNvSpPr/>
            <p:nvPr/>
          </p:nvSpPr>
          <p:spPr>
            <a:xfrm>
              <a:off x="-142636" y="4417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59"/>
            <p:cNvSpPr/>
            <p:nvPr/>
          </p:nvSpPr>
          <p:spPr>
            <a:xfrm>
              <a:off x="-141861" y="4438223"/>
              <a:ext cx="2279" cy="10393"/>
            </a:xfrm>
            <a:custGeom>
              <a:rect b="b" l="l" r="r" t="t"/>
              <a:pathLst>
                <a:path extrusionOk="0" h="228" w="5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59"/>
            <p:cNvSpPr/>
            <p:nvPr/>
          </p:nvSpPr>
          <p:spPr>
            <a:xfrm>
              <a:off x="-141269" y="4458781"/>
              <a:ext cx="2234" cy="4558"/>
            </a:xfrm>
            <a:custGeom>
              <a:rect b="b" l="l" r="r" t="t"/>
              <a:pathLst>
                <a:path extrusionOk="0" h="100" w="49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9"/>
            <p:cNvSpPr/>
            <p:nvPr/>
          </p:nvSpPr>
          <p:spPr>
            <a:xfrm>
              <a:off x="-115741" y="2713425"/>
              <a:ext cx="34098" cy="228107"/>
            </a:xfrm>
            <a:custGeom>
              <a:rect b="b" l="l" r="r" t="t"/>
              <a:pathLst>
                <a:path extrusionOk="0" h="5004" w="748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9"/>
            <p:cNvSpPr/>
            <p:nvPr/>
          </p:nvSpPr>
          <p:spPr>
            <a:xfrm>
              <a:off x="-478734" y="2928814"/>
              <a:ext cx="58622" cy="168619"/>
            </a:xfrm>
            <a:custGeom>
              <a:rect b="b" l="l" r="r" t="t"/>
              <a:pathLst>
                <a:path extrusionOk="0" h="3699" w="1286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9"/>
            <p:cNvSpPr/>
            <p:nvPr/>
          </p:nvSpPr>
          <p:spPr>
            <a:xfrm>
              <a:off x="-477731" y="2960404"/>
              <a:ext cx="39887" cy="9208"/>
            </a:xfrm>
            <a:custGeom>
              <a:rect b="b" l="l" r="r" t="t"/>
              <a:pathLst>
                <a:path extrusionOk="0" h="202" w="875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9"/>
            <p:cNvSpPr/>
            <p:nvPr/>
          </p:nvSpPr>
          <p:spPr>
            <a:xfrm>
              <a:off x="-823767" y="1859801"/>
              <a:ext cx="1492954" cy="1042757"/>
            </a:xfrm>
            <a:custGeom>
              <a:rect b="b" l="l" r="r" t="t"/>
              <a:pathLst>
                <a:path extrusionOk="0" h="22875" w="32751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9"/>
            <p:cNvSpPr/>
            <p:nvPr/>
          </p:nvSpPr>
          <p:spPr>
            <a:xfrm>
              <a:off x="147238" y="2058825"/>
              <a:ext cx="69335" cy="177964"/>
            </a:xfrm>
            <a:custGeom>
              <a:rect b="b" l="l" r="r" t="t"/>
              <a:pathLst>
                <a:path extrusionOk="0" h="3904" w="1521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9"/>
            <p:cNvSpPr/>
            <p:nvPr/>
          </p:nvSpPr>
          <p:spPr>
            <a:xfrm>
              <a:off x="402560" y="1972943"/>
              <a:ext cx="56070" cy="146100"/>
            </a:xfrm>
            <a:custGeom>
              <a:rect b="b" l="l" r="r" t="t"/>
              <a:pathLst>
                <a:path extrusionOk="0" h="3205" w="123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9"/>
            <p:cNvSpPr/>
            <p:nvPr/>
          </p:nvSpPr>
          <p:spPr>
            <a:xfrm>
              <a:off x="-397639" y="2540430"/>
              <a:ext cx="305237" cy="36377"/>
            </a:xfrm>
            <a:custGeom>
              <a:rect b="b" l="l" r="r" t="t"/>
              <a:pathLst>
                <a:path extrusionOk="0" h="798" w="6696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9"/>
            <p:cNvSpPr/>
            <p:nvPr/>
          </p:nvSpPr>
          <p:spPr>
            <a:xfrm>
              <a:off x="-676755" y="2382934"/>
              <a:ext cx="140903" cy="125951"/>
            </a:xfrm>
            <a:custGeom>
              <a:rect b="b" l="l" r="r" t="t"/>
              <a:pathLst>
                <a:path extrusionOk="0" h="2763" w="3091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9"/>
            <p:cNvSpPr/>
            <p:nvPr/>
          </p:nvSpPr>
          <p:spPr>
            <a:xfrm>
              <a:off x="-517162" y="2667156"/>
              <a:ext cx="68742" cy="148972"/>
            </a:xfrm>
            <a:custGeom>
              <a:rect b="b" l="l" r="r" t="t"/>
              <a:pathLst>
                <a:path extrusionOk="0" h="3268" w="1508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9"/>
            <p:cNvSpPr/>
            <p:nvPr/>
          </p:nvSpPr>
          <p:spPr>
            <a:xfrm>
              <a:off x="-454438" y="2101083"/>
              <a:ext cx="152026" cy="315038"/>
            </a:xfrm>
            <a:custGeom>
              <a:rect b="b" l="l" r="r" t="t"/>
              <a:pathLst>
                <a:path extrusionOk="0" h="6911" w="3335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9"/>
            <p:cNvSpPr/>
            <p:nvPr/>
          </p:nvSpPr>
          <p:spPr>
            <a:xfrm>
              <a:off x="-640880" y="2556339"/>
              <a:ext cx="73118" cy="22337"/>
            </a:xfrm>
            <a:custGeom>
              <a:rect b="b" l="l" r="r" t="t"/>
              <a:pathLst>
                <a:path extrusionOk="0" h="490" w="1604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9"/>
            <p:cNvSpPr/>
            <p:nvPr/>
          </p:nvSpPr>
          <p:spPr>
            <a:xfrm>
              <a:off x="-616994" y="2555109"/>
              <a:ext cx="45084" cy="46633"/>
            </a:xfrm>
            <a:custGeom>
              <a:rect b="b" l="l" r="r" t="t"/>
              <a:pathLst>
                <a:path extrusionOk="0" h="1023" w="989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9"/>
            <p:cNvSpPr/>
            <p:nvPr/>
          </p:nvSpPr>
          <p:spPr>
            <a:xfrm>
              <a:off x="-112961" y="2157836"/>
              <a:ext cx="55842" cy="155035"/>
            </a:xfrm>
            <a:custGeom>
              <a:rect b="b" l="l" r="r" t="t"/>
              <a:pathLst>
                <a:path extrusionOk="0" h="3401" w="1225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9"/>
            <p:cNvSpPr/>
            <p:nvPr/>
          </p:nvSpPr>
          <p:spPr>
            <a:xfrm>
              <a:off x="-310982" y="2410787"/>
              <a:ext cx="145644" cy="67420"/>
            </a:xfrm>
            <a:custGeom>
              <a:rect b="b" l="l" r="r" t="t"/>
              <a:pathLst>
                <a:path extrusionOk="0" h="1479" w="3195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9"/>
            <p:cNvSpPr/>
            <p:nvPr/>
          </p:nvSpPr>
          <p:spPr>
            <a:xfrm>
              <a:off x="-326526" y="2889930"/>
              <a:ext cx="89483" cy="35830"/>
            </a:xfrm>
            <a:custGeom>
              <a:rect b="b" l="l" r="r" t="t"/>
              <a:pathLst>
                <a:path extrusionOk="0" h="786" w="1963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9"/>
            <p:cNvSpPr/>
            <p:nvPr/>
          </p:nvSpPr>
          <p:spPr>
            <a:xfrm>
              <a:off x="-376761" y="2778976"/>
              <a:ext cx="149109" cy="138897"/>
            </a:xfrm>
            <a:custGeom>
              <a:rect b="b" l="l" r="r" t="t"/>
              <a:pathLst>
                <a:path extrusionOk="0" h="3047" w="3271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9"/>
            <p:cNvSpPr/>
            <p:nvPr/>
          </p:nvSpPr>
          <p:spPr>
            <a:xfrm>
              <a:off x="-377308" y="2857656"/>
              <a:ext cx="118384" cy="41893"/>
            </a:xfrm>
            <a:custGeom>
              <a:rect b="b" l="l" r="r" t="t"/>
              <a:pathLst>
                <a:path extrusionOk="0" h="919" w="2597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9"/>
            <p:cNvSpPr/>
            <p:nvPr/>
          </p:nvSpPr>
          <p:spPr>
            <a:xfrm>
              <a:off x="-305785" y="2901007"/>
              <a:ext cx="46406" cy="7522"/>
            </a:xfrm>
            <a:custGeom>
              <a:rect b="b" l="l" r="r" t="t"/>
              <a:pathLst>
                <a:path extrusionOk="0" h="165" w="1018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9"/>
            <p:cNvSpPr/>
            <p:nvPr/>
          </p:nvSpPr>
          <p:spPr>
            <a:xfrm>
              <a:off x="-525322" y="2223980"/>
              <a:ext cx="443086" cy="75534"/>
            </a:xfrm>
            <a:custGeom>
              <a:rect b="b" l="l" r="r" t="t"/>
              <a:pathLst>
                <a:path extrusionOk="0" h="1657" w="972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1" name="Google Shape;2541;p59"/>
          <p:cNvGrpSpPr/>
          <p:nvPr/>
        </p:nvGrpSpPr>
        <p:grpSpPr>
          <a:xfrm>
            <a:off x="4799179" y="3163548"/>
            <a:ext cx="1957189" cy="1469486"/>
            <a:chOff x="689329" y="3404073"/>
            <a:chExt cx="2855542" cy="1739449"/>
          </a:xfrm>
        </p:grpSpPr>
        <p:grpSp>
          <p:nvGrpSpPr>
            <p:cNvPr id="2542" name="Google Shape;2542;p59"/>
            <p:cNvGrpSpPr/>
            <p:nvPr/>
          </p:nvGrpSpPr>
          <p:grpSpPr>
            <a:xfrm>
              <a:off x="1539929" y="3404073"/>
              <a:ext cx="1320327" cy="1739420"/>
              <a:chOff x="1215819" y="1694083"/>
              <a:chExt cx="599658" cy="1005154"/>
            </a:xfrm>
          </p:grpSpPr>
          <p:sp>
            <p:nvSpPr>
              <p:cNvPr id="2543" name="Google Shape;2543;p59"/>
              <p:cNvSpPr/>
              <p:nvPr/>
            </p:nvSpPr>
            <p:spPr>
              <a:xfrm>
                <a:off x="1670185" y="1715451"/>
                <a:ext cx="145291" cy="100616"/>
              </a:xfrm>
              <a:custGeom>
                <a:rect b="b" l="l" r="r" t="t"/>
                <a:pathLst>
                  <a:path extrusionOk="0" h="6333" w="9145">
                    <a:moveTo>
                      <a:pt x="508" y="1"/>
                    </a:moveTo>
                    <a:cubicBezTo>
                      <a:pt x="258" y="1"/>
                      <a:pt x="53" y="199"/>
                      <a:pt x="45" y="454"/>
                    </a:cubicBezTo>
                    <a:cubicBezTo>
                      <a:pt x="1" y="1902"/>
                      <a:pt x="82" y="6332"/>
                      <a:pt x="82" y="6332"/>
                    </a:cubicBezTo>
                    <a:lnTo>
                      <a:pt x="1390" y="5025"/>
                    </a:lnTo>
                    <a:lnTo>
                      <a:pt x="8681" y="5025"/>
                    </a:lnTo>
                    <a:cubicBezTo>
                      <a:pt x="8934" y="5025"/>
                      <a:pt x="9144" y="4819"/>
                      <a:pt x="9144" y="4562"/>
                    </a:cubicBezTo>
                    <a:lnTo>
                      <a:pt x="9144" y="464"/>
                    </a:lnTo>
                    <a:cubicBezTo>
                      <a:pt x="9144" y="211"/>
                      <a:pt x="8934" y="1"/>
                      <a:pt x="86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59"/>
              <p:cNvSpPr/>
              <p:nvPr/>
            </p:nvSpPr>
            <p:spPr>
              <a:xfrm>
                <a:off x="1719262" y="1750070"/>
                <a:ext cx="10931" cy="10915"/>
              </a:xfrm>
              <a:custGeom>
                <a:rect b="b" l="l" r="r" t="t"/>
                <a:pathLst>
                  <a:path extrusionOk="0" h="687" w="688">
                    <a:moveTo>
                      <a:pt x="344" y="0"/>
                    </a:moveTo>
                    <a:cubicBezTo>
                      <a:pt x="153" y="0"/>
                      <a:pt x="1" y="153"/>
                      <a:pt x="1" y="344"/>
                    </a:cubicBezTo>
                    <a:cubicBezTo>
                      <a:pt x="1" y="534"/>
                      <a:pt x="153" y="687"/>
                      <a:pt x="344" y="687"/>
                    </a:cubicBezTo>
                    <a:cubicBezTo>
                      <a:pt x="531" y="687"/>
                      <a:pt x="687" y="534"/>
                      <a:pt x="687" y="344"/>
                    </a:cubicBezTo>
                    <a:cubicBezTo>
                      <a:pt x="687" y="153"/>
                      <a:pt x="531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59"/>
              <p:cNvSpPr/>
              <p:nvPr/>
            </p:nvSpPr>
            <p:spPr>
              <a:xfrm>
                <a:off x="1737596" y="1750070"/>
                <a:ext cx="10946" cy="10915"/>
              </a:xfrm>
              <a:custGeom>
                <a:rect b="b" l="l" r="r" t="t"/>
                <a:pathLst>
                  <a:path extrusionOk="0" h="687" w="689">
                    <a:moveTo>
                      <a:pt x="344" y="0"/>
                    </a:moveTo>
                    <a:cubicBezTo>
                      <a:pt x="154" y="0"/>
                      <a:pt x="0" y="153"/>
                      <a:pt x="0" y="344"/>
                    </a:cubicBezTo>
                    <a:cubicBezTo>
                      <a:pt x="0" y="534"/>
                      <a:pt x="154" y="687"/>
                      <a:pt x="344" y="687"/>
                    </a:cubicBezTo>
                    <a:cubicBezTo>
                      <a:pt x="535" y="687"/>
                      <a:pt x="688" y="534"/>
                      <a:pt x="688" y="344"/>
                    </a:cubicBezTo>
                    <a:cubicBezTo>
                      <a:pt x="688" y="153"/>
                      <a:pt x="535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59"/>
              <p:cNvSpPr/>
              <p:nvPr/>
            </p:nvSpPr>
            <p:spPr>
              <a:xfrm>
                <a:off x="1755994" y="1750070"/>
                <a:ext cx="10867" cy="10915"/>
              </a:xfrm>
              <a:custGeom>
                <a:rect b="b" l="l" r="r" t="t"/>
                <a:pathLst>
                  <a:path extrusionOk="0" h="687" w="684">
                    <a:moveTo>
                      <a:pt x="344" y="0"/>
                    </a:moveTo>
                    <a:cubicBezTo>
                      <a:pt x="154" y="0"/>
                      <a:pt x="1" y="153"/>
                      <a:pt x="1" y="344"/>
                    </a:cubicBezTo>
                    <a:cubicBezTo>
                      <a:pt x="1" y="534"/>
                      <a:pt x="154" y="687"/>
                      <a:pt x="344" y="687"/>
                    </a:cubicBezTo>
                    <a:cubicBezTo>
                      <a:pt x="530" y="687"/>
                      <a:pt x="684" y="534"/>
                      <a:pt x="684" y="344"/>
                    </a:cubicBezTo>
                    <a:cubicBezTo>
                      <a:pt x="684" y="153"/>
                      <a:pt x="530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59"/>
              <p:cNvSpPr/>
              <p:nvPr/>
            </p:nvSpPr>
            <p:spPr>
              <a:xfrm>
                <a:off x="1322631" y="2295218"/>
                <a:ext cx="395948" cy="403670"/>
              </a:xfrm>
              <a:custGeom>
                <a:rect b="b" l="l" r="r" t="t"/>
                <a:pathLst>
                  <a:path extrusionOk="0" h="25408" w="24922">
                    <a:moveTo>
                      <a:pt x="16924" y="2668"/>
                    </a:moveTo>
                    <a:lnTo>
                      <a:pt x="19265" y="11072"/>
                    </a:lnTo>
                    <a:lnTo>
                      <a:pt x="13876" y="11240"/>
                    </a:lnTo>
                    <a:lnTo>
                      <a:pt x="13611" y="11248"/>
                    </a:lnTo>
                    <a:lnTo>
                      <a:pt x="12949" y="11271"/>
                    </a:lnTo>
                    <a:lnTo>
                      <a:pt x="13125" y="2668"/>
                    </a:lnTo>
                    <a:close/>
                    <a:moveTo>
                      <a:pt x="10887" y="2769"/>
                    </a:moveTo>
                    <a:lnTo>
                      <a:pt x="11153" y="11326"/>
                    </a:lnTo>
                    <a:lnTo>
                      <a:pt x="4912" y="11521"/>
                    </a:lnTo>
                    <a:lnTo>
                      <a:pt x="7291" y="3681"/>
                    </a:lnTo>
                    <a:lnTo>
                      <a:pt x="7560" y="2791"/>
                    </a:lnTo>
                    <a:cubicBezTo>
                      <a:pt x="8557" y="2791"/>
                      <a:pt x="9722" y="2769"/>
                      <a:pt x="10887" y="2769"/>
                    </a:cubicBezTo>
                    <a:close/>
                    <a:moveTo>
                      <a:pt x="14010" y="0"/>
                    </a:moveTo>
                    <a:cubicBezTo>
                      <a:pt x="13382" y="0"/>
                      <a:pt x="12711" y="9"/>
                      <a:pt x="11994" y="28"/>
                    </a:cubicBezTo>
                    <a:cubicBezTo>
                      <a:pt x="3328" y="248"/>
                      <a:pt x="2757" y="1529"/>
                      <a:pt x="3197" y="2276"/>
                    </a:cubicBezTo>
                    <a:cubicBezTo>
                      <a:pt x="3389" y="2605"/>
                      <a:pt x="3756" y="2787"/>
                      <a:pt x="4133" y="2787"/>
                    </a:cubicBezTo>
                    <a:cubicBezTo>
                      <a:pt x="4158" y="2787"/>
                      <a:pt x="4184" y="2786"/>
                      <a:pt x="4209" y="2784"/>
                    </a:cubicBezTo>
                    <a:cubicBezTo>
                      <a:pt x="4422" y="2769"/>
                      <a:pt x="4702" y="2765"/>
                      <a:pt x="5035" y="2765"/>
                    </a:cubicBezTo>
                    <a:lnTo>
                      <a:pt x="4826" y="3681"/>
                    </a:lnTo>
                    <a:lnTo>
                      <a:pt x="0" y="25004"/>
                    </a:lnTo>
                    <a:lnTo>
                      <a:pt x="844" y="24929"/>
                    </a:lnTo>
                    <a:lnTo>
                      <a:pt x="4403" y="13190"/>
                    </a:lnTo>
                    <a:lnTo>
                      <a:pt x="11201" y="12929"/>
                    </a:lnTo>
                    <a:lnTo>
                      <a:pt x="11594" y="25407"/>
                    </a:lnTo>
                    <a:lnTo>
                      <a:pt x="12658" y="25407"/>
                    </a:lnTo>
                    <a:lnTo>
                      <a:pt x="12916" y="12862"/>
                    </a:lnTo>
                    <a:lnTo>
                      <a:pt x="12949" y="12862"/>
                    </a:lnTo>
                    <a:lnTo>
                      <a:pt x="13666" y="12835"/>
                    </a:lnTo>
                    <a:lnTo>
                      <a:pt x="19695" y="12604"/>
                    </a:lnTo>
                    <a:lnTo>
                      <a:pt x="23263" y="25407"/>
                    </a:lnTo>
                    <a:lnTo>
                      <a:pt x="24285" y="25407"/>
                    </a:lnTo>
                    <a:lnTo>
                      <a:pt x="19187" y="2668"/>
                    </a:lnTo>
                    <a:lnTo>
                      <a:pt x="21619" y="2668"/>
                    </a:lnTo>
                    <a:cubicBezTo>
                      <a:pt x="22689" y="2668"/>
                      <a:pt x="24921" y="0"/>
                      <a:pt x="14010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59"/>
              <p:cNvSpPr/>
              <p:nvPr/>
            </p:nvSpPr>
            <p:spPr>
              <a:xfrm>
                <a:off x="1215819" y="2631286"/>
                <a:ext cx="145688" cy="67951"/>
              </a:xfrm>
              <a:custGeom>
                <a:rect b="b" l="l" r="r" t="t"/>
                <a:pathLst>
                  <a:path extrusionOk="0" h="4277" w="9170">
                    <a:moveTo>
                      <a:pt x="9128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0" y="3806"/>
                      <a:pt x="1016" y="4120"/>
                    </a:cubicBezTo>
                    <a:cubicBezTo>
                      <a:pt x="1394" y="4237"/>
                      <a:pt x="2565" y="4277"/>
                      <a:pt x="3905" y="4277"/>
                    </a:cubicBezTo>
                    <a:cubicBezTo>
                      <a:pt x="5812" y="4277"/>
                      <a:pt x="8062" y="4197"/>
                      <a:pt x="8863" y="4147"/>
                    </a:cubicBezTo>
                    <a:lnTo>
                      <a:pt x="9170" y="4124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59"/>
              <p:cNvSpPr/>
              <p:nvPr/>
            </p:nvSpPr>
            <p:spPr>
              <a:xfrm>
                <a:off x="1230118" y="2691389"/>
                <a:ext cx="131151" cy="2701"/>
              </a:xfrm>
              <a:custGeom>
                <a:rect b="b" l="l" r="r" t="t"/>
                <a:pathLst>
                  <a:path extrusionOk="0" h="170" w="8255">
                    <a:moveTo>
                      <a:pt x="4127" y="1"/>
                    </a:moveTo>
                    <a:cubicBezTo>
                      <a:pt x="1848" y="1"/>
                      <a:pt x="0" y="38"/>
                      <a:pt x="0" y="87"/>
                    </a:cubicBezTo>
                    <a:cubicBezTo>
                      <a:pt x="0" y="131"/>
                      <a:pt x="1848" y="169"/>
                      <a:pt x="4127" y="169"/>
                    </a:cubicBezTo>
                    <a:cubicBezTo>
                      <a:pt x="6406" y="169"/>
                      <a:pt x="8254" y="131"/>
                      <a:pt x="8254" y="87"/>
                    </a:cubicBezTo>
                    <a:cubicBezTo>
                      <a:pt x="8254" y="38"/>
                      <a:pt x="6406" y="1"/>
                      <a:pt x="41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59"/>
              <p:cNvSpPr/>
              <p:nvPr/>
            </p:nvSpPr>
            <p:spPr>
              <a:xfrm>
                <a:off x="1274618" y="2676502"/>
                <a:ext cx="7006" cy="8134"/>
              </a:xfrm>
              <a:custGeom>
                <a:rect b="b" l="l" r="r" t="t"/>
                <a:pathLst>
                  <a:path extrusionOk="0" h="512" w="441">
                    <a:moveTo>
                      <a:pt x="56" y="0"/>
                    </a:moveTo>
                    <a:cubicBezTo>
                      <a:pt x="46" y="0"/>
                      <a:pt x="39" y="3"/>
                      <a:pt x="34" y="8"/>
                    </a:cubicBezTo>
                    <a:cubicBezTo>
                      <a:pt x="0" y="41"/>
                      <a:pt x="68" y="165"/>
                      <a:pt x="164" y="296"/>
                    </a:cubicBezTo>
                    <a:cubicBezTo>
                      <a:pt x="256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1" y="486"/>
                      <a:pt x="407" y="341"/>
                      <a:pt x="302" y="198"/>
                    </a:cubicBezTo>
                    <a:cubicBezTo>
                      <a:pt x="211" y="75"/>
                      <a:pt x="107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59"/>
              <p:cNvSpPr/>
              <p:nvPr/>
            </p:nvSpPr>
            <p:spPr>
              <a:xfrm>
                <a:off x="1337279" y="2677074"/>
                <a:ext cx="23100" cy="15427"/>
              </a:xfrm>
              <a:custGeom>
                <a:rect b="b" l="l" r="r" t="t"/>
                <a:pathLst>
                  <a:path extrusionOk="0" h="971" w="1454">
                    <a:moveTo>
                      <a:pt x="1148" y="0"/>
                    </a:moveTo>
                    <a:cubicBezTo>
                      <a:pt x="975" y="0"/>
                      <a:pt x="745" y="69"/>
                      <a:pt x="549" y="222"/>
                    </a:cubicBezTo>
                    <a:cubicBezTo>
                      <a:pt x="340" y="383"/>
                      <a:pt x="210" y="577"/>
                      <a:pt x="123" y="719"/>
                    </a:cubicBezTo>
                    <a:cubicBezTo>
                      <a:pt x="37" y="861"/>
                      <a:pt x="1" y="955"/>
                      <a:pt x="19" y="969"/>
                    </a:cubicBezTo>
                    <a:cubicBezTo>
                      <a:pt x="21" y="970"/>
                      <a:pt x="23" y="971"/>
                      <a:pt x="25" y="971"/>
                    </a:cubicBezTo>
                    <a:cubicBezTo>
                      <a:pt x="51" y="971"/>
                      <a:pt x="122" y="899"/>
                      <a:pt x="221" y="790"/>
                    </a:cubicBezTo>
                    <a:cubicBezTo>
                      <a:pt x="325" y="667"/>
                      <a:pt x="468" y="498"/>
                      <a:pt x="654" y="353"/>
                    </a:cubicBezTo>
                    <a:cubicBezTo>
                      <a:pt x="837" y="211"/>
                      <a:pt x="1039" y="140"/>
                      <a:pt x="1188" y="122"/>
                    </a:cubicBezTo>
                    <a:cubicBezTo>
                      <a:pt x="1251" y="114"/>
                      <a:pt x="1304" y="113"/>
                      <a:pt x="1346" y="113"/>
                    </a:cubicBezTo>
                    <a:cubicBezTo>
                      <a:pt x="1354" y="113"/>
                      <a:pt x="1362" y="113"/>
                      <a:pt x="1369" y="113"/>
                    </a:cubicBezTo>
                    <a:cubicBezTo>
                      <a:pt x="1413" y="113"/>
                      <a:pt x="1440" y="112"/>
                      <a:pt x="1446" y="99"/>
                    </a:cubicBezTo>
                    <a:cubicBezTo>
                      <a:pt x="1454" y="84"/>
                      <a:pt x="1360" y="13"/>
                      <a:pt x="1185" y="2"/>
                    </a:cubicBezTo>
                    <a:cubicBezTo>
                      <a:pt x="1173" y="1"/>
                      <a:pt x="1160" y="0"/>
                      <a:pt x="11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59"/>
              <p:cNvSpPr/>
              <p:nvPr/>
            </p:nvSpPr>
            <p:spPr>
              <a:xfrm>
                <a:off x="1280370" y="2675994"/>
                <a:ext cx="8087" cy="3813"/>
              </a:xfrm>
              <a:custGeom>
                <a:rect b="b" l="l" r="r" t="t"/>
                <a:pathLst>
                  <a:path extrusionOk="0" h="240" w="509">
                    <a:moveTo>
                      <a:pt x="79" y="1"/>
                    </a:moveTo>
                    <a:cubicBezTo>
                      <a:pt x="52" y="1"/>
                      <a:pt x="32" y="7"/>
                      <a:pt x="23" y="21"/>
                    </a:cubicBezTo>
                    <a:cubicBezTo>
                      <a:pt x="1" y="59"/>
                      <a:pt x="87" y="156"/>
                      <a:pt x="225" y="208"/>
                    </a:cubicBezTo>
                    <a:cubicBezTo>
                      <a:pt x="285" y="230"/>
                      <a:pt x="343" y="240"/>
                      <a:pt x="390" y="240"/>
                    </a:cubicBezTo>
                    <a:cubicBezTo>
                      <a:pt x="453" y="240"/>
                      <a:pt x="497" y="223"/>
                      <a:pt x="501" y="197"/>
                    </a:cubicBezTo>
                    <a:cubicBezTo>
                      <a:pt x="509" y="148"/>
                      <a:pt x="408" y="96"/>
                      <a:pt x="285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59"/>
              <p:cNvSpPr/>
              <p:nvPr/>
            </p:nvSpPr>
            <p:spPr>
              <a:xfrm>
                <a:off x="1281911" y="2670815"/>
                <a:ext cx="9517" cy="2685"/>
              </a:xfrm>
              <a:custGeom>
                <a:rect b="b" l="l" r="r" t="t"/>
                <a:pathLst>
                  <a:path extrusionOk="0" h="169" w="599">
                    <a:moveTo>
                      <a:pt x="303" y="0"/>
                    </a:moveTo>
                    <a:cubicBezTo>
                      <a:pt x="143" y="0"/>
                      <a:pt x="8" y="33"/>
                      <a:pt x="4" y="82"/>
                    </a:cubicBezTo>
                    <a:cubicBezTo>
                      <a:pt x="0" y="127"/>
                      <a:pt x="131" y="168"/>
                      <a:pt x="300" y="168"/>
                    </a:cubicBezTo>
                    <a:cubicBezTo>
                      <a:pt x="307" y="168"/>
                      <a:pt x="315" y="168"/>
                      <a:pt x="322" y="168"/>
                    </a:cubicBezTo>
                    <a:cubicBezTo>
                      <a:pt x="479" y="168"/>
                      <a:pt x="598" y="133"/>
                      <a:pt x="595" y="90"/>
                    </a:cubicBezTo>
                    <a:cubicBezTo>
                      <a:pt x="591" y="41"/>
                      <a:pt x="460" y="4"/>
                      <a:pt x="3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59"/>
              <p:cNvSpPr/>
              <p:nvPr/>
            </p:nvSpPr>
            <p:spPr>
              <a:xfrm>
                <a:off x="1381430" y="2631286"/>
                <a:ext cx="145704" cy="67951"/>
              </a:xfrm>
              <a:custGeom>
                <a:rect b="b" l="l" r="r" t="t"/>
                <a:pathLst>
                  <a:path extrusionOk="0" h="4277" w="9171">
                    <a:moveTo>
                      <a:pt x="9133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1" y="3806"/>
                      <a:pt x="1020" y="4120"/>
                    </a:cubicBezTo>
                    <a:cubicBezTo>
                      <a:pt x="1396" y="4237"/>
                      <a:pt x="2567" y="4277"/>
                      <a:pt x="3908" y="4277"/>
                    </a:cubicBezTo>
                    <a:cubicBezTo>
                      <a:pt x="5815" y="4277"/>
                      <a:pt x="8066" y="4197"/>
                      <a:pt x="8864" y="4147"/>
                    </a:cubicBezTo>
                    <a:lnTo>
                      <a:pt x="9170" y="4124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59"/>
              <p:cNvSpPr/>
              <p:nvPr/>
            </p:nvSpPr>
            <p:spPr>
              <a:xfrm>
                <a:off x="1395792" y="2691389"/>
                <a:ext cx="131088" cy="2701"/>
              </a:xfrm>
              <a:custGeom>
                <a:rect b="b" l="l" r="r" t="t"/>
                <a:pathLst>
                  <a:path extrusionOk="0" h="170" w="8251">
                    <a:moveTo>
                      <a:pt x="4124" y="1"/>
                    </a:moveTo>
                    <a:cubicBezTo>
                      <a:pt x="1845" y="1"/>
                      <a:pt x="0" y="38"/>
                      <a:pt x="0" y="87"/>
                    </a:cubicBezTo>
                    <a:cubicBezTo>
                      <a:pt x="0" y="131"/>
                      <a:pt x="1845" y="169"/>
                      <a:pt x="4124" y="169"/>
                    </a:cubicBezTo>
                    <a:cubicBezTo>
                      <a:pt x="6402" y="169"/>
                      <a:pt x="8251" y="131"/>
                      <a:pt x="8251" y="87"/>
                    </a:cubicBezTo>
                    <a:cubicBezTo>
                      <a:pt x="8251" y="38"/>
                      <a:pt x="6402" y="1"/>
                      <a:pt x="41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59"/>
              <p:cNvSpPr/>
              <p:nvPr/>
            </p:nvSpPr>
            <p:spPr>
              <a:xfrm>
                <a:off x="1440293" y="2676502"/>
                <a:ext cx="7022" cy="8134"/>
              </a:xfrm>
              <a:custGeom>
                <a:rect b="b" l="l" r="r" t="t"/>
                <a:pathLst>
                  <a:path extrusionOk="0" h="512" w="442">
                    <a:moveTo>
                      <a:pt x="55" y="0"/>
                    </a:moveTo>
                    <a:cubicBezTo>
                      <a:pt x="46" y="0"/>
                      <a:pt x="39" y="3"/>
                      <a:pt x="35" y="8"/>
                    </a:cubicBezTo>
                    <a:cubicBezTo>
                      <a:pt x="1" y="41"/>
                      <a:pt x="68" y="165"/>
                      <a:pt x="165" y="296"/>
                    </a:cubicBezTo>
                    <a:cubicBezTo>
                      <a:pt x="253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2" y="486"/>
                      <a:pt x="404" y="341"/>
                      <a:pt x="299" y="198"/>
                    </a:cubicBezTo>
                    <a:cubicBezTo>
                      <a:pt x="211" y="75"/>
                      <a:pt x="104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59"/>
              <p:cNvSpPr/>
              <p:nvPr/>
            </p:nvSpPr>
            <p:spPr>
              <a:xfrm>
                <a:off x="1435670" y="2677853"/>
                <a:ext cx="6657" cy="9612"/>
              </a:xfrm>
              <a:custGeom>
                <a:rect b="b" l="l" r="r" t="t"/>
                <a:pathLst>
                  <a:path extrusionOk="0" h="605" w="419">
                    <a:moveTo>
                      <a:pt x="54" y="0"/>
                    </a:moveTo>
                    <a:cubicBezTo>
                      <a:pt x="48" y="0"/>
                      <a:pt x="42" y="2"/>
                      <a:pt x="38" y="5"/>
                    </a:cubicBezTo>
                    <a:cubicBezTo>
                      <a:pt x="0" y="35"/>
                      <a:pt x="64" y="173"/>
                      <a:pt x="153" y="334"/>
                    </a:cubicBezTo>
                    <a:cubicBezTo>
                      <a:pt x="237" y="483"/>
                      <a:pt x="321" y="604"/>
                      <a:pt x="368" y="604"/>
                    </a:cubicBezTo>
                    <a:cubicBezTo>
                      <a:pt x="371" y="604"/>
                      <a:pt x="375" y="604"/>
                      <a:pt x="378" y="603"/>
                    </a:cubicBezTo>
                    <a:cubicBezTo>
                      <a:pt x="419" y="588"/>
                      <a:pt x="396" y="423"/>
                      <a:pt x="299" y="252"/>
                    </a:cubicBezTo>
                    <a:cubicBezTo>
                      <a:pt x="213" y="100"/>
                      <a:pt x="104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59"/>
              <p:cNvSpPr/>
              <p:nvPr/>
            </p:nvSpPr>
            <p:spPr>
              <a:xfrm>
                <a:off x="1502954" y="2677074"/>
                <a:ext cx="23053" cy="15427"/>
              </a:xfrm>
              <a:custGeom>
                <a:rect b="b" l="l" r="r" t="t"/>
                <a:pathLst>
                  <a:path extrusionOk="0" h="971" w="1451">
                    <a:moveTo>
                      <a:pt x="1144" y="0"/>
                    </a:moveTo>
                    <a:cubicBezTo>
                      <a:pt x="972" y="0"/>
                      <a:pt x="745" y="69"/>
                      <a:pt x="550" y="222"/>
                    </a:cubicBezTo>
                    <a:cubicBezTo>
                      <a:pt x="341" y="383"/>
                      <a:pt x="206" y="577"/>
                      <a:pt x="120" y="719"/>
                    </a:cubicBezTo>
                    <a:cubicBezTo>
                      <a:pt x="38" y="861"/>
                      <a:pt x="1" y="955"/>
                      <a:pt x="20" y="969"/>
                    </a:cubicBezTo>
                    <a:cubicBezTo>
                      <a:pt x="21" y="970"/>
                      <a:pt x="23" y="971"/>
                      <a:pt x="26" y="971"/>
                    </a:cubicBezTo>
                    <a:cubicBezTo>
                      <a:pt x="51" y="971"/>
                      <a:pt x="119" y="899"/>
                      <a:pt x="218" y="790"/>
                    </a:cubicBezTo>
                    <a:cubicBezTo>
                      <a:pt x="326" y="667"/>
                      <a:pt x="468" y="498"/>
                      <a:pt x="651" y="353"/>
                    </a:cubicBezTo>
                    <a:cubicBezTo>
                      <a:pt x="834" y="211"/>
                      <a:pt x="1035" y="140"/>
                      <a:pt x="1185" y="122"/>
                    </a:cubicBezTo>
                    <a:cubicBezTo>
                      <a:pt x="1248" y="114"/>
                      <a:pt x="1302" y="113"/>
                      <a:pt x="1344" y="113"/>
                    </a:cubicBezTo>
                    <a:cubicBezTo>
                      <a:pt x="1352" y="113"/>
                      <a:pt x="1360" y="113"/>
                      <a:pt x="1367" y="113"/>
                    </a:cubicBezTo>
                    <a:cubicBezTo>
                      <a:pt x="1412" y="113"/>
                      <a:pt x="1439" y="112"/>
                      <a:pt x="1442" y="99"/>
                    </a:cubicBezTo>
                    <a:cubicBezTo>
                      <a:pt x="1450" y="84"/>
                      <a:pt x="1361" y="13"/>
                      <a:pt x="1181" y="2"/>
                    </a:cubicBezTo>
                    <a:cubicBezTo>
                      <a:pt x="1169" y="1"/>
                      <a:pt x="1157" y="0"/>
                      <a:pt x="11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59"/>
              <p:cNvSpPr/>
              <p:nvPr/>
            </p:nvSpPr>
            <p:spPr>
              <a:xfrm>
                <a:off x="1445997" y="2675994"/>
                <a:ext cx="8087" cy="3813"/>
              </a:xfrm>
              <a:custGeom>
                <a:rect b="b" l="l" r="r" t="t"/>
                <a:pathLst>
                  <a:path extrusionOk="0" h="240" w="509">
                    <a:moveTo>
                      <a:pt x="79" y="1"/>
                    </a:moveTo>
                    <a:cubicBezTo>
                      <a:pt x="53" y="1"/>
                      <a:pt x="34" y="7"/>
                      <a:pt x="26" y="21"/>
                    </a:cubicBezTo>
                    <a:cubicBezTo>
                      <a:pt x="0" y="59"/>
                      <a:pt x="86" y="156"/>
                      <a:pt x="228" y="208"/>
                    </a:cubicBezTo>
                    <a:cubicBezTo>
                      <a:pt x="289" y="230"/>
                      <a:pt x="346" y="240"/>
                      <a:pt x="392" y="240"/>
                    </a:cubicBezTo>
                    <a:cubicBezTo>
                      <a:pt x="454" y="240"/>
                      <a:pt x="496" y="223"/>
                      <a:pt x="500" y="197"/>
                    </a:cubicBezTo>
                    <a:cubicBezTo>
                      <a:pt x="508" y="148"/>
                      <a:pt x="407" y="96"/>
                      <a:pt x="284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59"/>
              <p:cNvSpPr/>
              <p:nvPr/>
            </p:nvSpPr>
            <p:spPr>
              <a:xfrm>
                <a:off x="1447522" y="2670815"/>
                <a:ext cx="9517" cy="2685"/>
              </a:xfrm>
              <a:custGeom>
                <a:rect b="b" l="l" r="r" t="t"/>
                <a:pathLst>
                  <a:path extrusionOk="0" h="169" w="599">
                    <a:moveTo>
                      <a:pt x="304" y="0"/>
                    </a:moveTo>
                    <a:cubicBezTo>
                      <a:pt x="143" y="0"/>
                      <a:pt x="13" y="33"/>
                      <a:pt x="9" y="82"/>
                    </a:cubicBezTo>
                    <a:cubicBezTo>
                      <a:pt x="1" y="127"/>
                      <a:pt x="135" y="168"/>
                      <a:pt x="300" y="168"/>
                    </a:cubicBezTo>
                    <a:cubicBezTo>
                      <a:pt x="308" y="168"/>
                      <a:pt x="315" y="168"/>
                      <a:pt x="323" y="168"/>
                    </a:cubicBezTo>
                    <a:cubicBezTo>
                      <a:pt x="480" y="168"/>
                      <a:pt x="599" y="133"/>
                      <a:pt x="599" y="90"/>
                    </a:cubicBezTo>
                    <a:cubicBezTo>
                      <a:pt x="595" y="41"/>
                      <a:pt x="464" y="4"/>
                      <a:pt x="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59"/>
              <p:cNvSpPr/>
              <p:nvPr/>
            </p:nvSpPr>
            <p:spPr>
              <a:xfrm>
                <a:off x="1553984" y="1743541"/>
                <a:ext cx="130103" cy="183199"/>
              </a:xfrm>
              <a:custGeom>
                <a:rect b="b" l="l" r="r" t="t"/>
                <a:pathLst>
                  <a:path extrusionOk="0" h="11531" w="8189">
                    <a:moveTo>
                      <a:pt x="2218" y="77"/>
                    </a:moveTo>
                    <a:cubicBezTo>
                      <a:pt x="2453" y="77"/>
                      <a:pt x="2717" y="126"/>
                      <a:pt x="2981" y="261"/>
                    </a:cubicBezTo>
                    <a:cubicBezTo>
                      <a:pt x="3516" y="527"/>
                      <a:pt x="3994" y="1151"/>
                      <a:pt x="4136" y="1935"/>
                    </a:cubicBezTo>
                    <a:cubicBezTo>
                      <a:pt x="4214" y="2327"/>
                      <a:pt x="4214" y="2753"/>
                      <a:pt x="4162" y="3186"/>
                    </a:cubicBezTo>
                    <a:cubicBezTo>
                      <a:pt x="4129" y="3507"/>
                      <a:pt x="4039" y="3836"/>
                      <a:pt x="3998" y="4187"/>
                    </a:cubicBezTo>
                    <a:cubicBezTo>
                      <a:pt x="3960" y="3940"/>
                      <a:pt x="3953" y="3690"/>
                      <a:pt x="3941" y="3444"/>
                    </a:cubicBezTo>
                    <a:cubicBezTo>
                      <a:pt x="3915" y="2842"/>
                      <a:pt x="3860" y="2230"/>
                      <a:pt x="3636" y="1670"/>
                    </a:cubicBezTo>
                    <a:cubicBezTo>
                      <a:pt x="3412" y="1110"/>
                      <a:pt x="3004" y="601"/>
                      <a:pt x="2443" y="374"/>
                    </a:cubicBezTo>
                    <a:cubicBezTo>
                      <a:pt x="2266" y="302"/>
                      <a:pt x="2072" y="267"/>
                      <a:pt x="1879" y="267"/>
                    </a:cubicBezTo>
                    <a:cubicBezTo>
                      <a:pt x="1665" y="267"/>
                      <a:pt x="1452" y="310"/>
                      <a:pt x="1260" y="396"/>
                    </a:cubicBezTo>
                    <a:cubicBezTo>
                      <a:pt x="1331" y="339"/>
                      <a:pt x="1443" y="265"/>
                      <a:pt x="1604" y="198"/>
                    </a:cubicBezTo>
                    <a:cubicBezTo>
                      <a:pt x="1758" y="131"/>
                      <a:pt x="1973" y="77"/>
                      <a:pt x="2218" y="77"/>
                    </a:cubicBezTo>
                    <a:close/>
                    <a:moveTo>
                      <a:pt x="2267" y="0"/>
                    </a:moveTo>
                    <a:cubicBezTo>
                      <a:pt x="1990" y="0"/>
                      <a:pt x="1750" y="68"/>
                      <a:pt x="1581" y="149"/>
                    </a:cubicBezTo>
                    <a:cubicBezTo>
                      <a:pt x="1424" y="224"/>
                      <a:pt x="1316" y="306"/>
                      <a:pt x="1249" y="370"/>
                    </a:cubicBezTo>
                    <a:cubicBezTo>
                      <a:pt x="1226" y="392"/>
                      <a:pt x="1211" y="411"/>
                      <a:pt x="1197" y="426"/>
                    </a:cubicBezTo>
                    <a:cubicBezTo>
                      <a:pt x="1043" y="504"/>
                      <a:pt x="909" y="608"/>
                      <a:pt x="800" y="743"/>
                    </a:cubicBezTo>
                    <a:lnTo>
                      <a:pt x="1" y="7948"/>
                    </a:lnTo>
                    <a:lnTo>
                      <a:pt x="5862" y="11530"/>
                    </a:lnTo>
                    <a:cubicBezTo>
                      <a:pt x="6313" y="11486"/>
                      <a:pt x="6777" y="11441"/>
                      <a:pt x="7195" y="11258"/>
                    </a:cubicBezTo>
                    <a:cubicBezTo>
                      <a:pt x="7613" y="11079"/>
                      <a:pt x="7991" y="10734"/>
                      <a:pt x="8087" y="10286"/>
                    </a:cubicBezTo>
                    <a:cubicBezTo>
                      <a:pt x="8189" y="9842"/>
                      <a:pt x="7931" y="9312"/>
                      <a:pt x="7482" y="9214"/>
                    </a:cubicBezTo>
                    <a:cubicBezTo>
                      <a:pt x="7281" y="9169"/>
                      <a:pt x="7027" y="9196"/>
                      <a:pt x="6908" y="9028"/>
                    </a:cubicBezTo>
                    <a:cubicBezTo>
                      <a:pt x="6796" y="8871"/>
                      <a:pt x="6874" y="8662"/>
                      <a:pt x="6937" y="8483"/>
                    </a:cubicBezTo>
                    <a:cubicBezTo>
                      <a:pt x="7143" y="7911"/>
                      <a:pt x="7177" y="7264"/>
                      <a:pt x="6956" y="6697"/>
                    </a:cubicBezTo>
                    <a:cubicBezTo>
                      <a:pt x="6810" y="6320"/>
                      <a:pt x="6545" y="5983"/>
                      <a:pt x="6213" y="5759"/>
                    </a:cubicBezTo>
                    <a:cubicBezTo>
                      <a:pt x="6261" y="5711"/>
                      <a:pt x="6306" y="5659"/>
                      <a:pt x="6339" y="5599"/>
                    </a:cubicBezTo>
                    <a:cubicBezTo>
                      <a:pt x="6441" y="5420"/>
                      <a:pt x="6477" y="5218"/>
                      <a:pt x="6477" y="5031"/>
                    </a:cubicBezTo>
                    <a:cubicBezTo>
                      <a:pt x="6470" y="4661"/>
                      <a:pt x="6355" y="4303"/>
                      <a:pt x="6101" y="4087"/>
                    </a:cubicBezTo>
                    <a:cubicBezTo>
                      <a:pt x="5972" y="3979"/>
                      <a:pt x="5809" y="3924"/>
                      <a:pt x="5656" y="3924"/>
                    </a:cubicBezTo>
                    <a:cubicBezTo>
                      <a:pt x="5511" y="3924"/>
                      <a:pt x="5375" y="3973"/>
                      <a:pt x="5286" y="4075"/>
                    </a:cubicBezTo>
                    <a:cubicBezTo>
                      <a:pt x="5100" y="4266"/>
                      <a:pt x="5115" y="4568"/>
                      <a:pt x="5275" y="4680"/>
                    </a:cubicBezTo>
                    <a:cubicBezTo>
                      <a:pt x="5356" y="4743"/>
                      <a:pt x="5441" y="4765"/>
                      <a:pt x="5516" y="4765"/>
                    </a:cubicBezTo>
                    <a:cubicBezTo>
                      <a:pt x="5578" y="4765"/>
                      <a:pt x="5633" y="4749"/>
                      <a:pt x="5671" y="4728"/>
                    </a:cubicBezTo>
                    <a:cubicBezTo>
                      <a:pt x="5757" y="4684"/>
                      <a:pt x="5768" y="4632"/>
                      <a:pt x="5768" y="4632"/>
                    </a:cubicBezTo>
                    <a:cubicBezTo>
                      <a:pt x="5768" y="4631"/>
                      <a:pt x="5768" y="4631"/>
                      <a:pt x="5767" y="4631"/>
                    </a:cubicBezTo>
                    <a:cubicBezTo>
                      <a:pt x="5761" y="4631"/>
                      <a:pt x="5733" y="4675"/>
                      <a:pt x="5660" y="4706"/>
                    </a:cubicBezTo>
                    <a:cubicBezTo>
                      <a:pt x="5630" y="4718"/>
                      <a:pt x="5590" y="4726"/>
                      <a:pt x="5545" y="4726"/>
                    </a:cubicBezTo>
                    <a:cubicBezTo>
                      <a:pt x="5472" y="4726"/>
                      <a:pt x="5385" y="4704"/>
                      <a:pt x="5308" y="4639"/>
                    </a:cubicBezTo>
                    <a:cubicBezTo>
                      <a:pt x="5182" y="4542"/>
                      <a:pt x="5174" y="4288"/>
                      <a:pt x="5343" y="4127"/>
                    </a:cubicBezTo>
                    <a:cubicBezTo>
                      <a:pt x="5414" y="4048"/>
                      <a:pt x="5524" y="4009"/>
                      <a:pt x="5642" y="4009"/>
                    </a:cubicBezTo>
                    <a:cubicBezTo>
                      <a:pt x="5776" y="4009"/>
                      <a:pt x="5922" y="4060"/>
                      <a:pt x="6037" y="4161"/>
                    </a:cubicBezTo>
                    <a:cubicBezTo>
                      <a:pt x="6258" y="4347"/>
                      <a:pt x="6365" y="4687"/>
                      <a:pt x="6365" y="5031"/>
                    </a:cubicBezTo>
                    <a:cubicBezTo>
                      <a:pt x="6365" y="5203"/>
                      <a:pt x="6329" y="5382"/>
                      <a:pt x="6235" y="5539"/>
                    </a:cubicBezTo>
                    <a:cubicBezTo>
                      <a:pt x="6201" y="5595"/>
                      <a:pt x="6156" y="5647"/>
                      <a:pt x="6108" y="5692"/>
                    </a:cubicBezTo>
                    <a:cubicBezTo>
                      <a:pt x="5970" y="5610"/>
                      <a:pt x="5820" y="5550"/>
                      <a:pt x="5663" y="5509"/>
                    </a:cubicBezTo>
                    <a:cubicBezTo>
                      <a:pt x="5327" y="5431"/>
                      <a:pt x="4965" y="5449"/>
                      <a:pt x="4659" y="5289"/>
                    </a:cubicBezTo>
                    <a:cubicBezTo>
                      <a:pt x="4401" y="5158"/>
                      <a:pt x="4218" y="4908"/>
                      <a:pt x="4114" y="4635"/>
                    </a:cubicBezTo>
                    <a:cubicBezTo>
                      <a:pt x="4110" y="4606"/>
                      <a:pt x="4106" y="4575"/>
                      <a:pt x="4106" y="4546"/>
                    </a:cubicBezTo>
                    <a:cubicBezTo>
                      <a:pt x="4106" y="4090"/>
                      <a:pt x="4248" y="3645"/>
                      <a:pt x="4293" y="3201"/>
                    </a:cubicBezTo>
                    <a:cubicBezTo>
                      <a:pt x="4345" y="2756"/>
                      <a:pt x="4341" y="2320"/>
                      <a:pt x="4259" y="1913"/>
                    </a:cubicBezTo>
                    <a:cubicBezTo>
                      <a:pt x="4102" y="1094"/>
                      <a:pt x="3594" y="444"/>
                      <a:pt x="3023" y="175"/>
                    </a:cubicBezTo>
                    <a:cubicBezTo>
                      <a:pt x="2758" y="48"/>
                      <a:pt x="2500" y="0"/>
                      <a:pt x="2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59"/>
              <p:cNvSpPr/>
              <p:nvPr/>
            </p:nvSpPr>
            <p:spPr>
              <a:xfrm>
                <a:off x="1466889" y="1696005"/>
                <a:ext cx="118330" cy="251801"/>
              </a:xfrm>
              <a:custGeom>
                <a:rect b="b" l="l" r="r" t="t"/>
                <a:pathLst>
                  <a:path extrusionOk="0" h="15849" w="7448">
                    <a:moveTo>
                      <a:pt x="3208" y="0"/>
                    </a:moveTo>
                    <a:lnTo>
                      <a:pt x="1476" y="900"/>
                    </a:lnTo>
                    <a:cubicBezTo>
                      <a:pt x="568" y="1371"/>
                      <a:pt x="0" y="2312"/>
                      <a:pt x="11" y="3331"/>
                    </a:cubicBezTo>
                    <a:cubicBezTo>
                      <a:pt x="23" y="4665"/>
                      <a:pt x="56" y="6473"/>
                      <a:pt x="145" y="7500"/>
                    </a:cubicBezTo>
                    <a:cubicBezTo>
                      <a:pt x="295" y="9263"/>
                      <a:pt x="2081" y="9409"/>
                      <a:pt x="2081" y="9409"/>
                    </a:cubicBezTo>
                    <a:cubicBezTo>
                      <a:pt x="2081" y="9409"/>
                      <a:pt x="2155" y="10044"/>
                      <a:pt x="2211" y="10675"/>
                    </a:cubicBezTo>
                    <a:cubicBezTo>
                      <a:pt x="2211" y="10679"/>
                      <a:pt x="1823" y="15849"/>
                      <a:pt x="3628" y="15849"/>
                    </a:cubicBezTo>
                    <a:cubicBezTo>
                      <a:pt x="3636" y="15849"/>
                      <a:pt x="3645" y="15849"/>
                      <a:pt x="3653" y="15848"/>
                    </a:cubicBezTo>
                    <a:cubicBezTo>
                      <a:pt x="5009" y="15814"/>
                      <a:pt x="5917" y="12968"/>
                      <a:pt x="6305" y="11475"/>
                    </a:cubicBezTo>
                    <a:lnTo>
                      <a:pt x="6506" y="10653"/>
                    </a:lnTo>
                    <a:lnTo>
                      <a:pt x="6506" y="10608"/>
                    </a:lnTo>
                    <a:cubicBezTo>
                      <a:pt x="6510" y="10589"/>
                      <a:pt x="6514" y="10575"/>
                      <a:pt x="6514" y="10575"/>
                    </a:cubicBezTo>
                    <a:lnTo>
                      <a:pt x="6506" y="10575"/>
                    </a:lnTo>
                    <a:lnTo>
                      <a:pt x="6465" y="5622"/>
                    </a:lnTo>
                    <a:lnTo>
                      <a:pt x="6522" y="5677"/>
                    </a:lnTo>
                    <a:cubicBezTo>
                      <a:pt x="6579" y="5743"/>
                      <a:pt x="6663" y="5771"/>
                      <a:pt x="6751" y="5771"/>
                    </a:cubicBezTo>
                    <a:cubicBezTo>
                      <a:pt x="6818" y="5771"/>
                      <a:pt x="6886" y="5755"/>
                      <a:pt x="6947" y="5729"/>
                    </a:cubicBezTo>
                    <a:cubicBezTo>
                      <a:pt x="7146" y="5648"/>
                      <a:pt x="7298" y="5476"/>
                      <a:pt x="7373" y="5278"/>
                    </a:cubicBezTo>
                    <a:cubicBezTo>
                      <a:pt x="7448" y="5080"/>
                      <a:pt x="7444" y="4855"/>
                      <a:pt x="7384" y="4654"/>
                    </a:cubicBezTo>
                    <a:cubicBezTo>
                      <a:pt x="7343" y="4516"/>
                      <a:pt x="7272" y="4385"/>
                      <a:pt x="7156" y="4303"/>
                    </a:cubicBezTo>
                    <a:cubicBezTo>
                      <a:pt x="7066" y="4243"/>
                      <a:pt x="6951" y="4222"/>
                      <a:pt x="6831" y="4222"/>
                    </a:cubicBezTo>
                    <a:cubicBezTo>
                      <a:pt x="6703" y="4222"/>
                      <a:pt x="6570" y="4246"/>
                      <a:pt x="6454" y="4273"/>
                    </a:cubicBezTo>
                    <a:lnTo>
                      <a:pt x="6439" y="26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59"/>
              <p:cNvSpPr/>
              <p:nvPr/>
            </p:nvSpPr>
            <p:spPr>
              <a:xfrm>
                <a:off x="1473641" y="1765783"/>
                <a:ext cx="7308" cy="7197"/>
              </a:xfrm>
              <a:custGeom>
                <a:rect b="b" l="l" r="r" t="t"/>
                <a:pathLst>
                  <a:path extrusionOk="0" h="453" w="460">
                    <a:moveTo>
                      <a:pt x="232" y="1"/>
                    </a:moveTo>
                    <a:cubicBezTo>
                      <a:pt x="229" y="1"/>
                      <a:pt x="227" y="1"/>
                      <a:pt x="225" y="1"/>
                    </a:cubicBezTo>
                    <a:cubicBezTo>
                      <a:pt x="98" y="1"/>
                      <a:pt x="1" y="105"/>
                      <a:pt x="5" y="232"/>
                    </a:cubicBezTo>
                    <a:cubicBezTo>
                      <a:pt x="8" y="356"/>
                      <a:pt x="109" y="453"/>
                      <a:pt x="236" y="453"/>
                    </a:cubicBezTo>
                    <a:cubicBezTo>
                      <a:pt x="360" y="449"/>
                      <a:pt x="460" y="344"/>
                      <a:pt x="456" y="221"/>
                    </a:cubicBezTo>
                    <a:cubicBezTo>
                      <a:pt x="453" y="96"/>
                      <a:pt x="352" y="1"/>
                      <a:pt x="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59"/>
              <p:cNvSpPr/>
              <p:nvPr/>
            </p:nvSpPr>
            <p:spPr>
              <a:xfrm>
                <a:off x="1469908" y="1761080"/>
                <a:ext cx="14553" cy="4607"/>
              </a:xfrm>
              <a:custGeom>
                <a:rect b="b" l="l" r="r" t="t"/>
                <a:pathLst>
                  <a:path extrusionOk="0" h="290" w="916">
                    <a:moveTo>
                      <a:pt x="487" y="0"/>
                    </a:moveTo>
                    <a:cubicBezTo>
                      <a:pt x="471" y="0"/>
                      <a:pt x="454" y="1"/>
                      <a:pt x="438" y="2"/>
                    </a:cubicBezTo>
                    <a:cubicBezTo>
                      <a:pt x="288" y="16"/>
                      <a:pt x="161" y="83"/>
                      <a:pt x="93" y="151"/>
                    </a:cubicBezTo>
                    <a:cubicBezTo>
                      <a:pt x="23" y="214"/>
                      <a:pt x="0" y="274"/>
                      <a:pt x="15" y="285"/>
                    </a:cubicBezTo>
                    <a:cubicBezTo>
                      <a:pt x="18" y="288"/>
                      <a:pt x="22" y="289"/>
                      <a:pt x="27" y="289"/>
                    </a:cubicBezTo>
                    <a:cubicBezTo>
                      <a:pt x="76" y="289"/>
                      <a:pt x="228" y="168"/>
                      <a:pt x="448" y="151"/>
                    </a:cubicBezTo>
                    <a:cubicBezTo>
                      <a:pt x="470" y="149"/>
                      <a:pt x="491" y="148"/>
                      <a:pt x="512" y="148"/>
                    </a:cubicBezTo>
                    <a:cubicBezTo>
                      <a:pt x="694" y="148"/>
                      <a:pt x="835" y="217"/>
                      <a:pt x="887" y="217"/>
                    </a:cubicBezTo>
                    <a:cubicBezTo>
                      <a:pt x="895" y="217"/>
                      <a:pt x="901" y="215"/>
                      <a:pt x="905" y="211"/>
                    </a:cubicBezTo>
                    <a:cubicBezTo>
                      <a:pt x="915" y="196"/>
                      <a:pt x="886" y="144"/>
                      <a:pt x="803" y="87"/>
                    </a:cubicBezTo>
                    <a:cubicBezTo>
                      <a:pt x="730" y="41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59"/>
              <p:cNvSpPr/>
              <p:nvPr/>
            </p:nvSpPr>
            <p:spPr>
              <a:xfrm>
                <a:off x="1515314" y="1764528"/>
                <a:ext cx="7245" cy="7197"/>
              </a:xfrm>
              <a:custGeom>
                <a:rect b="b" l="l" r="r" t="t"/>
                <a:pathLst>
                  <a:path extrusionOk="0" h="453" w="456">
                    <a:moveTo>
                      <a:pt x="231" y="1"/>
                    </a:moveTo>
                    <a:cubicBezTo>
                      <a:pt x="229" y="1"/>
                      <a:pt x="226" y="1"/>
                      <a:pt x="224" y="1"/>
                    </a:cubicBezTo>
                    <a:cubicBezTo>
                      <a:pt x="97" y="5"/>
                      <a:pt x="0" y="106"/>
                      <a:pt x="4" y="233"/>
                    </a:cubicBezTo>
                    <a:cubicBezTo>
                      <a:pt x="4" y="353"/>
                      <a:pt x="104" y="453"/>
                      <a:pt x="227" y="453"/>
                    </a:cubicBezTo>
                    <a:cubicBezTo>
                      <a:pt x="229" y="453"/>
                      <a:pt x="232" y="453"/>
                      <a:pt x="235" y="453"/>
                    </a:cubicBezTo>
                    <a:cubicBezTo>
                      <a:pt x="359" y="449"/>
                      <a:pt x="455" y="345"/>
                      <a:pt x="455" y="221"/>
                    </a:cubicBezTo>
                    <a:cubicBezTo>
                      <a:pt x="452" y="96"/>
                      <a:pt x="351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59"/>
              <p:cNvSpPr/>
              <p:nvPr/>
            </p:nvSpPr>
            <p:spPr>
              <a:xfrm>
                <a:off x="1512820" y="1759825"/>
                <a:ext cx="14553" cy="4607"/>
              </a:xfrm>
              <a:custGeom>
                <a:rect b="b" l="l" r="r" t="t"/>
                <a:pathLst>
                  <a:path extrusionOk="0" h="290" w="916">
                    <a:moveTo>
                      <a:pt x="482" y="0"/>
                    </a:moveTo>
                    <a:cubicBezTo>
                      <a:pt x="467" y="0"/>
                      <a:pt x="452" y="1"/>
                      <a:pt x="437" y="2"/>
                    </a:cubicBezTo>
                    <a:cubicBezTo>
                      <a:pt x="283" y="14"/>
                      <a:pt x="161" y="85"/>
                      <a:pt x="93" y="148"/>
                    </a:cubicBezTo>
                    <a:cubicBezTo>
                      <a:pt x="19" y="215"/>
                      <a:pt x="0" y="271"/>
                      <a:pt x="11" y="286"/>
                    </a:cubicBezTo>
                    <a:cubicBezTo>
                      <a:pt x="13" y="288"/>
                      <a:pt x="17" y="289"/>
                      <a:pt x="21" y="289"/>
                    </a:cubicBezTo>
                    <a:cubicBezTo>
                      <a:pt x="69" y="289"/>
                      <a:pt x="225" y="165"/>
                      <a:pt x="448" y="148"/>
                    </a:cubicBezTo>
                    <a:cubicBezTo>
                      <a:pt x="470" y="146"/>
                      <a:pt x="491" y="145"/>
                      <a:pt x="512" y="145"/>
                    </a:cubicBezTo>
                    <a:cubicBezTo>
                      <a:pt x="693" y="145"/>
                      <a:pt x="834" y="214"/>
                      <a:pt x="883" y="214"/>
                    </a:cubicBezTo>
                    <a:cubicBezTo>
                      <a:pt x="892" y="214"/>
                      <a:pt x="897" y="212"/>
                      <a:pt x="900" y="207"/>
                    </a:cubicBezTo>
                    <a:cubicBezTo>
                      <a:pt x="915" y="193"/>
                      <a:pt x="881" y="140"/>
                      <a:pt x="803" y="88"/>
                    </a:cubicBezTo>
                    <a:cubicBezTo>
                      <a:pt x="729" y="41"/>
                      <a:pt x="613" y="0"/>
                      <a:pt x="4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59"/>
              <p:cNvSpPr/>
              <p:nvPr/>
            </p:nvSpPr>
            <p:spPr>
              <a:xfrm>
                <a:off x="1489481" y="1763829"/>
                <a:ext cx="10581" cy="34253"/>
              </a:xfrm>
              <a:custGeom>
                <a:rect b="b" l="l" r="r" t="t"/>
                <a:pathLst>
                  <a:path extrusionOk="0" h="2156" w="666">
                    <a:moveTo>
                      <a:pt x="639" y="0"/>
                    </a:moveTo>
                    <a:cubicBezTo>
                      <a:pt x="607" y="0"/>
                      <a:pt x="415" y="576"/>
                      <a:pt x="202" y="1293"/>
                    </a:cubicBezTo>
                    <a:cubicBezTo>
                      <a:pt x="150" y="1472"/>
                      <a:pt x="102" y="1644"/>
                      <a:pt x="54" y="1805"/>
                    </a:cubicBezTo>
                    <a:cubicBezTo>
                      <a:pt x="35" y="1879"/>
                      <a:pt x="1" y="1969"/>
                      <a:pt x="38" y="2062"/>
                    </a:cubicBezTo>
                    <a:cubicBezTo>
                      <a:pt x="57" y="2107"/>
                      <a:pt x="106" y="2141"/>
                      <a:pt x="143" y="2148"/>
                    </a:cubicBezTo>
                    <a:cubicBezTo>
                      <a:pt x="166" y="2155"/>
                      <a:pt x="188" y="2156"/>
                      <a:pt x="208" y="2156"/>
                    </a:cubicBezTo>
                    <a:cubicBezTo>
                      <a:pt x="224" y="2156"/>
                      <a:pt x="238" y="2155"/>
                      <a:pt x="251" y="2155"/>
                    </a:cubicBezTo>
                    <a:cubicBezTo>
                      <a:pt x="497" y="2148"/>
                      <a:pt x="651" y="2137"/>
                      <a:pt x="651" y="2122"/>
                    </a:cubicBezTo>
                    <a:cubicBezTo>
                      <a:pt x="651" y="2107"/>
                      <a:pt x="497" y="2092"/>
                      <a:pt x="251" y="2081"/>
                    </a:cubicBezTo>
                    <a:cubicBezTo>
                      <a:pt x="188" y="2077"/>
                      <a:pt x="132" y="2070"/>
                      <a:pt x="116" y="2029"/>
                    </a:cubicBezTo>
                    <a:cubicBezTo>
                      <a:pt x="99" y="1980"/>
                      <a:pt x="121" y="1909"/>
                      <a:pt x="147" y="1831"/>
                    </a:cubicBezTo>
                    <a:cubicBezTo>
                      <a:pt x="195" y="1670"/>
                      <a:pt x="247" y="1502"/>
                      <a:pt x="304" y="1322"/>
                    </a:cubicBezTo>
                    <a:cubicBezTo>
                      <a:pt x="516" y="602"/>
                      <a:pt x="666" y="8"/>
                      <a:pt x="640" y="0"/>
                    </a:cubicBezTo>
                    <a:cubicBezTo>
                      <a:pt x="640" y="0"/>
                      <a:pt x="640" y="0"/>
                      <a:pt x="6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59"/>
              <p:cNvSpPr/>
              <p:nvPr/>
            </p:nvSpPr>
            <p:spPr>
              <a:xfrm>
                <a:off x="1494120" y="1800720"/>
                <a:ext cx="21067" cy="11439"/>
              </a:xfrm>
              <a:custGeom>
                <a:rect b="b" l="l" r="r" t="t"/>
                <a:pathLst>
                  <a:path extrusionOk="0" h="720" w="1326">
                    <a:moveTo>
                      <a:pt x="1200" y="1"/>
                    </a:moveTo>
                    <a:lnTo>
                      <a:pt x="1200" y="1"/>
                    </a:lnTo>
                    <a:cubicBezTo>
                      <a:pt x="1184" y="1"/>
                      <a:pt x="485" y="435"/>
                      <a:pt x="0" y="446"/>
                    </a:cubicBezTo>
                    <a:cubicBezTo>
                      <a:pt x="0" y="446"/>
                      <a:pt x="200" y="720"/>
                      <a:pt x="532" y="720"/>
                    </a:cubicBezTo>
                    <a:cubicBezTo>
                      <a:pt x="618" y="720"/>
                      <a:pt x="713" y="701"/>
                      <a:pt x="815" y="655"/>
                    </a:cubicBezTo>
                    <a:cubicBezTo>
                      <a:pt x="1326" y="424"/>
                      <a:pt x="1200" y="2"/>
                      <a:pt x="1200" y="2"/>
                    </a:cubicBezTo>
                    <a:cubicBezTo>
                      <a:pt x="1200" y="1"/>
                      <a:pt x="1200" y="1"/>
                      <a:pt x="120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59"/>
              <p:cNvSpPr/>
              <p:nvPr/>
            </p:nvSpPr>
            <p:spPr>
              <a:xfrm>
                <a:off x="1499935" y="1832018"/>
                <a:ext cx="36859" cy="20320"/>
              </a:xfrm>
              <a:custGeom>
                <a:rect b="b" l="l" r="r" t="t"/>
                <a:pathLst>
                  <a:path extrusionOk="0" h="1279" w="2320">
                    <a:moveTo>
                      <a:pt x="2320" y="0"/>
                    </a:moveTo>
                    <a:cubicBezTo>
                      <a:pt x="1189" y="833"/>
                      <a:pt x="1" y="848"/>
                      <a:pt x="1" y="848"/>
                    </a:cubicBezTo>
                    <a:lnTo>
                      <a:pt x="49" y="1278"/>
                    </a:lnTo>
                    <a:cubicBezTo>
                      <a:pt x="71" y="1278"/>
                      <a:pt x="93" y="1278"/>
                      <a:pt x="115" y="1278"/>
                    </a:cubicBezTo>
                    <a:cubicBezTo>
                      <a:pt x="1832" y="1278"/>
                      <a:pt x="2320" y="0"/>
                      <a:pt x="232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59"/>
              <p:cNvSpPr/>
              <p:nvPr/>
            </p:nvSpPr>
            <p:spPr>
              <a:xfrm>
                <a:off x="1462091" y="1694083"/>
                <a:ext cx="120824" cy="69953"/>
              </a:xfrm>
              <a:custGeom>
                <a:rect b="b" l="l" r="r" t="t"/>
                <a:pathLst>
                  <a:path extrusionOk="0" h="4403" w="7605">
                    <a:moveTo>
                      <a:pt x="3713" y="1"/>
                    </a:moveTo>
                    <a:cubicBezTo>
                      <a:pt x="0" y="1"/>
                      <a:pt x="63" y="3666"/>
                      <a:pt x="63" y="3666"/>
                    </a:cubicBezTo>
                    <a:cubicBezTo>
                      <a:pt x="209" y="3686"/>
                      <a:pt x="347" y="3695"/>
                      <a:pt x="481" y="3695"/>
                    </a:cubicBezTo>
                    <a:cubicBezTo>
                      <a:pt x="1054" y="3695"/>
                      <a:pt x="1543" y="3529"/>
                      <a:pt x="2154" y="3374"/>
                    </a:cubicBezTo>
                    <a:cubicBezTo>
                      <a:pt x="2905" y="3184"/>
                      <a:pt x="3619" y="2687"/>
                      <a:pt x="3884" y="1959"/>
                    </a:cubicBezTo>
                    <a:cubicBezTo>
                      <a:pt x="3969" y="2437"/>
                      <a:pt x="4198" y="2892"/>
                      <a:pt x="4526" y="3251"/>
                    </a:cubicBezTo>
                    <a:cubicBezTo>
                      <a:pt x="4574" y="3307"/>
                      <a:pt x="4651" y="3357"/>
                      <a:pt x="4716" y="3357"/>
                    </a:cubicBezTo>
                    <a:cubicBezTo>
                      <a:pt x="4747" y="3357"/>
                      <a:pt x="4775" y="3346"/>
                      <a:pt x="4795" y="3318"/>
                    </a:cubicBezTo>
                    <a:cubicBezTo>
                      <a:pt x="4829" y="3273"/>
                      <a:pt x="4817" y="3210"/>
                      <a:pt x="4803" y="3158"/>
                    </a:cubicBezTo>
                    <a:cubicBezTo>
                      <a:pt x="4754" y="2952"/>
                      <a:pt x="4702" y="2747"/>
                      <a:pt x="4650" y="2542"/>
                    </a:cubicBezTo>
                    <a:lnTo>
                      <a:pt x="4650" y="2542"/>
                    </a:lnTo>
                    <a:cubicBezTo>
                      <a:pt x="4941" y="3009"/>
                      <a:pt x="5243" y="3483"/>
                      <a:pt x="5673" y="3826"/>
                    </a:cubicBezTo>
                    <a:cubicBezTo>
                      <a:pt x="5975" y="4067"/>
                      <a:pt x="6711" y="4402"/>
                      <a:pt x="7054" y="4402"/>
                    </a:cubicBezTo>
                    <a:cubicBezTo>
                      <a:pt x="7200" y="4402"/>
                      <a:pt x="7274" y="4342"/>
                      <a:pt x="7215" y="4188"/>
                    </a:cubicBezTo>
                    <a:cubicBezTo>
                      <a:pt x="7163" y="4062"/>
                      <a:pt x="7604" y="61"/>
                      <a:pt x="3802" y="1"/>
                    </a:cubicBezTo>
                    <a:cubicBezTo>
                      <a:pt x="3772" y="1"/>
                      <a:pt x="3742" y="1"/>
                      <a:pt x="37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59"/>
              <p:cNvSpPr/>
              <p:nvPr/>
            </p:nvSpPr>
            <p:spPr>
              <a:xfrm>
                <a:off x="1569951" y="1769056"/>
                <a:ext cx="10168" cy="13536"/>
              </a:xfrm>
              <a:custGeom>
                <a:rect b="b" l="l" r="r" t="t"/>
                <a:pathLst>
                  <a:path extrusionOk="0" h="852" w="640">
                    <a:moveTo>
                      <a:pt x="233" y="0"/>
                    </a:moveTo>
                    <a:cubicBezTo>
                      <a:pt x="76" y="0"/>
                      <a:pt x="4" y="75"/>
                      <a:pt x="12" y="86"/>
                    </a:cubicBezTo>
                    <a:cubicBezTo>
                      <a:pt x="15" y="90"/>
                      <a:pt x="20" y="92"/>
                      <a:pt x="29" y="92"/>
                    </a:cubicBezTo>
                    <a:cubicBezTo>
                      <a:pt x="49" y="92"/>
                      <a:pt x="83" y="85"/>
                      <a:pt x="129" y="85"/>
                    </a:cubicBezTo>
                    <a:cubicBezTo>
                      <a:pt x="159" y="85"/>
                      <a:pt x="194" y="88"/>
                      <a:pt x="233" y="97"/>
                    </a:cubicBezTo>
                    <a:cubicBezTo>
                      <a:pt x="356" y="116"/>
                      <a:pt x="509" y="235"/>
                      <a:pt x="505" y="426"/>
                    </a:cubicBezTo>
                    <a:cubicBezTo>
                      <a:pt x="509" y="616"/>
                      <a:pt x="356" y="733"/>
                      <a:pt x="228" y="755"/>
                    </a:cubicBezTo>
                    <a:cubicBezTo>
                      <a:pt x="194" y="762"/>
                      <a:pt x="163" y="764"/>
                      <a:pt x="136" y="764"/>
                    </a:cubicBezTo>
                    <a:cubicBezTo>
                      <a:pt x="85" y="764"/>
                      <a:pt x="48" y="757"/>
                      <a:pt x="28" y="757"/>
                    </a:cubicBezTo>
                    <a:cubicBezTo>
                      <a:pt x="19" y="757"/>
                      <a:pt x="14" y="758"/>
                      <a:pt x="12" y="762"/>
                    </a:cubicBezTo>
                    <a:cubicBezTo>
                      <a:pt x="1" y="773"/>
                      <a:pt x="76" y="852"/>
                      <a:pt x="230" y="852"/>
                    </a:cubicBezTo>
                    <a:cubicBezTo>
                      <a:pt x="233" y="852"/>
                      <a:pt x="237" y="852"/>
                      <a:pt x="240" y="852"/>
                    </a:cubicBezTo>
                    <a:cubicBezTo>
                      <a:pt x="318" y="848"/>
                      <a:pt x="419" y="818"/>
                      <a:pt x="502" y="747"/>
                    </a:cubicBezTo>
                    <a:cubicBezTo>
                      <a:pt x="587" y="672"/>
                      <a:pt x="640" y="553"/>
                      <a:pt x="640" y="426"/>
                    </a:cubicBezTo>
                    <a:cubicBezTo>
                      <a:pt x="640" y="299"/>
                      <a:pt x="587" y="179"/>
                      <a:pt x="502" y="105"/>
                    </a:cubicBezTo>
                    <a:cubicBezTo>
                      <a:pt x="419" y="30"/>
                      <a:pt x="322" y="4"/>
                      <a:pt x="244" y="0"/>
                    </a:cubicBezTo>
                    <a:cubicBezTo>
                      <a:pt x="240" y="0"/>
                      <a:pt x="236" y="0"/>
                      <a:pt x="23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59"/>
              <p:cNvSpPr/>
              <p:nvPr/>
            </p:nvSpPr>
            <p:spPr>
              <a:xfrm>
                <a:off x="1376505" y="1864000"/>
                <a:ext cx="304547" cy="330905"/>
              </a:xfrm>
              <a:custGeom>
                <a:rect b="b" l="l" r="r" t="t"/>
                <a:pathLst>
                  <a:path extrusionOk="0" h="20828" w="19169">
                    <a:moveTo>
                      <a:pt x="12199" y="1"/>
                    </a:moveTo>
                    <a:cubicBezTo>
                      <a:pt x="12199" y="4"/>
                      <a:pt x="12199" y="15"/>
                      <a:pt x="12195" y="34"/>
                    </a:cubicBezTo>
                    <a:lnTo>
                      <a:pt x="12195" y="79"/>
                    </a:lnTo>
                    <a:lnTo>
                      <a:pt x="11994" y="901"/>
                    </a:lnTo>
                    <a:cubicBezTo>
                      <a:pt x="11606" y="2394"/>
                      <a:pt x="10698" y="5240"/>
                      <a:pt x="9342" y="5274"/>
                    </a:cubicBezTo>
                    <a:cubicBezTo>
                      <a:pt x="9334" y="5275"/>
                      <a:pt x="9325" y="5275"/>
                      <a:pt x="9317" y="5275"/>
                    </a:cubicBezTo>
                    <a:cubicBezTo>
                      <a:pt x="7633" y="5275"/>
                      <a:pt x="7855" y="782"/>
                      <a:pt x="7893" y="172"/>
                    </a:cubicBezTo>
                    <a:lnTo>
                      <a:pt x="7893" y="172"/>
                    </a:lnTo>
                    <a:cubicBezTo>
                      <a:pt x="7788" y="191"/>
                      <a:pt x="7770" y="206"/>
                      <a:pt x="7770" y="206"/>
                    </a:cubicBezTo>
                    <a:cubicBezTo>
                      <a:pt x="7770" y="206"/>
                      <a:pt x="2387" y="504"/>
                      <a:pt x="0" y="5222"/>
                    </a:cubicBezTo>
                    <a:lnTo>
                      <a:pt x="4146" y="8255"/>
                    </a:lnTo>
                    <a:lnTo>
                      <a:pt x="5162" y="7643"/>
                    </a:lnTo>
                    <a:lnTo>
                      <a:pt x="5162" y="7643"/>
                    </a:lnTo>
                    <a:cubicBezTo>
                      <a:pt x="5162" y="7643"/>
                      <a:pt x="5495" y="14321"/>
                      <a:pt x="4924" y="16136"/>
                    </a:cubicBezTo>
                    <a:cubicBezTo>
                      <a:pt x="4281" y="18190"/>
                      <a:pt x="3283" y="20465"/>
                      <a:pt x="3283" y="20465"/>
                    </a:cubicBezTo>
                    <a:cubicBezTo>
                      <a:pt x="4851" y="20343"/>
                      <a:pt x="6493" y="20287"/>
                      <a:pt x="8197" y="20287"/>
                    </a:cubicBezTo>
                    <a:cubicBezTo>
                      <a:pt x="11453" y="20287"/>
                      <a:pt x="14936" y="20491"/>
                      <a:pt x="18567" y="20827"/>
                    </a:cubicBezTo>
                    <a:lnTo>
                      <a:pt x="14869" y="7272"/>
                    </a:lnTo>
                    <a:cubicBezTo>
                      <a:pt x="16151" y="7194"/>
                      <a:pt x="17335" y="6966"/>
                      <a:pt x="18515" y="6533"/>
                    </a:cubicBezTo>
                    <a:lnTo>
                      <a:pt x="19169" y="6402"/>
                    </a:lnTo>
                    <a:cubicBezTo>
                      <a:pt x="19169" y="6402"/>
                      <a:pt x="17743" y="1"/>
                      <a:pt x="1279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59"/>
              <p:cNvSpPr/>
              <p:nvPr/>
            </p:nvSpPr>
            <p:spPr>
              <a:xfrm>
                <a:off x="1534284" y="2016250"/>
                <a:ext cx="65727" cy="16745"/>
              </a:xfrm>
              <a:custGeom>
                <a:rect b="b" l="l" r="r" t="t"/>
                <a:pathLst>
                  <a:path extrusionOk="0" h="1054" w="4137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1" y="9"/>
                      <a:pt x="35" y="65"/>
                      <a:pt x="113" y="155"/>
                    </a:cubicBezTo>
                    <a:cubicBezTo>
                      <a:pt x="187" y="244"/>
                      <a:pt x="311" y="368"/>
                      <a:pt x="479" y="498"/>
                    </a:cubicBezTo>
                    <a:cubicBezTo>
                      <a:pt x="815" y="756"/>
                      <a:pt x="1372" y="1029"/>
                      <a:pt x="2033" y="1051"/>
                    </a:cubicBezTo>
                    <a:cubicBezTo>
                      <a:pt x="2067" y="1052"/>
                      <a:pt x="2101" y="1053"/>
                      <a:pt x="2135" y="1053"/>
                    </a:cubicBezTo>
                    <a:cubicBezTo>
                      <a:pt x="2753" y="1053"/>
                      <a:pt x="3288" y="834"/>
                      <a:pt x="3624" y="610"/>
                    </a:cubicBezTo>
                    <a:cubicBezTo>
                      <a:pt x="3804" y="494"/>
                      <a:pt x="3934" y="382"/>
                      <a:pt x="4016" y="296"/>
                    </a:cubicBezTo>
                    <a:cubicBezTo>
                      <a:pt x="4099" y="211"/>
                      <a:pt x="4136" y="158"/>
                      <a:pt x="4132" y="151"/>
                    </a:cubicBezTo>
                    <a:cubicBezTo>
                      <a:pt x="4131" y="150"/>
                      <a:pt x="4130" y="150"/>
                      <a:pt x="4129" y="150"/>
                    </a:cubicBezTo>
                    <a:cubicBezTo>
                      <a:pt x="4100" y="150"/>
                      <a:pt x="3921" y="334"/>
                      <a:pt x="3576" y="532"/>
                    </a:cubicBezTo>
                    <a:cubicBezTo>
                      <a:pt x="3239" y="727"/>
                      <a:pt x="2724" y="918"/>
                      <a:pt x="2136" y="918"/>
                    </a:cubicBezTo>
                    <a:cubicBezTo>
                      <a:pt x="2105" y="918"/>
                      <a:pt x="2073" y="918"/>
                      <a:pt x="2040" y="917"/>
                    </a:cubicBezTo>
                    <a:cubicBezTo>
                      <a:pt x="1409" y="894"/>
                      <a:pt x="875" y="651"/>
                      <a:pt x="535" y="420"/>
                    </a:cubicBezTo>
                    <a:cubicBezTo>
                      <a:pt x="203" y="196"/>
                      <a:pt x="35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59"/>
              <p:cNvSpPr/>
              <p:nvPr/>
            </p:nvSpPr>
            <p:spPr>
              <a:xfrm>
                <a:off x="1596658" y="1945105"/>
                <a:ext cx="41498" cy="130166"/>
              </a:xfrm>
              <a:custGeom>
                <a:rect b="b" l="l" r="r" t="t"/>
                <a:pathLst>
                  <a:path extrusionOk="0" h="8193" w="2612">
                    <a:moveTo>
                      <a:pt x="9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0" y="5"/>
                      <a:pt x="34" y="121"/>
                      <a:pt x="102" y="326"/>
                    </a:cubicBezTo>
                    <a:cubicBezTo>
                      <a:pt x="176" y="557"/>
                      <a:pt x="277" y="852"/>
                      <a:pt x="393" y="1200"/>
                    </a:cubicBezTo>
                    <a:cubicBezTo>
                      <a:pt x="640" y="1936"/>
                      <a:pt x="979" y="2955"/>
                      <a:pt x="1338" y="4084"/>
                    </a:cubicBezTo>
                    <a:cubicBezTo>
                      <a:pt x="1696" y="5215"/>
                      <a:pt x="2007" y="6243"/>
                      <a:pt x="2227" y="6989"/>
                    </a:cubicBezTo>
                    <a:cubicBezTo>
                      <a:pt x="2331" y="7341"/>
                      <a:pt x="2421" y="7636"/>
                      <a:pt x="2488" y="7871"/>
                    </a:cubicBezTo>
                    <a:cubicBezTo>
                      <a:pt x="2555" y="8080"/>
                      <a:pt x="2593" y="8192"/>
                      <a:pt x="2604" y="8192"/>
                    </a:cubicBezTo>
                    <a:cubicBezTo>
                      <a:pt x="2612" y="8189"/>
                      <a:pt x="2589" y="8069"/>
                      <a:pt x="2541" y="7856"/>
                    </a:cubicBezTo>
                    <a:cubicBezTo>
                      <a:pt x="2492" y="7647"/>
                      <a:pt x="2417" y="7341"/>
                      <a:pt x="2317" y="6963"/>
                    </a:cubicBezTo>
                    <a:cubicBezTo>
                      <a:pt x="2119" y="6213"/>
                      <a:pt x="1827" y="5178"/>
                      <a:pt x="1469" y="4046"/>
                    </a:cubicBezTo>
                    <a:cubicBezTo>
                      <a:pt x="1110" y="2911"/>
                      <a:pt x="755" y="1899"/>
                      <a:pt x="483" y="1166"/>
                    </a:cubicBezTo>
                    <a:cubicBezTo>
                      <a:pt x="345" y="804"/>
                      <a:pt x="233" y="509"/>
                      <a:pt x="150" y="307"/>
                    </a:cubicBezTo>
                    <a:cubicBezTo>
                      <a:pt x="69" y="109"/>
                      <a:pt x="17" y="1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59"/>
              <p:cNvSpPr/>
              <p:nvPr/>
            </p:nvSpPr>
            <p:spPr>
              <a:xfrm>
                <a:off x="1592321" y="1904020"/>
                <a:ext cx="20368" cy="8754"/>
              </a:xfrm>
              <a:custGeom>
                <a:rect b="b" l="l" r="r" t="t"/>
                <a:pathLst>
                  <a:path extrusionOk="0" h="551" w="1282">
                    <a:moveTo>
                      <a:pt x="36" y="0"/>
                    </a:moveTo>
                    <a:cubicBezTo>
                      <a:pt x="27" y="0"/>
                      <a:pt x="22" y="2"/>
                      <a:pt x="20" y="6"/>
                    </a:cubicBezTo>
                    <a:cubicBezTo>
                      <a:pt x="1" y="40"/>
                      <a:pt x="255" y="216"/>
                      <a:pt x="606" y="365"/>
                    </a:cubicBezTo>
                    <a:cubicBezTo>
                      <a:pt x="888" y="486"/>
                      <a:pt x="1143" y="551"/>
                      <a:pt x="1235" y="551"/>
                    </a:cubicBezTo>
                    <a:cubicBezTo>
                      <a:pt x="1256" y="551"/>
                      <a:pt x="1269" y="547"/>
                      <a:pt x="1271" y="540"/>
                    </a:cubicBezTo>
                    <a:cubicBezTo>
                      <a:pt x="1282" y="507"/>
                      <a:pt x="1002" y="387"/>
                      <a:pt x="658" y="238"/>
                    </a:cubicBezTo>
                    <a:cubicBezTo>
                      <a:pt x="354" y="109"/>
                      <a:pt x="102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59"/>
              <p:cNvSpPr/>
              <p:nvPr/>
            </p:nvSpPr>
            <p:spPr>
              <a:xfrm>
                <a:off x="1632198" y="1924452"/>
                <a:ext cx="8929" cy="23466"/>
              </a:xfrm>
              <a:custGeom>
                <a:rect b="b" l="l" r="r" t="t"/>
                <a:pathLst>
                  <a:path extrusionOk="0" h="1477" w="562">
                    <a:moveTo>
                      <a:pt x="522" y="1"/>
                    </a:moveTo>
                    <a:cubicBezTo>
                      <a:pt x="486" y="1"/>
                      <a:pt x="350" y="318"/>
                      <a:pt x="218" y="718"/>
                    </a:cubicBezTo>
                    <a:cubicBezTo>
                      <a:pt x="80" y="1126"/>
                      <a:pt x="1" y="1466"/>
                      <a:pt x="35" y="1476"/>
                    </a:cubicBezTo>
                    <a:cubicBezTo>
                      <a:pt x="36" y="1477"/>
                      <a:pt x="36" y="1477"/>
                      <a:pt x="37" y="1477"/>
                    </a:cubicBezTo>
                    <a:cubicBezTo>
                      <a:pt x="77" y="1477"/>
                      <a:pt x="212" y="1159"/>
                      <a:pt x="344" y="759"/>
                    </a:cubicBezTo>
                    <a:cubicBezTo>
                      <a:pt x="479" y="352"/>
                      <a:pt x="561" y="13"/>
                      <a:pt x="524" y="1"/>
                    </a:cubicBezTo>
                    <a:cubicBezTo>
                      <a:pt x="523" y="1"/>
                      <a:pt x="522" y="1"/>
                      <a:pt x="5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59"/>
              <p:cNvSpPr/>
              <p:nvPr/>
            </p:nvSpPr>
            <p:spPr>
              <a:xfrm>
                <a:off x="1561642" y="1952414"/>
                <a:ext cx="11169" cy="20860"/>
              </a:xfrm>
              <a:custGeom>
                <a:rect b="b" l="l" r="r" t="t"/>
                <a:pathLst>
                  <a:path extrusionOk="0" h="1313" w="703">
                    <a:moveTo>
                      <a:pt x="667" y="0"/>
                    </a:moveTo>
                    <a:cubicBezTo>
                      <a:pt x="626" y="0"/>
                      <a:pt x="483" y="284"/>
                      <a:pt x="311" y="639"/>
                    </a:cubicBezTo>
                    <a:cubicBezTo>
                      <a:pt x="139" y="997"/>
                      <a:pt x="1" y="1293"/>
                      <a:pt x="34" y="1311"/>
                    </a:cubicBezTo>
                    <a:cubicBezTo>
                      <a:pt x="35" y="1312"/>
                      <a:pt x="36" y="1312"/>
                      <a:pt x="38" y="1312"/>
                    </a:cubicBezTo>
                    <a:cubicBezTo>
                      <a:pt x="77" y="1312"/>
                      <a:pt x="264" y="1049"/>
                      <a:pt x="434" y="695"/>
                    </a:cubicBezTo>
                    <a:cubicBezTo>
                      <a:pt x="610" y="333"/>
                      <a:pt x="703" y="16"/>
                      <a:pt x="670" y="1"/>
                    </a:cubicBezTo>
                    <a:cubicBezTo>
                      <a:pt x="669" y="0"/>
                      <a:pt x="668" y="0"/>
                      <a:pt x="6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59"/>
              <p:cNvSpPr/>
              <p:nvPr/>
            </p:nvSpPr>
            <p:spPr>
              <a:xfrm>
                <a:off x="1532631" y="1977484"/>
                <a:ext cx="17174" cy="18175"/>
              </a:xfrm>
              <a:custGeom>
                <a:rect b="b" l="l" r="r" t="t"/>
                <a:pathLst>
                  <a:path extrusionOk="0" h="1144" w="1081">
                    <a:moveTo>
                      <a:pt x="35" y="1"/>
                    </a:moveTo>
                    <a:cubicBezTo>
                      <a:pt x="33" y="1"/>
                      <a:pt x="32" y="1"/>
                      <a:pt x="31" y="2"/>
                    </a:cubicBezTo>
                    <a:cubicBezTo>
                      <a:pt x="0" y="25"/>
                      <a:pt x="176" y="324"/>
                      <a:pt x="464" y="641"/>
                    </a:cubicBezTo>
                    <a:cubicBezTo>
                      <a:pt x="735" y="941"/>
                      <a:pt x="1000" y="1144"/>
                      <a:pt x="1047" y="1144"/>
                    </a:cubicBezTo>
                    <a:cubicBezTo>
                      <a:pt x="1050" y="1144"/>
                      <a:pt x="1052" y="1143"/>
                      <a:pt x="1053" y="1142"/>
                    </a:cubicBezTo>
                    <a:cubicBezTo>
                      <a:pt x="1080" y="1112"/>
                      <a:pt x="845" y="862"/>
                      <a:pt x="565" y="552"/>
                    </a:cubicBezTo>
                    <a:cubicBezTo>
                      <a:pt x="295" y="254"/>
                      <a:pt x="78" y="1"/>
                      <a:pt x="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59"/>
              <p:cNvSpPr/>
              <p:nvPr/>
            </p:nvSpPr>
            <p:spPr>
              <a:xfrm>
                <a:off x="1578562" y="1992212"/>
                <a:ext cx="22513" cy="22465"/>
              </a:xfrm>
              <a:custGeom>
                <a:rect b="b" l="l" r="r" t="t"/>
                <a:pathLst>
                  <a:path extrusionOk="0" h="1414" w="1417">
                    <a:moveTo>
                      <a:pt x="1382" y="1"/>
                    </a:moveTo>
                    <a:cubicBezTo>
                      <a:pt x="1337" y="1"/>
                      <a:pt x="1072" y="298"/>
                      <a:pt x="736" y="648"/>
                    </a:cubicBezTo>
                    <a:cubicBezTo>
                      <a:pt x="475" y="921"/>
                      <a:pt x="247" y="1145"/>
                      <a:pt x="153" y="1257"/>
                    </a:cubicBezTo>
                    <a:lnTo>
                      <a:pt x="154" y="1257"/>
                    </a:lnTo>
                    <a:lnTo>
                      <a:pt x="154" y="1257"/>
                    </a:lnTo>
                    <a:cubicBezTo>
                      <a:pt x="152" y="1258"/>
                      <a:pt x="151" y="1259"/>
                      <a:pt x="150" y="1261"/>
                    </a:cubicBezTo>
                    <a:lnTo>
                      <a:pt x="0" y="1414"/>
                    </a:lnTo>
                    <a:lnTo>
                      <a:pt x="191" y="1298"/>
                    </a:lnTo>
                    <a:cubicBezTo>
                      <a:pt x="314" y="1223"/>
                      <a:pt x="568" y="1018"/>
                      <a:pt x="834" y="745"/>
                    </a:cubicBezTo>
                    <a:cubicBezTo>
                      <a:pt x="1188" y="375"/>
                      <a:pt x="1416" y="24"/>
                      <a:pt x="1386" y="2"/>
                    </a:cubicBezTo>
                    <a:cubicBezTo>
                      <a:pt x="1385" y="1"/>
                      <a:pt x="1384" y="1"/>
                      <a:pt x="13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59"/>
              <p:cNvSpPr/>
              <p:nvPr/>
            </p:nvSpPr>
            <p:spPr>
              <a:xfrm>
                <a:off x="1590255" y="2053299"/>
                <a:ext cx="21496" cy="12567"/>
              </a:xfrm>
              <a:custGeom>
                <a:rect b="b" l="l" r="r" t="t"/>
                <a:pathLst>
                  <a:path extrusionOk="0" h="791" w="1353">
                    <a:moveTo>
                      <a:pt x="31" y="1"/>
                    </a:moveTo>
                    <a:cubicBezTo>
                      <a:pt x="27" y="1"/>
                      <a:pt x="24" y="2"/>
                      <a:pt x="22" y="4"/>
                    </a:cubicBezTo>
                    <a:cubicBezTo>
                      <a:pt x="0" y="34"/>
                      <a:pt x="255" y="269"/>
                      <a:pt x="624" y="489"/>
                    </a:cubicBezTo>
                    <a:cubicBezTo>
                      <a:pt x="950" y="681"/>
                      <a:pt x="1244" y="790"/>
                      <a:pt x="1319" y="790"/>
                    </a:cubicBezTo>
                    <a:cubicBezTo>
                      <a:pt x="1329" y="790"/>
                      <a:pt x="1336" y="788"/>
                      <a:pt x="1337" y="784"/>
                    </a:cubicBezTo>
                    <a:cubicBezTo>
                      <a:pt x="1353" y="751"/>
                      <a:pt x="1053" y="586"/>
                      <a:pt x="691" y="374"/>
                    </a:cubicBezTo>
                    <a:cubicBezTo>
                      <a:pt x="358" y="176"/>
                      <a:pt x="86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59"/>
              <p:cNvSpPr/>
              <p:nvPr/>
            </p:nvSpPr>
            <p:spPr>
              <a:xfrm>
                <a:off x="1545326" y="2048946"/>
                <a:ext cx="15030" cy="20527"/>
              </a:xfrm>
              <a:custGeom>
                <a:rect b="b" l="l" r="r" t="t"/>
                <a:pathLst>
                  <a:path extrusionOk="0" h="1292" w="946">
                    <a:moveTo>
                      <a:pt x="912" y="0"/>
                    </a:moveTo>
                    <a:cubicBezTo>
                      <a:pt x="873" y="0"/>
                      <a:pt x="656" y="265"/>
                      <a:pt x="419" y="607"/>
                    </a:cubicBezTo>
                    <a:cubicBezTo>
                      <a:pt x="173" y="965"/>
                      <a:pt x="1" y="1272"/>
                      <a:pt x="30" y="1291"/>
                    </a:cubicBezTo>
                    <a:cubicBezTo>
                      <a:pt x="31" y="1291"/>
                      <a:pt x="33" y="1291"/>
                      <a:pt x="34" y="1291"/>
                    </a:cubicBezTo>
                    <a:cubicBezTo>
                      <a:pt x="78" y="1291"/>
                      <a:pt x="293" y="1028"/>
                      <a:pt x="531" y="686"/>
                    </a:cubicBezTo>
                    <a:cubicBezTo>
                      <a:pt x="774" y="331"/>
                      <a:pt x="946" y="24"/>
                      <a:pt x="916" y="2"/>
                    </a:cubicBezTo>
                    <a:cubicBezTo>
                      <a:pt x="915" y="1"/>
                      <a:pt x="914" y="0"/>
                      <a:pt x="9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59"/>
              <p:cNvSpPr/>
              <p:nvPr/>
            </p:nvSpPr>
            <p:spPr>
              <a:xfrm>
                <a:off x="1509722" y="2039763"/>
                <a:ext cx="16698" cy="12599"/>
              </a:xfrm>
              <a:custGeom>
                <a:rect b="b" l="l" r="r" t="t"/>
                <a:pathLst>
                  <a:path extrusionOk="0" h="793" w="1051">
                    <a:moveTo>
                      <a:pt x="33" y="0"/>
                    </a:moveTo>
                    <a:cubicBezTo>
                      <a:pt x="28" y="0"/>
                      <a:pt x="25" y="2"/>
                      <a:pt x="23" y="4"/>
                    </a:cubicBezTo>
                    <a:cubicBezTo>
                      <a:pt x="1" y="34"/>
                      <a:pt x="206" y="233"/>
                      <a:pt x="483" y="449"/>
                    </a:cubicBezTo>
                    <a:cubicBezTo>
                      <a:pt x="735" y="647"/>
                      <a:pt x="960" y="792"/>
                      <a:pt x="1014" y="792"/>
                    </a:cubicBezTo>
                    <a:cubicBezTo>
                      <a:pt x="1019" y="792"/>
                      <a:pt x="1022" y="791"/>
                      <a:pt x="1024" y="788"/>
                    </a:cubicBezTo>
                    <a:cubicBezTo>
                      <a:pt x="1050" y="759"/>
                      <a:pt x="845" y="561"/>
                      <a:pt x="568" y="345"/>
                    </a:cubicBezTo>
                    <a:cubicBezTo>
                      <a:pt x="312" y="146"/>
                      <a:pt x="86" y="0"/>
                      <a:pt x="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59"/>
              <p:cNvSpPr/>
              <p:nvPr/>
            </p:nvSpPr>
            <p:spPr>
              <a:xfrm>
                <a:off x="1491674" y="2002205"/>
                <a:ext cx="16348" cy="11296"/>
              </a:xfrm>
              <a:custGeom>
                <a:rect b="b" l="l" r="r" t="t"/>
                <a:pathLst>
                  <a:path extrusionOk="0" h="711" w="1029">
                    <a:moveTo>
                      <a:pt x="995" y="0"/>
                    </a:moveTo>
                    <a:cubicBezTo>
                      <a:pt x="942" y="0"/>
                      <a:pt x="723" y="127"/>
                      <a:pt x="476" y="303"/>
                    </a:cubicBezTo>
                    <a:cubicBezTo>
                      <a:pt x="203" y="497"/>
                      <a:pt x="1" y="676"/>
                      <a:pt x="23" y="706"/>
                    </a:cubicBezTo>
                    <a:cubicBezTo>
                      <a:pt x="25" y="709"/>
                      <a:pt x="30" y="710"/>
                      <a:pt x="36" y="710"/>
                    </a:cubicBezTo>
                    <a:cubicBezTo>
                      <a:pt x="92" y="710"/>
                      <a:pt x="308" y="587"/>
                      <a:pt x="554" y="411"/>
                    </a:cubicBezTo>
                    <a:cubicBezTo>
                      <a:pt x="826" y="217"/>
                      <a:pt x="1028" y="37"/>
                      <a:pt x="1006" y="4"/>
                    </a:cubicBezTo>
                    <a:cubicBezTo>
                      <a:pt x="1004" y="1"/>
                      <a:pt x="1000" y="0"/>
                      <a:pt x="9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59"/>
              <p:cNvSpPr/>
              <p:nvPr/>
            </p:nvSpPr>
            <p:spPr>
              <a:xfrm>
                <a:off x="1488607" y="1961342"/>
                <a:ext cx="12583" cy="15379"/>
              </a:xfrm>
              <a:custGeom>
                <a:rect b="b" l="l" r="r" t="t"/>
                <a:pathLst>
                  <a:path extrusionOk="0" h="968" w="792">
                    <a:moveTo>
                      <a:pt x="36" y="1"/>
                    </a:moveTo>
                    <a:cubicBezTo>
                      <a:pt x="33" y="1"/>
                      <a:pt x="31" y="1"/>
                      <a:pt x="30" y="2"/>
                    </a:cubicBezTo>
                    <a:cubicBezTo>
                      <a:pt x="0" y="28"/>
                      <a:pt x="142" y="261"/>
                      <a:pt x="340" y="525"/>
                    </a:cubicBezTo>
                    <a:cubicBezTo>
                      <a:pt x="531" y="780"/>
                      <a:pt x="712" y="968"/>
                      <a:pt x="756" y="968"/>
                    </a:cubicBezTo>
                    <a:cubicBezTo>
                      <a:pt x="759" y="968"/>
                      <a:pt x="761" y="967"/>
                      <a:pt x="762" y="966"/>
                    </a:cubicBezTo>
                    <a:cubicBezTo>
                      <a:pt x="792" y="944"/>
                      <a:pt x="650" y="712"/>
                      <a:pt x="448" y="444"/>
                    </a:cubicBezTo>
                    <a:cubicBezTo>
                      <a:pt x="257" y="192"/>
                      <a:pt x="79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59"/>
              <p:cNvSpPr/>
              <p:nvPr/>
            </p:nvSpPr>
            <p:spPr>
              <a:xfrm>
                <a:off x="1573637" y="1890087"/>
                <a:ext cx="11232" cy="19033"/>
              </a:xfrm>
              <a:custGeom>
                <a:rect b="b" l="l" r="r" t="t"/>
                <a:pathLst>
                  <a:path extrusionOk="0" h="1198" w="707">
                    <a:moveTo>
                      <a:pt x="669" y="1"/>
                    </a:moveTo>
                    <a:cubicBezTo>
                      <a:pt x="627" y="1"/>
                      <a:pt x="465" y="248"/>
                      <a:pt x="292" y="566"/>
                    </a:cubicBezTo>
                    <a:cubicBezTo>
                      <a:pt x="116" y="898"/>
                      <a:pt x="1" y="1182"/>
                      <a:pt x="30" y="1197"/>
                    </a:cubicBezTo>
                    <a:cubicBezTo>
                      <a:pt x="32" y="1197"/>
                      <a:pt x="33" y="1198"/>
                      <a:pt x="34" y="1198"/>
                    </a:cubicBezTo>
                    <a:cubicBezTo>
                      <a:pt x="76" y="1198"/>
                      <a:pt x="242" y="950"/>
                      <a:pt x="411" y="629"/>
                    </a:cubicBezTo>
                    <a:cubicBezTo>
                      <a:pt x="591" y="300"/>
                      <a:pt x="706" y="17"/>
                      <a:pt x="673" y="2"/>
                    </a:cubicBezTo>
                    <a:cubicBezTo>
                      <a:pt x="672" y="1"/>
                      <a:pt x="671" y="1"/>
                      <a:pt x="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59"/>
              <p:cNvSpPr/>
              <p:nvPr/>
            </p:nvSpPr>
            <p:spPr>
              <a:xfrm>
                <a:off x="1462075" y="1901017"/>
                <a:ext cx="20606" cy="12440"/>
              </a:xfrm>
              <a:custGeom>
                <a:rect b="b" l="l" r="r" t="t"/>
                <a:pathLst>
                  <a:path extrusionOk="0" h="783" w="1297">
                    <a:moveTo>
                      <a:pt x="30" y="1"/>
                    </a:moveTo>
                    <a:cubicBezTo>
                      <a:pt x="25" y="1"/>
                      <a:pt x="21" y="2"/>
                      <a:pt x="19" y="5"/>
                    </a:cubicBezTo>
                    <a:cubicBezTo>
                      <a:pt x="0" y="38"/>
                      <a:pt x="266" y="236"/>
                      <a:pt x="613" y="450"/>
                    </a:cubicBezTo>
                    <a:cubicBezTo>
                      <a:pt x="927" y="642"/>
                      <a:pt x="1198" y="782"/>
                      <a:pt x="1261" y="782"/>
                    </a:cubicBezTo>
                    <a:cubicBezTo>
                      <a:pt x="1268" y="782"/>
                      <a:pt x="1272" y="781"/>
                      <a:pt x="1274" y="778"/>
                    </a:cubicBezTo>
                    <a:cubicBezTo>
                      <a:pt x="1296" y="748"/>
                      <a:pt x="1027" y="550"/>
                      <a:pt x="684" y="333"/>
                    </a:cubicBezTo>
                    <a:cubicBezTo>
                      <a:pt x="367" y="139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59"/>
              <p:cNvSpPr/>
              <p:nvPr/>
            </p:nvSpPr>
            <p:spPr>
              <a:xfrm>
                <a:off x="1425105" y="1901065"/>
                <a:ext cx="9691" cy="14664"/>
              </a:xfrm>
              <a:custGeom>
                <a:rect b="b" l="l" r="r" t="t"/>
                <a:pathLst>
                  <a:path extrusionOk="0" h="923" w="610">
                    <a:moveTo>
                      <a:pt x="571" y="1"/>
                    </a:moveTo>
                    <a:cubicBezTo>
                      <a:pt x="532" y="1"/>
                      <a:pt x="389" y="185"/>
                      <a:pt x="247" y="428"/>
                    </a:cubicBezTo>
                    <a:cubicBezTo>
                      <a:pt x="98" y="678"/>
                      <a:pt x="0" y="902"/>
                      <a:pt x="31" y="921"/>
                    </a:cubicBezTo>
                    <a:cubicBezTo>
                      <a:pt x="32" y="922"/>
                      <a:pt x="34" y="922"/>
                      <a:pt x="36" y="922"/>
                    </a:cubicBezTo>
                    <a:cubicBezTo>
                      <a:pt x="77" y="922"/>
                      <a:pt x="220" y="737"/>
                      <a:pt x="363" y="495"/>
                    </a:cubicBezTo>
                    <a:cubicBezTo>
                      <a:pt x="512" y="240"/>
                      <a:pt x="610" y="21"/>
                      <a:pt x="576" y="2"/>
                    </a:cubicBezTo>
                    <a:cubicBezTo>
                      <a:pt x="574" y="1"/>
                      <a:pt x="573" y="1"/>
                      <a:pt x="5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59"/>
              <p:cNvSpPr/>
              <p:nvPr/>
            </p:nvSpPr>
            <p:spPr>
              <a:xfrm>
                <a:off x="1465157" y="2166752"/>
                <a:ext cx="19415" cy="12710"/>
              </a:xfrm>
              <a:custGeom>
                <a:rect b="b" l="l" r="r" t="t"/>
                <a:pathLst>
                  <a:path extrusionOk="0" h="800" w="1222">
                    <a:moveTo>
                      <a:pt x="30" y="1"/>
                    </a:moveTo>
                    <a:cubicBezTo>
                      <a:pt x="25" y="1"/>
                      <a:pt x="21" y="2"/>
                      <a:pt x="20" y="4"/>
                    </a:cubicBezTo>
                    <a:cubicBezTo>
                      <a:pt x="1" y="39"/>
                      <a:pt x="247" y="240"/>
                      <a:pt x="572" y="456"/>
                    </a:cubicBezTo>
                    <a:cubicBezTo>
                      <a:pt x="872" y="658"/>
                      <a:pt x="1132" y="800"/>
                      <a:pt x="1192" y="800"/>
                    </a:cubicBezTo>
                    <a:cubicBezTo>
                      <a:pt x="1198" y="800"/>
                      <a:pt x="1202" y="799"/>
                      <a:pt x="1204" y="796"/>
                    </a:cubicBezTo>
                    <a:cubicBezTo>
                      <a:pt x="1222" y="766"/>
                      <a:pt x="975" y="561"/>
                      <a:pt x="647" y="344"/>
                    </a:cubicBezTo>
                    <a:cubicBezTo>
                      <a:pt x="349" y="146"/>
                      <a:pt x="89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59"/>
              <p:cNvSpPr/>
              <p:nvPr/>
            </p:nvSpPr>
            <p:spPr>
              <a:xfrm>
                <a:off x="1606508" y="2164528"/>
                <a:ext cx="15935" cy="16396"/>
              </a:xfrm>
              <a:custGeom>
                <a:rect b="b" l="l" r="r" t="t"/>
                <a:pathLst>
                  <a:path extrusionOk="0" h="1032" w="1003">
                    <a:moveTo>
                      <a:pt x="968" y="1"/>
                    </a:moveTo>
                    <a:cubicBezTo>
                      <a:pt x="919" y="1"/>
                      <a:pt x="700" y="202"/>
                      <a:pt x="453" y="470"/>
                    </a:cubicBezTo>
                    <a:cubicBezTo>
                      <a:pt x="191" y="753"/>
                      <a:pt x="1" y="1003"/>
                      <a:pt x="30" y="1030"/>
                    </a:cubicBezTo>
                    <a:cubicBezTo>
                      <a:pt x="32" y="1031"/>
                      <a:pt x="33" y="1032"/>
                      <a:pt x="36" y="1032"/>
                    </a:cubicBezTo>
                    <a:cubicBezTo>
                      <a:pt x="80" y="1032"/>
                      <a:pt x="305" y="829"/>
                      <a:pt x="554" y="560"/>
                    </a:cubicBezTo>
                    <a:cubicBezTo>
                      <a:pt x="811" y="275"/>
                      <a:pt x="1002" y="25"/>
                      <a:pt x="975" y="3"/>
                    </a:cubicBezTo>
                    <a:cubicBezTo>
                      <a:pt x="973" y="1"/>
                      <a:pt x="971" y="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59"/>
              <p:cNvSpPr/>
              <p:nvPr/>
            </p:nvSpPr>
            <p:spPr>
              <a:xfrm>
                <a:off x="1527818" y="2163495"/>
                <a:ext cx="2621" cy="16507"/>
              </a:xfrm>
              <a:custGeom>
                <a:rect b="b" l="l" r="r" t="t"/>
                <a:pathLst>
                  <a:path extrusionOk="0" h="1039" w="165">
                    <a:moveTo>
                      <a:pt x="41" y="0"/>
                    </a:moveTo>
                    <a:cubicBezTo>
                      <a:pt x="40" y="0"/>
                      <a:pt x="39" y="0"/>
                      <a:pt x="39" y="1"/>
                    </a:cubicBezTo>
                    <a:cubicBezTo>
                      <a:pt x="1" y="8"/>
                      <a:pt x="31" y="239"/>
                      <a:pt x="27" y="520"/>
                    </a:cubicBezTo>
                    <a:cubicBezTo>
                      <a:pt x="31" y="799"/>
                      <a:pt x="1" y="1028"/>
                      <a:pt x="39" y="1039"/>
                    </a:cubicBezTo>
                    <a:cubicBezTo>
                      <a:pt x="39" y="1039"/>
                      <a:pt x="40" y="1039"/>
                      <a:pt x="40" y="1039"/>
                    </a:cubicBezTo>
                    <a:cubicBezTo>
                      <a:pt x="75" y="1039"/>
                      <a:pt x="165" y="814"/>
                      <a:pt x="161" y="520"/>
                    </a:cubicBezTo>
                    <a:cubicBezTo>
                      <a:pt x="165" y="224"/>
                      <a:pt x="76" y="0"/>
                      <a:pt x="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59"/>
              <p:cNvSpPr/>
              <p:nvPr/>
            </p:nvSpPr>
            <p:spPr>
              <a:xfrm>
                <a:off x="1557797" y="2169167"/>
                <a:ext cx="19589" cy="11693"/>
              </a:xfrm>
              <a:custGeom>
                <a:rect b="b" l="l" r="r" t="t"/>
                <a:pathLst>
                  <a:path extrusionOk="0" h="736" w="1233">
                    <a:moveTo>
                      <a:pt x="33" y="1"/>
                    </a:moveTo>
                    <a:cubicBezTo>
                      <a:pt x="25" y="1"/>
                      <a:pt x="21" y="2"/>
                      <a:pt x="19" y="6"/>
                    </a:cubicBezTo>
                    <a:cubicBezTo>
                      <a:pt x="0" y="35"/>
                      <a:pt x="250" y="226"/>
                      <a:pt x="583" y="424"/>
                    </a:cubicBezTo>
                    <a:cubicBezTo>
                      <a:pt x="878" y="605"/>
                      <a:pt x="1137" y="735"/>
                      <a:pt x="1200" y="735"/>
                    </a:cubicBezTo>
                    <a:cubicBezTo>
                      <a:pt x="1207" y="735"/>
                      <a:pt x="1212" y="734"/>
                      <a:pt x="1214" y="730"/>
                    </a:cubicBezTo>
                    <a:cubicBezTo>
                      <a:pt x="1233" y="697"/>
                      <a:pt x="983" y="510"/>
                      <a:pt x="654" y="308"/>
                    </a:cubicBezTo>
                    <a:cubicBezTo>
                      <a:pt x="355" y="131"/>
                      <a:pt x="96" y="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59"/>
              <p:cNvSpPr/>
              <p:nvPr/>
            </p:nvSpPr>
            <p:spPr>
              <a:xfrm>
                <a:off x="1428664" y="2184419"/>
                <a:ext cx="242840" cy="10518"/>
              </a:xfrm>
              <a:custGeom>
                <a:rect b="b" l="l" r="r" t="t"/>
                <a:pathLst>
                  <a:path extrusionOk="0" h="662" w="15285">
                    <a:moveTo>
                      <a:pt x="6391" y="1"/>
                    </a:moveTo>
                    <a:cubicBezTo>
                      <a:pt x="4779" y="1"/>
                      <a:pt x="3339" y="59"/>
                      <a:pt x="2238" y="121"/>
                    </a:cubicBezTo>
                    <a:cubicBezTo>
                      <a:pt x="1543" y="159"/>
                      <a:pt x="986" y="199"/>
                      <a:pt x="598" y="234"/>
                    </a:cubicBezTo>
                    <a:cubicBezTo>
                      <a:pt x="419" y="249"/>
                      <a:pt x="269" y="263"/>
                      <a:pt x="153" y="275"/>
                    </a:cubicBezTo>
                    <a:cubicBezTo>
                      <a:pt x="53" y="286"/>
                      <a:pt x="0" y="294"/>
                      <a:pt x="0" y="297"/>
                    </a:cubicBezTo>
                    <a:cubicBezTo>
                      <a:pt x="0" y="301"/>
                      <a:pt x="20" y="303"/>
                      <a:pt x="56" y="303"/>
                    </a:cubicBezTo>
                    <a:cubicBezTo>
                      <a:pt x="81" y="303"/>
                      <a:pt x="115" y="302"/>
                      <a:pt x="157" y="301"/>
                    </a:cubicBezTo>
                    <a:cubicBezTo>
                      <a:pt x="274" y="297"/>
                      <a:pt x="422" y="294"/>
                      <a:pt x="602" y="286"/>
                    </a:cubicBezTo>
                    <a:cubicBezTo>
                      <a:pt x="1009" y="267"/>
                      <a:pt x="1562" y="244"/>
                      <a:pt x="2241" y="215"/>
                    </a:cubicBezTo>
                    <a:cubicBezTo>
                      <a:pt x="3300" y="175"/>
                      <a:pt x="4666" y="135"/>
                      <a:pt x="6193" y="135"/>
                    </a:cubicBezTo>
                    <a:cubicBezTo>
                      <a:pt x="6665" y="135"/>
                      <a:pt x="7152" y="139"/>
                      <a:pt x="7650" y="147"/>
                    </a:cubicBezTo>
                    <a:cubicBezTo>
                      <a:pt x="9764" y="185"/>
                      <a:pt x="11669" y="353"/>
                      <a:pt x="13051" y="473"/>
                    </a:cubicBezTo>
                    <a:cubicBezTo>
                      <a:pt x="13727" y="536"/>
                      <a:pt x="14280" y="585"/>
                      <a:pt x="14684" y="622"/>
                    </a:cubicBezTo>
                    <a:cubicBezTo>
                      <a:pt x="14867" y="633"/>
                      <a:pt x="15012" y="644"/>
                      <a:pt x="15127" y="656"/>
                    </a:cubicBezTo>
                    <a:cubicBezTo>
                      <a:pt x="15189" y="660"/>
                      <a:pt x="15232" y="662"/>
                      <a:pt x="15257" y="662"/>
                    </a:cubicBezTo>
                    <a:cubicBezTo>
                      <a:pt x="15275" y="662"/>
                      <a:pt x="15284" y="661"/>
                      <a:pt x="15284" y="659"/>
                    </a:cubicBezTo>
                    <a:cubicBezTo>
                      <a:pt x="15284" y="652"/>
                      <a:pt x="15232" y="644"/>
                      <a:pt x="15132" y="630"/>
                    </a:cubicBezTo>
                    <a:cubicBezTo>
                      <a:pt x="15015" y="611"/>
                      <a:pt x="14870" y="592"/>
                      <a:pt x="14691" y="566"/>
                    </a:cubicBezTo>
                    <a:cubicBezTo>
                      <a:pt x="14306" y="518"/>
                      <a:pt x="13750" y="454"/>
                      <a:pt x="13058" y="379"/>
                    </a:cubicBezTo>
                    <a:cubicBezTo>
                      <a:pt x="11681" y="234"/>
                      <a:pt x="9771" y="51"/>
                      <a:pt x="7654" y="13"/>
                    </a:cubicBezTo>
                    <a:cubicBezTo>
                      <a:pt x="7224" y="5"/>
                      <a:pt x="6802" y="1"/>
                      <a:pt x="63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59"/>
              <p:cNvSpPr/>
              <p:nvPr/>
            </p:nvSpPr>
            <p:spPr>
              <a:xfrm>
                <a:off x="1596785" y="1945105"/>
                <a:ext cx="41371" cy="130166"/>
              </a:xfrm>
              <a:custGeom>
                <a:rect b="b" l="l" r="r" t="t"/>
                <a:pathLst>
                  <a:path extrusionOk="0" h="8193" w="2604">
                    <a:moveTo>
                      <a:pt x="0" y="1"/>
                    </a:moveTo>
                    <a:lnTo>
                      <a:pt x="8" y="54"/>
                    </a:lnTo>
                    <a:cubicBezTo>
                      <a:pt x="23" y="106"/>
                      <a:pt x="49" y="199"/>
                      <a:pt x="94" y="326"/>
                    </a:cubicBezTo>
                    <a:cubicBezTo>
                      <a:pt x="168" y="557"/>
                      <a:pt x="269" y="852"/>
                      <a:pt x="385" y="1200"/>
                    </a:cubicBezTo>
                    <a:cubicBezTo>
                      <a:pt x="632" y="1936"/>
                      <a:pt x="971" y="2955"/>
                      <a:pt x="1330" y="4084"/>
                    </a:cubicBezTo>
                    <a:cubicBezTo>
                      <a:pt x="1688" y="5215"/>
                      <a:pt x="1999" y="6243"/>
                      <a:pt x="2219" y="6989"/>
                    </a:cubicBezTo>
                    <a:cubicBezTo>
                      <a:pt x="2323" y="7341"/>
                      <a:pt x="2413" y="7636"/>
                      <a:pt x="2480" y="7871"/>
                    </a:cubicBezTo>
                    <a:cubicBezTo>
                      <a:pt x="2547" y="8077"/>
                      <a:pt x="2585" y="8192"/>
                      <a:pt x="2596" y="8192"/>
                    </a:cubicBezTo>
                    <a:cubicBezTo>
                      <a:pt x="2604" y="8189"/>
                      <a:pt x="2581" y="8069"/>
                      <a:pt x="2533" y="7856"/>
                    </a:cubicBezTo>
                    <a:cubicBezTo>
                      <a:pt x="2499" y="7699"/>
                      <a:pt x="2447" y="7494"/>
                      <a:pt x="2383" y="724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59"/>
              <p:cNvSpPr/>
              <p:nvPr/>
            </p:nvSpPr>
            <p:spPr>
              <a:xfrm>
                <a:off x="1635408" y="2062673"/>
                <a:ext cx="4591" cy="14489"/>
              </a:xfrm>
              <a:custGeom>
                <a:rect b="b" l="l" r="r" t="t"/>
                <a:pathLst>
                  <a:path extrusionOk="0" h="912" w="289">
                    <a:moveTo>
                      <a:pt x="1" y="1"/>
                    </a:moveTo>
                    <a:lnTo>
                      <a:pt x="251" y="912"/>
                    </a:lnTo>
                    <a:cubicBezTo>
                      <a:pt x="266" y="897"/>
                      <a:pt x="277" y="882"/>
                      <a:pt x="288" y="86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59"/>
              <p:cNvSpPr/>
              <p:nvPr/>
            </p:nvSpPr>
            <p:spPr>
              <a:xfrm>
                <a:off x="1596896" y="1945947"/>
                <a:ext cx="42499" cy="136204"/>
              </a:xfrm>
              <a:custGeom>
                <a:rect b="b" l="l" r="r" t="t"/>
                <a:pathLst>
                  <a:path extrusionOk="0" h="8573" w="2675">
                    <a:moveTo>
                      <a:pt x="1" y="1"/>
                    </a:moveTo>
                    <a:lnTo>
                      <a:pt x="1293" y="8572"/>
                    </a:lnTo>
                    <a:cubicBezTo>
                      <a:pt x="1293" y="8572"/>
                      <a:pt x="2383" y="8562"/>
                      <a:pt x="2675" y="8259"/>
                    </a:cubicBezTo>
                    <a:lnTo>
                      <a:pt x="2425" y="7348"/>
                    </a:lnTo>
                    <a:lnTo>
                      <a:pt x="2376" y="7191"/>
                    </a:lnTo>
                    <a:lnTo>
                      <a:pt x="2376" y="7191"/>
                    </a:lnTo>
                    <a:cubicBezTo>
                      <a:pt x="2440" y="7441"/>
                      <a:pt x="2492" y="7646"/>
                      <a:pt x="2526" y="7803"/>
                    </a:cubicBezTo>
                    <a:cubicBezTo>
                      <a:pt x="2574" y="8016"/>
                      <a:pt x="2597" y="8136"/>
                      <a:pt x="2589" y="8139"/>
                    </a:cubicBezTo>
                    <a:cubicBezTo>
                      <a:pt x="2578" y="8139"/>
                      <a:pt x="2540" y="8024"/>
                      <a:pt x="2473" y="7818"/>
                    </a:cubicBezTo>
                    <a:cubicBezTo>
                      <a:pt x="2406" y="7583"/>
                      <a:pt x="2316" y="7288"/>
                      <a:pt x="2212" y="6936"/>
                    </a:cubicBezTo>
                    <a:cubicBezTo>
                      <a:pt x="1992" y="6190"/>
                      <a:pt x="1681" y="5162"/>
                      <a:pt x="1323" y="4031"/>
                    </a:cubicBezTo>
                    <a:cubicBezTo>
                      <a:pt x="964" y="2902"/>
                      <a:pt x="625" y="1883"/>
                      <a:pt x="378" y="1147"/>
                    </a:cubicBezTo>
                    <a:cubicBezTo>
                      <a:pt x="262" y="799"/>
                      <a:pt x="161" y="504"/>
                      <a:pt x="87" y="273"/>
                    </a:cubicBezTo>
                    <a:cubicBezTo>
                      <a:pt x="42" y="146"/>
                      <a:pt x="16" y="53"/>
                      <a:pt x="1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59"/>
              <p:cNvSpPr/>
              <p:nvPr/>
            </p:nvSpPr>
            <p:spPr>
              <a:xfrm>
                <a:off x="1273300" y="2185213"/>
                <a:ext cx="401398" cy="483536"/>
              </a:xfrm>
              <a:custGeom>
                <a:rect b="b" l="l" r="r" t="t"/>
                <a:pathLst>
                  <a:path extrusionOk="0" h="30435" w="25265">
                    <a:moveTo>
                      <a:pt x="15504" y="1"/>
                    </a:moveTo>
                    <a:cubicBezTo>
                      <a:pt x="14579" y="1"/>
                      <a:pt x="13673" y="26"/>
                      <a:pt x="12831" y="87"/>
                    </a:cubicBezTo>
                    <a:cubicBezTo>
                      <a:pt x="9779" y="322"/>
                      <a:pt x="8110" y="109"/>
                      <a:pt x="4756" y="426"/>
                    </a:cubicBezTo>
                    <a:cubicBezTo>
                      <a:pt x="2411" y="737"/>
                      <a:pt x="644" y="2704"/>
                      <a:pt x="587" y="5069"/>
                    </a:cubicBezTo>
                    <a:lnTo>
                      <a:pt x="1" y="30434"/>
                    </a:lnTo>
                    <a:lnTo>
                      <a:pt x="6171" y="30434"/>
                    </a:lnTo>
                    <a:lnTo>
                      <a:pt x="7146" y="7691"/>
                    </a:lnTo>
                    <a:lnTo>
                      <a:pt x="8965" y="7922"/>
                    </a:lnTo>
                    <a:cubicBezTo>
                      <a:pt x="8730" y="16438"/>
                      <a:pt x="9619" y="30434"/>
                      <a:pt x="9619" y="30434"/>
                    </a:cubicBezTo>
                    <a:lnTo>
                      <a:pt x="16469" y="30102"/>
                    </a:lnTo>
                    <a:lnTo>
                      <a:pt x="16081" y="8255"/>
                    </a:lnTo>
                    <a:lnTo>
                      <a:pt x="16081" y="8255"/>
                    </a:lnTo>
                    <a:cubicBezTo>
                      <a:pt x="16081" y="8255"/>
                      <a:pt x="16241" y="8266"/>
                      <a:pt x="16518" y="8266"/>
                    </a:cubicBezTo>
                    <a:cubicBezTo>
                      <a:pt x="18344" y="8266"/>
                      <a:pt x="25265" y="7793"/>
                      <a:pt x="25063" y="609"/>
                    </a:cubicBezTo>
                    <a:cubicBezTo>
                      <a:pt x="25063" y="609"/>
                      <a:pt x="20053" y="1"/>
                      <a:pt x="155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59"/>
              <p:cNvSpPr/>
              <p:nvPr/>
            </p:nvSpPr>
            <p:spPr>
              <a:xfrm>
                <a:off x="1414842" y="2185467"/>
                <a:ext cx="91687" cy="130913"/>
              </a:xfrm>
              <a:custGeom>
                <a:rect b="b" l="l" r="r" t="t"/>
                <a:pathLst>
                  <a:path extrusionOk="0" h="8240" w="5771">
                    <a:moveTo>
                      <a:pt x="5736" y="0"/>
                    </a:moveTo>
                    <a:cubicBezTo>
                      <a:pt x="5716" y="0"/>
                      <a:pt x="5685" y="1"/>
                      <a:pt x="5644" y="3"/>
                    </a:cubicBezTo>
                    <a:cubicBezTo>
                      <a:pt x="5566" y="7"/>
                      <a:pt x="5446" y="14"/>
                      <a:pt x="5297" y="29"/>
                    </a:cubicBezTo>
                    <a:cubicBezTo>
                      <a:pt x="4990" y="59"/>
                      <a:pt x="4554" y="111"/>
                      <a:pt x="4016" y="197"/>
                    </a:cubicBezTo>
                    <a:cubicBezTo>
                      <a:pt x="3481" y="295"/>
                      <a:pt x="2824" y="362"/>
                      <a:pt x="2152" y="664"/>
                    </a:cubicBezTo>
                    <a:cubicBezTo>
                      <a:pt x="1816" y="810"/>
                      <a:pt x="1483" y="1007"/>
                      <a:pt x="1180" y="1273"/>
                    </a:cubicBezTo>
                    <a:cubicBezTo>
                      <a:pt x="882" y="1538"/>
                      <a:pt x="624" y="1874"/>
                      <a:pt x="441" y="2255"/>
                    </a:cubicBezTo>
                    <a:cubicBezTo>
                      <a:pt x="75" y="3024"/>
                      <a:pt x="1" y="3846"/>
                      <a:pt x="1" y="4567"/>
                    </a:cubicBezTo>
                    <a:cubicBezTo>
                      <a:pt x="19" y="5281"/>
                      <a:pt x="34" y="5927"/>
                      <a:pt x="49" y="6480"/>
                    </a:cubicBezTo>
                    <a:cubicBezTo>
                      <a:pt x="60" y="7022"/>
                      <a:pt x="53" y="7462"/>
                      <a:pt x="49" y="7768"/>
                    </a:cubicBezTo>
                    <a:cubicBezTo>
                      <a:pt x="45" y="8071"/>
                      <a:pt x="41" y="8239"/>
                      <a:pt x="53" y="8239"/>
                    </a:cubicBezTo>
                    <a:cubicBezTo>
                      <a:pt x="53" y="8239"/>
                      <a:pt x="53" y="8239"/>
                      <a:pt x="53" y="8239"/>
                    </a:cubicBezTo>
                    <a:cubicBezTo>
                      <a:pt x="57" y="8239"/>
                      <a:pt x="64" y="8195"/>
                      <a:pt x="71" y="8120"/>
                    </a:cubicBezTo>
                    <a:cubicBezTo>
                      <a:pt x="79" y="8041"/>
                      <a:pt x="90" y="7922"/>
                      <a:pt x="101" y="7768"/>
                    </a:cubicBezTo>
                    <a:cubicBezTo>
                      <a:pt x="120" y="7466"/>
                      <a:pt x="142" y="7025"/>
                      <a:pt x="146" y="6480"/>
                    </a:cubicBezTo>
                    <a:cubicBezTo>
                      <a:pt x="153" y="5934"/>
                      <a:pt x="131" y="5284"/>
                      <a:pt x="123" y="4567"/>
                    </a:cubicBezTo>
                    <a:cubicBezTo>
                      <a:pt x="131" y="3858"/>
                      <a:pt x="209" y="3055"/>
                      <a:pt x="564" y="2315"/>
                    </a:cubicBezTo>
                    <a:cubicBezTo>
                      <a:pt x="740" y="1949"/>
                      <a:pt x="987" y="1628"/>
                      <a:pt x="1270" y="1371"/>
                    </a:cubicBezTo>
                    <a:cubicBezTo>
                      <a:pt x="1558" y="1116"/>
                      <a:pt x="1879" y="922"/>
                      <a:pt x="2200" y="776"/>
                    </a:cubicBezTo>
                    <a:cubicBezTo>
                      <a:pt x="2847" y="481"/>
                      <a:pt x="3500" y="399"/>
                      <a:pt x="4030" y="290"/>
                    </a:cubicBezTo>
                    <a:cubicBezTo>
                      <a:pt x="4564" y="194"/>
                      <a:pt x="5002" y="126"/>
                      <a:pt x="5300" y="81"/>
                    </a:cubicBezTo>
                    <a:cubicBezTo>
                      <a:pt x="5603" y="37"/>
                      <a:pt x="5771" y="11"/>
                      <a:pt x="5767" y="3"/>
                    </a:cubicBezTo>
                    <a:cubicBezTo>
                      <a:pt x="5767" y="1"/>
                      <a:pt x="5757" y="0"/>
                      <a:pt x="5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59"/>
              <p:cNvSpPr/>
              <p:nvPr/>
            </p:nvSpPr>
            <p:spPr>
              <a:xfrm>
                <a:off x="1377522" y="2282111"/>
                <a:ext cx="9914" cy="25309"/>
              </a:xfrm>
              <a:custGeom>
                <a:rect b="b" l="l" r="r" t="t"/>
                <a:pathLst>
                  <a:path extrusionOk="0" h="1593" w="624">
                    <a:moveTo>
                      <a:pt x="42" y="1"/>
                    </a:moveTo>
                    <a:cubicBezTo>
                      <a:pt x="42" y="1"/>
                      <a:pt x="41" y="1"/>
                      <a:pt x="41" y="1"/>
                    </a:cubicBezTo>
                    <a:cubicBezTo>
                      <a:pt x="0" y="8"/>
                      <a:pt x="71" y="393"/>
                      <a:pt x="250" y="823"/>
                    </a:cubicBezTo>
                    <a:cubicBezTo>
                      <a:pt x="428" y="1248"/>
                      <a:pt x="550" y="1592"/>
                      <a:pt x="585" y="1592"/>
                    </a:cubicBezTo>
                    <a:cubicBezTo>
                      <a:pt x="586" y="1592"/>
                      <a:pt x="586" y="1592"/>
                      <a:pt x="586" y="1592"/>
                    </a:cubicBezTo>
                    <a:cubicBezTo>
                      <a:pt x="624" y="1585"/>
                      <a:pt x="557" y="1204"/>
                      <a:pt x="377" y="774"/>
                    </a:cubicBezTo>
                    <a:cubicBezTo>
                      <a:pt x="199" y="346"/>
                      <a:pt x="76" y="1"/>
                      <a:pt x="4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59"/>
              <p:cNvSpPr/>
              <p:nvPr/>
            </p:nvSpPr>
            <p:spPr>
              <a:xfrm>
                <a:off x="1385402" y="2274104"/>
                <a:ext cx="4051" cy="33316"/>
              </a:xfrm>
              <a:custGeom>
                <a:rect b="b" l="l" r="r" t="t"/>
                <a:pathLst>
                  <a:path extrusionOk="0" h="2097" w="255"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1" y="5"/>
                      <a:pt x="56" y="475"/>
                      <a:pt x="90" y="1050"/>
                    </a:cubicBezTo>
                    <a:cubicBezTo>
                      <a:pt x="120" y="1625"/>
                      <a:pt x="49" y="2089"/>
                      <a:pt x="90" y="2096"/>
                    </a:cubicBezTo>
                    <a:cubicBezTo>
                      <a:pt x="91" y="2096"/>
                      <a:pt x="91" y="2096"/>
                      <a:pt x="91" y="2096"/>
                    </a:cubicBezTo>
                    <a:cubicBezTo>
                      <a:pt x="122" y="2096"/>
                      <a:pt x="254" y="1632"/>
                      <a:pt x="225" y="1043"/>
                    </a:cubicBezTo>
                    <a:cubicBezTo>
                      <a:pt x="191" y="459"/>
                      <a:pt x="76" y="0"/>
                      <a:pt x="4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59"/>
              <p:cNvSpPr/>
              <p:nvPr/>
            </p:nvSpPr>
            <p:spPr>
              <a:xfrm>
                <a:off x="1520811" y="2281698"/>
                <a:ext cx="8516" cy="34682"/>
              </a:xfrm>
              <a:custGeom>
                <a:rect b="b" l="l" r="r" t="t"/>
                <a:pathLst>
                  <a:path extrusionOk="0" h="2183" w="536">
                    <a:moveTo>
                      <a:pt x="36" y="1"/>
                    </a:moveTo>
                    <a:cubicBezTo>
                      <a:pt x="36" y="1"/>
                      <a:pt x="35" y="1"/>
                      <a:pt x="35" y="1"/>
                    </a:cubicBezTo>
                    <a:cubicBezTo>
                      <a:pt x="1" y="8"/>
                      <a:pt x="91" y="498"/>
                      <a:pt x="199" y="1103"/>
                    </a:cubicBezTo>
                    <a:cubicBezTo>
                      <a:pt x="310" y="1704"/>
                      <a:pt x="461" y="2182"/>
                      <a:pt x="501" y="2182"/>
                    </a:cubicBezTo>
                    <a:cubicBezTo>
                      <a:pt x="501" y="2182"/>
                      <a:pt x="502" y="2182"/>
                      <a:pt x="502" y="2182"/>
                    </a:cubicBezTo>
                    <a:cubicBezTo>
                      <a:pt x="535" y="2175"/>
                      <a:pt x="442" y="1685"/>
                      <a:pt x="334" y="1080"/>
                    </a:cubicBezTo>
                    <a:cubicBezTo>
                      <a:pt x="226" y="479"/>
                      <a:pt x="75" y="1"/>
                      <a:pt x="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59"/>
              <p:cNvSpPr/>
              <p:nvPr/>
            </p:nvSpPr>
            <p:spPr>
              <a:xfrm>
                <a:off x="1528644" y="2281650"/>
                <a:ext cx="4417" cy="34730"/>
              </a:xfrm>
              <a:custGeom>
                <a:rect b="b" l="l" r="r" t="t"/>
                <a:pathLst>
                  <a:path extrusionOk="0" h="2186" w="278">
                    <a:moveTo>
                      <a:pt x="159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21" y="4"/>
                      <a:pt x="144" y="493"/>
                      <a:pt x="109" y="1094"/>
                    </a:cubicBezTo>
                    <a:cubicBezTo>
                      <a:pt x="76" y="1696"/>
                      <a:pt x="1" y="2178"/>
                      <a:pt x="39" y="2185"/>
                    </a:cubicBezTo>
                    <a:cubicBezTo>
                      <a:pt x="39" y="2185"/>
                      <a:pt x="39" y="2185"/>
                      <a:pt x="40" y="2185"/>
                    </a:cubicBezTo>
                    <a:cubicBezTo>
                      <a:pt x="75" y="2185"/>
                      <a:pt x="211" y="1707"/>
                      <a:pt x="244" y="1102"/>
                    </a:cubicBezTo>
                    <a:cubicBezTo>
                      <a:pt x="278" y="490"/>
                      <a:pt x="193" y="0"/>
                      <a:pt x="15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59"/>
              <p:cNvSpPr/>
              <p:nvPr/>
            </p:nvSpPr>
            <p:spPr>
              <a:xfrm>
                <a:off x="1272887" y="2644108"/>
                <a:ext cx="95913" cy="2145"/>
              </a:xfrm>
              <a:custGeom>
                <a:rect b="b" l="l" r="r" t="t"/>
                <a:pathLst>
                  <a:path extrusionOk="0" h="135" w="6037">
                    <a:moveTo>
                      <a:pt x="3019" y="0"/>
                    </a:moveTo>
                    <a:cubicBezTo>
                      <a:pt x="1353" y="0"/>
                      <a:pt x="1" y="30"/>
                      <a:pt x="1" y="68"/>
                    </a:cubicBezTo>
                    <a:cubicBezTo>
                      <a:pt x="1" y="104"/>
                      <a:pt x="1353" y="135"/>
                      <a:pt x="3019" y="135"/>
                    </a:cubicBezTo>
                    <a:cubicBezTo>
                      <a:pt x="4685" y="135"/>
                      <a:pt x="6037" y="104"/>
                      <a:pt x="6037" y="68"/>
                    </a:cubicBezTo>
                    <a:cubicBezTo>
                      <a:pt x="6037" y="30"/>
                      <a:pt x="4685" y="0"/>
                      <a:pt x="30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59"/>
              <p:cNvSpPr/>
              <p:nvPr/>
            </p:nvSpPr>
            <p:spPr>
              <a:xfrm>
                <a:off x="1424517" y="2642328"/>
                <a:ext cx="109131" cy="2145"/>
              </a:xfrm>
              <a:custGeom>
                <a:rect b="b" l="l" r="r" t="t"/>
                <a:pathLst>
                  <a:path extrusionOk="0" h="135" w="6869">
                    <a:moveTo>
                      <a:pt x="3436" y="0"/>
                    </a:moveTo>
                    <a:cubicBezTo>
                      <a:pt x="1539" y="0"/>
                      <a:pt x="0" y="30"/>
                      <a:pt x="0" y="68"/>
                    </a:cubicBezTo>
                    <a:cubicBezTo>
                      <a:pt x="0" y="104"/>
                      <a:pt x="1539" y="135"/>
                      <a:pt x="3436" y="135"/>
                    </a:cubicBezTo>
                    <a:cubicBezTo>
                      <a:pt x="5330" y="135"/>
                      <a:pt x="6869" y="104"/>
                      <a:pt x="6869" y="68"/>
                    </a:cubicBezTo>
                    <a:cubicBezTo>
                      <a:pt x="6869" y="30"/>
                      <a:pt x="5330" y="0"/>
                      <a:pt x="34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59"/>
              <p:cNvSpPr/>
              <p:nvPr/>
            </p:nvSpPr>
            <p:spPr>
              <a:xfrm>
                <a:off x="1489672" y="2254228"/>
                <a:ext cx="168836" cy="387337"/>
              </a:xfrm>
              <a:custGeom>
                <a:rect b="b" l="l" r="r" t="t"/>
                <a:pathLst>
                  <a:path extrusionOk="0" h="24380" w="10627">
                    <a:moveTo>
                      <a:pt x="3164" y="1"/>
                    </a:moveTo>
                    <a:cubicBezTo>
                      <a:pt x="2716" y="8"/>
                      <a:pt x="2242" y="34"/>
                      <a:pt x="1767" y="153"/>
                    </a:cubicBezTo>
                    <a:cubicBezTo>
                      <a:pt x="1300" y="273"/>
                      <a:pt x="818" y="516"/>
                      <a:pt x="501" y="938"/>
                    </a:cubicBezTo>
                    <a:cubicBezTo>
                      <a:pt x="172" y="1356"/>
                      <a:pt x="52" y="1901"/>
                      <a:pt x="26" y="2432"/>
                    </a:cubicBezTo>
                    <a:cubicBezTo>
                      <a:pt x="0" y="2970"/>
                      <a:pt x="56" y="3511"/>
                      <a:pt x="75" y="4057"/>
                    </a:cubicBezTo>
                    <a:cubicBezTo>
                      <a:pt x="104" y="5159"/>
                      <a:pt x="135" y="6298"/>
                      <a:pt x="164" y="7467"/>
                    </a:cubicBezTo>
                    <a:cubicBezTo>
                      <a:pt x="295" y="12136"/>
                      <a:pt x="418" y="16364"/>
                      <a:pt x="482" y="19426"/>
                    </a:cubicBezTo>
                    <a:cubicBezTo>
                      <a:pt x="512" y="20950"/>
                      <a:pt x="535" y="22187"/>
                      <a:pt x="553" y="23050"/>
                    </a:cubicBezTo>
                    <a:cubicBezTo>
                      <a:pt x="561" y="23472"/>
                      <a:pt x="564" y="23805"/>
                      <a:pt x="571" y="24036"/>
                    </a:cubicBezTo>
                    <a:cubicBezTo>
                      <a:pt x="575" y="24144"/>
                      <a:pt x="575" y="24230"/>
                      <a:pt x="580" y="24294"/>
                    </a:cubicBezTo>
                    <a:cubicBezTo>
                      <a:pt x="580" y="24350"/>
                      <a:pt x="583" y="24379"/>
                      <a:pt x="587" y="24379"/>
                    </a:cubicBezTo>
                    <a:cubicBezTo>
                      <a:pt x="587" y="24379"/>
                      <a:pt x="590" y="24350"/>
                      <a:pt x="590" y="24294"/>
                    </a:cubicBezTo>
                    <a:cubicBezTo>
                      <a:pt x="594" y="24230"/>
                      <a:pt x="594" y="24144"/>
                      <a:pt x="597" y="24036"/>
                    </a:cubicBezTo>
                    <a:cubicBezTo>
                      <a:pt x="597" y="23805"/>
                      <a:pt x="602" y="23472"/>
                      <a:pt x="606" y="23050"/>
                    </a:cubicBezTo>
                    <a:cubicBezTo>
                      <a:pt x="606" y="22195"/>
                      <a:pt x="597" y="20955"/>
                      <a:pt x="580" y="19426"/>
                    </a:cubicBezTo>
                    <a:cubicBezTo>
                      <a:pt x="538" y="16364"/>
                      <a:pt x="430" y="12132"/>
                      <a:pt x="299" y="7464"/>
                    </a:cubicBezTo>
                    <a:cubicBezTo>
                      <a:pt x="269" y="6294"/>
                      <a:pt x="235" y="5155"/>
                      <a:pt x="206" y="4053"/>
                    </a:cubicBezTo>
                    <a:cubicBezTo>
                      <a:pt x="187" y="3500"/>
                      <a:pt x="131" y="2963"/>
                      <a:pt x="157" y="2439"/>
                    </a:cubicBezTo>
                    <a:cubicBezTo>
                      <a:pt x="180" y="1920"/>
                      <a:pt x="295" y="1405"/>
                      <a:pt x="597" y="1013"/>
                    </a:cubicBezTo>
                    <a:cubicBezTo>
                      <a:pt x="897" y="620"/>
                      <a:pt x="1345" y="389"/>
                      <a:pt x="1800" y="270"/>
                    </a:cubicBezTo>
                    <a:cubicBezTo>
                      <a:pt x="2256" y="150"/>
                      <a:pt x="2719" y="124"/>
                      <a:pt x="3168" y="113"/>
                    </a:cubicBezTo>
                    <a:cubicBezTo>
                      <a:pt x="4068" y="108"/>
                      <a:pt x="4905" y="105"/>
                      <a:pt x="5670" y="105"/>
                    </a:cubicBezTo>
                    <a:cubicBezTo>
                      <a:pt x="7194" y="98"/>
                      <a:pt x="8430" y="90"/>
                      <a:pt x="9297" y="86"/>
                    </a:cubicBezTo>
                    <a:cubicBezTo>
                      <a:pt x="9719" y="82"/>
                      <a:pt x="10048" y="75"/>
                      <a:pt x="10283" y="75"/>
                    </a:cubicBezTo>
                    <a:cubicBezTo>
                      <a:pt x="10391" y="72"/>
                      <a:pt x="10473" y="68"/>
                      <a:pt x="10541" y="68"/>
                    </a:cubicBezTo>
                    <a:cubicBezTo>
                      <a:pt x="10597" y="64"/>
                      <a:pt x="10627" y="64"/>
                      <a:pt x="10627" y="60"/>
                    </a:cubicBezTo>
                    <a:cubicBezTo>
                      <a:pt x="10627" y="60"/>
                      <a:pt x="10597" y="56"/>
                      <a:pt x="10541" y="53"/>
                    </a:cubicBezTo>
                    <a:cubicBezTo>
                      <a:pt x="10473" y="53"/>
                      <a:pt x="10391" y="49"/>
                      <a:pt x="10283" y="46"/>
                    </a:cubicBezTo>
                    <a:cubicBezTo>
                      <a:pt x="10048" y="46"/>
                      <a:pt x="9719" y="38"/>
                      <a:pt x="9297" y="34"/>
                    </a:cubicBezTo>
                    <a:cubicBezTo>
                      <a:pt x="8430" y="27"/>
                      <a:pt x="7194" y="19"/>
                      <a:pt x="5670" y="8"/>
                    </a:cubicBezTo>
                    <a:cubicBezTo>
                      <a:pt x="4905" y="4"/>
                      <a:pt x="4064" y="4"/>
                      <a:pt x="316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59"/>
              <p:cNvSpPr/>
              <p:nvPr/>
            </p:nvSpPr>
            <p:spPr>
              <a:xfrm>
                <a:off x="1404086" y="2309596"/>
                <a:ext cx="11487" cy="1430"/>
              </a:xfrm>
              <a:custGeom>
                <a:rect b="b" l="l" r="r" t="t"/>
                <a:pathLst>
                  <a:path extrusionOk="0" h="90" w="723">
                    <a:moveTo>
                      <a:pt x="1" y="0"/>
                    </a:moveTo>
                    <a:lnTo>
                      <a:pt x="1" y="0"/>
                    </a:lnTo>
                    <a:lnTo>
                      <a:pt x="722" y="90"/>
                    </a:lnTo>
                    <a:lnTo>
                      <a:pt x="722" y="9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59"/>
              <p:cNvSpPr/>
              <p:nvPr/>
            </p:nvSpPr>
            <p:spPr>
              <a:xfrm>
                <a:off x="1400527" y="2235116"/>
                <a:ext cx="17826" cy="75910"/>
              </a:xfrm>
              <a:custGeom>
                <a:rect b="b" l="l" r="r" t="t"/>
                <a:pathLst>
                  <a:path extrusionOk="0" h="4778" w="1122">
                    <a:moveTo>
                      <a:pt x="1121" y="280"/>
                    </a:moveTo>
                    <a:lnTo>
                      <a:pt x="1121" y="280"/>
                    </a:lnTo>
                    <a:cubicBezTo>
                      <a:pt x="1050" y="677"/>
                      <a:pt x="1028" y="1073"/>
                      <a:pt x="1024" y="1442"/>
                    </a:cubicBezTo>
                    <a:cubicBezTo>
                      <a:pt x="1028" y="1809"/>
                      <a:pt x="1036" y="2156"/>
                      <a:pt x="1043" y="2481"/>
                    </a:cubicBezTo>
                    <a:lnTo>
                      <a:pt x="1121" y="280"/>
                    </a:lnTo>
                    <a:close/>
                    <a:moveTo>
                      <a:pt x="1043" y="1"/>
                    </a:moveTo>
                    <a:cubicBezTo>
                      <a:pt x="1" y="1782"/>
                      <a:pt x="225" y="4677"/>
                      <a:pt x="225" y="4688"/>
                    </a:cubicBezTo>
                    <a:lnTo>
                      <a:pt x="946" y="4778"/>
                    </a:lnTo>
                    <a:cubicBezTo>
                      <a:pt x="946" y="4737"/>
                      <a:pt x="950" y="4692"/>
                      <a:pt x="950" y="4643"/>
                    </a:cubicBezTo>
                    <a:cubicBezTo>
                      <a:pt x="954" y="4337"/>
                      <a:pt x="961" y="3897"/>
                      <a:pt x="950" y="3355"/>
                    </a:cubicBezTo>
                    <a:cubicBezTo>
                      <a:pt x="935" y="2802"/>
                      <a:pt x="920" y="2156"/>
                      <a:pt x="902" y="1442"/>
                    </a:cubicBezTo>
                    <a:cubicBezTo>
                      <a:pt x="902" y="987"/>
                      <a:pt x="931" y="494"/>
                      <a:pt x="1043" y="1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7" name="Google Shape;2607;p59"/>
              <p:cNvSpPr/>
              <p:nvPr/>
            </p:nvSpPr>
            <p:spPr>
              <a:xfrm>
                <a:off x="1414842" y="2232685"/>
                <a:ext cx="3813" cy="78405"/>
              </a:xfrm>
              <a:custGeom>
                <a:rect b="b" l="l" r="r" t="t"/>
                <a:pathLst>
                  <a:path extrusionOk="0" h="4935" w="24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06" y="49"/>
                      <a:pt x="172" y="102"/>
                      <a:pt x="142" y="154"/>
                    </a:cubicBezTo>
                    <a:cubicBezTo>
                      <a:pt x="30" y="647"/>
                      <a:pt x="1" y="1140"/>
                      <a:pt x="1" y="1595"/>
                    </a:cubicBezTo>
                    <a:cubicBezTo>
                      <a:pt x="19" y="2309"/>
                      <a:pt x="34" y="2955"/>
                      <a:pt x="49" y="3508"/>
                    </a:cubicBezTo>
                    <a:cubicBezTo>
                      <a:pt x="60" y="4050"/>
                      <a:pt x="53" y="4490"/>
                      <a:pt x="49" y="4796"/>
                    </a:cubicBezTo>
                    <a:cubicBezTo>
                      <a:pt x="49" y="4845"/>
                      <a:pt x="45" y="4890"/>
                      <a:pt x="45" y="4931"/>
                    </a:cubicBezTo>
                    <a:lnTo>
                      <a:pt x="56" y="4934"/>
                    </a:lnTo>
                    <a:lnTo>
                      <a:pt x="142" y="2634"/>
                    </a:lnTo>
                    <a:cubicBezTo>
                      <a:pt x="135" y="2309"/>
                      <a:pt x="127" y="1962"/>
                      <a:pt x="123" y="1595"/>
                    </a:cubicBezTo>
                    <a:cubicBezTo>
                      <a:pt x="127" y="1226"/>
                      <a:pt x="149" y="830"/>
                      <a:pt x="220" y="433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59"/>
              <p:cNvSpPr/>
              <p:nvPr/>
            </p:nvSpPr>
            <p:spPr>
              <a:xfrm>
                <a:off x="1341425" y="2259058"/>
                <a:ext cx="70588" cy="383921"/>
              </a:xfrm>
              <a:custGeom>
                <a:rect b="b" l="l" r="r" t="t"/>
                <a:pathLst>
                  <a:path extrusionOk="0" h="24165" w="4443">
                    <a:moveTo>
                      <a:pt x="2872" y="1"/>
                    </a:moveTo>
                    <a:cubicBezTo>
                      <a:pt x="2649" y="1"/>
                      <a:pt x="2406" y="23"/>
                      <a:pt x="2148" y="88"/>
                    </a:cubicBezTo>
                    <a:cubicBezTo>
                      <a:pt x="1910" y="152"/>
                      <a:pt x="1659" y="249"/>
                      <a:pt x="1431" y="417"/>
                    </a:cubicBezTo>
                    <a:cubicBezTo>
                      <a:pt x="1200" y="578"/>
                      <a:pt x="1002" y="813"/>
                      <a:pt x="864" y="1097"/>
                    </a:cubicBezTo>
                    <a:cubicBezTo>
                      <a:pt x="580" y="1664"/>
                      <a:pt x="550" y="2364"/>
                      <a:pt x="531" y="3076"/>
                    </a:cubicBezTo>
                    <a:cubicBezTo>
                      <a:pt x="509" y="3798"/>
                      <a:pt x="486" y="4563"/>
                      <a:pt x="460" y="5374"/>
                    </a:cubicBezTo>
                    <a:cubicBezTo>
                      <a:pt x="416" y="6991"/>
                      <a:pt x="364" y="8773"/>
                      <a:pt x="311" y="10637"/>
                    </a:cubicBezTo>
                    <a:cubicBezTo>
                      <a:pt x="217" y="14368"/>
                      <a:pt x="131" y="17748"/>
                      <a:pt x="68" y="20206"/>
                    </a:cubicBezTo>
                    <a:cubicBezTo>
                      <a:pt x="42" y="21420"/>
                      <a:pt x="23" y="22410"/>
                      <a:pt x="9" y="23104"/>
                    </a:cubicBezTo>
                    <a:cubicBezTo>
                      <a:pt x="5" y="23437"/>
                      <a:pt x="1" y="23702"/>
                      <a:pt x="1" y="23892"/>
                    </a:cubicBezTo>
                    <a:lnTo>
                      <a:pt x="1" y="24098"/>
                    </a:lnTo>
                    <a:cubicBezTo>
                      <a:pt x="1" y="24142"/>
                      <a:pt x="5" y="24165"/>
                      <a:pt x="5" y="24165"/>
                    </a:cubicBezTo>
                    <a:cubicBezTo>
                      <a:pt x="9" y="24165"/>
                      <a:pt x="12" y="24142"/>
                      <a:pt x="16" y="24098"/>
                    </a:cubicBezTo>
                    <a:cubicBezTo>
                      <a:pt x="19" y="24042"/>
                      <a:pt x="23" y="23975"/>
                      <a:pt x="27" y="23892"/>
                    </a:cubicBezTo>
                    <a:cubicBezTo>
                      <a:pt x="35" y="23702"/>
                      <a:pt x="45" y="23440"/>
                      <a:pt x="61" y="23104"/>
                    </a:cubicBezTo>
                    <a:cubicBezTo>
                      <a:pt x="87" y="22410"/>
                      <a:pt x="121" y="21423"/>
                      <a:pt x="162" y="20206"/>
                    </a:cubicBezTo>
                    <a:cubicBezTo>
                      <a:pt x="236" y="17748"/>
                      <a:pt x="337" y="14371"/>
                      <a:pt x="445" y="10640"/>
                    </a:cubicBezTo>
                    <a:cubicBezTo>
                      <a:pt x="494" y="8777"/>
                      <a:pt x="543" y="6995"/>
                      <a:pt x="588" y="5377"/>
                    </a:cubicBezTo>
                    <a:cubicBezTo>
                      <a:pt x="606" y="4567"/>
                      <a:pt x="624" y="3801"/>
                      <a:pt x="643" y="3081"/>
                    </a:cubicBezTo>
                    <a:cubicBezTo>
                      <a:pt x="659" y="2364"/>
                      <a:pt x="685" y="1683"/>
                      <a:pt x="950" y="1138"/>
                    </a:cubicBezTo>
                    <a:cubicBezTo>
                      <a:pt x="1076" y="869"/>
                      <a:pt x="1264" y="642"/>
                      <a:pt x="1480" y="485"/>
                    </a:cubicBezTo>
                    <a:cubicBezTo>
                      <a:pt x="1700" y="324"/>
                      <a:pt x="1939" y="227"/>
                      <a:pt x="2167" y="163"/>
                    </a:cubicBezTo>
                    <a:cubicBezTo>
                      <a:pt x="2443" y="88"/>
                      <a:pt x="2703" y="65"/>
                      <a:pt x="2940" y="65"/>
                    </a:cubicBezTo>
                    <a:cubicBezTo>
                      <a:pt x="3104" y="65"/>
                      <a:pt x="3257" y="76"/>
                      <a:pt x="3396" y="88"/>
                    </a:cubicBezTo>
                    <a:cubicBezTo>
                      <a:pt x="3732" y="126"/>
                      <a:pt x="3994" y="182"/>
                      <a:pt x="4173" y="212"/>
                    </a:cubicBezTo>
                    <a:cubicBezTo>
                      <a:pt x="4255" y="227"/>
                      <a:pt x="4319" y="238"/>
                      <a:pt x="4375" y="249"/>
                    </a:cubicBezTo>
                    <a:cubicBezTo>
                      <a:pt x="4408" y="255"/>
                      <a:pt x="4429" y="258"/>
                      <a:pt x="4438" y="258"/>
                    </a:cubicBezTo>
                    <a:cubicBezTo>
                      <a:pt x="4441" y="258"/>
                      <a:pt x="4442" y="258"/>
                      <a:pt x="4442" y="257"/>
                    </a:cubicBezTo>
                    <a:cubicBezTo>
                      <a:pt x="4442" y="257"/>
                      <a:pt x="4420" y="249"/>
                      <a:pt x="4375" y="235"/>
                    </a:cubicBezTo>
                    <a:cubicBezTo>
                      <a:pt x="4322" y="223"/>
                      <a:pt x="4259" y="208"/>
                      <a:pt x="4177" y="185"/>
                    </a:cubicBezTo>
                    <a:cubicBezTo>
                      <a:pt x="4001" y="145"/>
                      <a:pt x="3743" y="85"/>
                      <a:pt x="3400" y="36"/>
                    </a:cubicBezTo>
                    <a:cubicBezTo>
                      <a:pt x="3242" y="17"/>
                      <a:pt x="3065" y="1"/>
                      <a:pt x="287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9" name="Google Shape;2609;p59"/>
              <p:cNvSpPr/>
              <p:nvPr/>
            </p:nvSpPr>
            <p:spPr>
              <a:xfrm>
                <a:off x="1264355" y="1952366"/>
                <a:ext cx="267339" cy="186265"/>
              </a:xfrm>
              <a:custGeom>
                <a:rect b="b" l="l" r="r" t="t"/>
                <a:pathLst>
                  <a:path extrusionOk="0" h="11724" w="16827">
                    <a:moveTo>
                      <a:pt x="8818" y="0"/>
                    </a:moveTo>
                    <a:cubicBezTo>
                      <a:pt x="8818" y="0"/>
                      <a:pt x="2305" y="6529"/>
                      <a:pt x="1061" y="7993"/>
                    </a:cubicBezTo>
                    <a:cubicBezTo>
                      <a:pt x="0" y="9240"/>
                      <a:pt x="691" y="11594"/>
                      <a:pt x="1580" y="11695"/>
                    </a:cubicBezTo>
                    <a:cubicBezTo>
                      <a:pt x="1762" y="11715"/>
                      <a:pt x="2511" y="11724"/>
                      <a:pt x="3587" y="11724"/>
                    </a:cubicBezTo>
                    <a:cubicBezTo>
                      <a:pt x="7755" y="11724"/>
                      <a:pt x="16827" y="11601"/>
                      <a:pt x="16827" y="11601"/>
                    </a:cubicBezTo>
                    <a:lnTo>
                      <a:pt x="16636" y="8661"/>
                    </a:lnTo>
                    <a:cubicBezTo>
                      <a:pt x="16636" y="8661"/>
                      <a:pt x="15625" y="8666"/>
                      <a:pt x="14259" y="8666"/>
                    </a:cubicBezTo>
                    <a:cubicBezTo>
                      <a:pt x="11484" y="8666"/>
                      <a:pt x="7246" y="8647"/>
                      <a:pt x="7063" y="8535"/>
                    </a:cubicBezTo>
                    <a:cubicBezTo>
                      <a:pt x="6790" y="8363"/>
                      <a:pt x="12442" y="2648"/>
                      <a:pt x="12442" y="2648"/>
                    </a:cubicBezTo>
                    <a:lnTo>
                      <a:pt x="881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59"/>
              <p:cNvSpPr/>
              <p:nvPr/>
            </p:nvSpPr>
            <p:spPr>
              <a:xfrm>
                <a:off x="1448539" y="1965886"/>
                <a:ext cx="288056" cy="171267"/>
              </a:xfrm>
              <a:custGeom>
                <a:rect b="b" l="l" r="r" t="t"/>
                <a:pathLst>
                  <a:path extrusionOk="0" h="10780" w="18131">
                    <a:moveTo>
                      <a:pt x="14445" y="1"/>
                    </a:moveTo>
                    <a:lnTo>
                      <a:pt x="10209" y="894"/>
                    </a:lnTo>
                    <a:cubicBezTo>
                      <a:pt x="10209" y="894"/>
                      <a:pt x="11987" y="6312"/>
                      <a:pt x="12050" y="6959"/>
                    </a:cubicBezTo>
                    <a:cubicBezTo>
                      <a:pt x="12110" y="7605"/>
                      <a:pt x="1" y="7635"/>
                      <a:pt x="1" y="7635"/>
                    </a:cubicBezTo>
                    <a:lnTo>
                      <a:pt x="935" y="10668"/>
                    </a:lnTo>
                    <a:cubicBezTo>
                      <a:pt x="935" y="10668"/>
                      <a:pt x="6502" y="10779"/>
                      <a:pt x="10906" y="10779"/>
                    </a:cubicBezTo>
                    <a:cubicBezTo>
                      <a:pt x="13108" y="10779"/>
                      <a:pt x="15018" y="10752"/>
                      <a:pt x="15797" y="10668"/>
                    </a:cubicBezTo>
                    <a:cubicBezTo>
                      <a:pt x="18131" y="10418"/>
                      <a:pt x="16902" y="7419"/>
                      <a:pt x="16663" y="6709"/>
                    </a:cubicBezTo>
                    <a:cubicBezTo>
                      <a:pt x="16424" y="5999"/>
                      <a:pt x="14445" y="1"/>
                      <a:pt x="1444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1" name="Google Shape;2611;p59"/>
              <p:cNvSpPr/>
              <p:nvPr/>
            </p:nvSpPr>
            <p:spPr>
              <a:xfrm>
                <a:off x="1258000" y="1933126"/>
                <a:ext cx="400619" cy="201136"/>
              </a:xfrm>
              <a:custGeom>
                <a:rect b="b" l="l" r="r" t="t"/>
                <a:pathLst>
                  <a:path extrusionOk="0" h="12660" w="25216">
                    <a:moveTo>
                      <a:pt x="13473" y="1"/>
                    </a:moveTo>
                    <a:lnTo>
                      <a:pt x="0" y="191"/>
                    </a:lnTo>
                    <a:lnTo>
                      <a:pt x="4501" y="12659"/>
                    </a:lnTo>
                    <a:lnTo>
                      <a:pt x="25216" y="12648"/>
                    </a:lnTo>
                    <a:lnTo>
                      <a:pt x="25074" y="12039"/>
                    </a:lnTo>
                    <a:lnTo>
                      <a:pt x="17301" y="11755"/>
                    </a:lnTo>
                    <a:lnTo>
                      <a:pt x="134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2" name="Google Shape;2612;p59"/>
              <p:cNvSpPr/>
              <p:nvPr/>
            </p:nvSpPr>
            <p:spPr>
              <a:xfrm>
                <a:off x="1380715" y="2014931"/>
                <a:ext cx="25293" cy="26850"/>
              </a:xfrm>
              <a:custGeom>
                <a:rect b="b" l="l" r="r" t="t"/>
                <a:pathLst>
                  <a:path extrusionOk="0" h="1690" w="1592">
                    <a:moveTo>
                      <a:pt x="761" y="0"/>
                    </a:moveTo>
                    <a:cubicBezTo>
                      <a:pt x="724" y="0"/>
                      <a:pt x="687" y="3"/>
                      <a:pt x="651" y="10"/>
                    </a:cubicBezTo>
                    <a:cubicBezTo>
                      <a:pt x="254" y="81"/>
                      <a:pt x="1" y="510"/>
                      <a:pt x="82" y="970"/>
                    </a:cubicBezTo>
                    <a:cubicBezTo>
                      <a:pt x="157" y="1389"/>
                      <a:pt x="482" y="1689"/>
                      <a:pt x="834" y="1689"/>
                    </a:cubicBezTo>
                    <a:cubicBezTo>
                      <a:pt x="871" y="1689"/>
                      <a:pt x="908" y="1686"/>
                      <a:pt x="946" y="1679"/>
                    </a:cubicBezTo>
                    <a:cubicBezTo>
                      <a:pt x="1337" y="1608"/>
                      <a:pt x="1592" y="1179"/>
                      <a:pt x="1509" y="720"/>
                    </a:cubicBezTo>
                    <a:cubicBezTo>
                      <a:pt x="1435" y="300"/>
                      <a:pt x="1112" y="0"/>
                      <a:pt x="76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3" name="Google Shape;2613;p59"/>
            <p:cNvGrpSpPr/>
            <p:nvPr/>
          </p:nvGrpSpPr>
          <p:grpSpPr>
            <a:xfrm>
              <a:off x="689329" y="4159568"/>
              <a:ext cx="2855542" cy="983953"/>
              <a:chOff x="4857224" y="3925297"/>
              <a:chExt cx="2371910" cy="1100742"/>
            </a:xfrm>
          </p:grpSpPr>
          <p:sp>
            <p:nvSpPr>
              <p:cNvPr id="2614" name="Google Shape;2614;p59"/>
              <p:cNvSpPr/>
              <p:nvPr/>
            </p:nvSpPr>
            <p:spPr>
              <a:xfrm flipH="1">
                <a:off x="6620122" y="4175756"/>
                <a:ext cx="454956" cy="850283"/>
              </a:xfrm>
              <a:custGeom>
                <a:rect b="b" l="l" r="r" t="t"/>
                <a:pathLst>
                  <a:path extrusionOk="0" h="17596" w="9415">
                    <a:moveTo>
                      <a:pt x="0" y="1"/>
                    </a:moveTo>
                    <a:lnTo>
                      <a:pt x="0" y="15912"/>
                    </a:lnTo>
                    <a:cubicBezTo>
                      <a:pt x="0" y="16842"/>
                      <a:pt x="620" y="17595"/>
                      <a:pt x="1382" y="17595"/>
                    </a:cubicBezTo>
                    <a:lnTo>
                      <a:pt x="8029" y="17595"/>
                    </a:lnTo>
                    <a:cubicBezTo>
                      <a:pt x="8794" y="17595"/>
                      <a:pt x="9415" y="16842"/>
                      <a:pt x="9415" y="15912"/>
                    </a:cubicBezTo>
                    <a:lnTo>
                      <a:pt x="9415" y="1"/>
                    </a:lnTo>
                    <a:lnTo>
                      <a:pt x="9228" y="1"/>
                    </a:lnTo>
                    <a:lnTo>
                      <a:pt x="9228" y="15912"/>
                    </a:lnTo>
                    <a:cubicBezTo>
                      <a:pt x="9228" y="16737"/>
                      <a:pt x="8693" y="17413"/>
                      <a:pt x="8029" y="17413"/>
                    </a:cubicBezTo>
                    <a:lnTo>
                      <a:pt x="1382" y="17413"/>
                    </a:lnTo>
                    <a:cubicBezTo>
                      <a:pt x="721" y="17413"/>
                      <a:pt x="183" y="16737"/>
                      <a:pt x="183" y="15912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59"/>
              <p:cNvSpPr/>
              <p:nvPr/>
            </p:nvSpPr>
            <p:spPr>
              <a:xfrm flipH="1">
                <a:off x="4865016" y="4175756"/>
                <a:ext cx="455005" cy="850283"/>
              </a:xfrm>
              <a:custGeom>
                <a:rect b="b" l="l" r="r" t="t"/>
                <a:pathLst>
                  <a:path extrusionOk="0" h="17596" w="9416">
                    <a:moveTo>
                      <a:pt x="1" y="1"/>
                    </a:moveTo>
                    <a:lnTo>
                      <a:pt x="1" y="15912"/>
                    </a:lnTo>
                    <a:cubicBezTo>
                      <a:pt x="1" y="16842"/>
                      <a:pt x="622" y="17595"/>
                      <a:pt x="1383" y="17595"/>
                    </a:cubicBezTo>
                    <a:lnTo>
                      <a:pt x="8030" y="17595"/>
                    </a:lnTo>
                    <a:cubicBezTo>
                      <a:pt x="8794" y="17595"/>
                      <a:pt x="9415" y="16842"/>
                      <a:pt x="9415" y="15912"/>
                    </a:cubicBezTo>
                    <a:lnTo>
                      <a:pt x="9415" y="1"/>
                    </a:lnTo>
                    <a:lnTo>
                      <a:pt x="9229" y="1"/>
                    </a:lnTo>
                    <a:lnTo>
                      <a:pt x="9229" y="15912"/>
                    </a:lnTo>
                    <a:cubicBezTo>
                      <a:pt x="9229" y="16737"/>
                      <a:pt x="8694" y="17413"/>
                      <a:pt x="8030" y="17413"/>
                    </a:cubicBezTo>
                    <a:lnTo>
                      <a:pt x="1383" y="17413"/>
                    </a:lnTo>
                    <a:cubicBezTo>
                      <a:pt x="723" y="17413"/>
                      <a:pt x="184" y="16737"/>
                      <a:pt x="184" y="15912"/>
                    </a:cubicBezTo>
                    <a:lnTo>
                      <a:pt x="18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59"/>
              <p:cNvSpPr/>
              <p:nvPr/>
            </p:nvSpPr>
            <p:spPr>
              <a:xfrm flipH="1">
                <a:off x="4857224" y="3925297"/>
                <a:ext cx="2371910" cy="250504"/>
              </a:xfrm>
              <a:custGeom>
                <a:rect b="b" l="l" r="r" t="t"/>
                <a:pathLst>
                  <a:path extrusionOk="0" h="5184" w="49085">
                    <a:moveTo>
                      <a:pt x="1" y="0"/>
                    </a:moveTo>
                    <a:lnTo>
                      <a:pt x="1" y="5184"/>
                    </a:lnTo>
                    <a:lnTo>
                      <a:pt x="49084" y="5184"/>
                    </a:lnTo>
                    <a:lnTo>
                      <a:pt x="49084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59"/>
              <p:cNvSpPr/>
              <p:nvPr/>
            </p:nvSpPr>
            <p:spPr>
              <a:xfrm flipH="1">
                <a:off x="6769635" y="4175756"/>
                <a:ext cx="455005" cy="850283"/>
              </a:xfrm>
              <a:custGeom>
                <a:rect b="b" l="l" r="r" t="t"/>
                <a:pathLst>
                  <a:path extrusionOk="0" h="17596" w="9416">
                    <a:moveTo>
                      <a:pt x="1" y="1"/>
                    </a:moveTo>
                    <a:lnTo>
                      <a:pt x="1" y="15912"/>
                    </a:lnTo>
                    <a:cubicBezTo>
                      <a:pt x="1" y="16842"/>
                      <a:pt x="622" y="17595"/>
                      <a:pt x="1386" y="17595"/>
                    </a:cubicBezTo>
                    <a:lnTo>
                      <a:pt x="8034" y="17595"/>
                    </a:lnTo>
                    <a:cubicBezTo>
                      <a:pt x="8794" y="17595"/>
                      <a:pt x="9415" y="16842"/>
                      <a:pt x="9415" y="15912"/>
                    </a:cubicBezTo>
                    <a:lnTo>
                      <a:pt x="9415" y="1"/>
                    </a:lnTo>
                    <a:lnTo>
                      <a:pt x="9233" y="1"/>
                    </a:lnTo>
                    <a:lnTo>
                      <a:pt x="9233" y="15912"/>
                    </a:lnTo>
                    <a:cubicBezTo>
                      <a:pt x="9233" y="16737"/>
                      <a:pt x="8694" y="17413"/>
                      <a:pt x="8034" y="17413"/>
                    </a:cubicBezTo>
                    <a:lnTo>
                      <a:pt x="1386" y="17413"/>
                    </a:lnTo>
                    <a:cubicBezTo>
                      <a:pt x="722" y="17413"/>
                      <a:pt x="188" y="16737"/>
                      <a:pt x="188" y="15912"/>
                    </a:cubicBez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8" name="Google Shape;2618;p59"/>
              <p:cNvSpPr/>
              <p:nvPr/>
            </p:nvSpPr>
            <p:spPr>
              <a:xfrm flipH="1">
                <a:off x="5039125" y="4175756"/>
                <a:ext cx="455005" cy="850283"/>
              </a:xfrm>
              <a:custGeom>
                <a:rect b="b" l="l" r="r" t="t"/>
                <a:pathLst>
                  <a:path extrusionOk="0" h="17596" w="9416">
                    <a:moveTo>
                      <a:pt x="0" y="1"/>
                    </a:moveTo>
                    <a:lnTo>
                      <a:pt x="0" y="15912"/>
                    </a:lnTo>
                    <a:cubicBezTo>
                      <a:pt x="0" y="16842"/>
                      <a:pt x="622" y="17595"/>
                      <a:pt x="1382" y="17595"/>
                    </a:cubicBezTo>
                    <a:lnTo>
                      <a:pt x="8033" y="17595"/>
                    </a:lnTo>
                    <a:cubicBezTo>
                      <a:pt x="8794" y="17595"/>
                      <a:pt x="9415" y="16842"/>
                      <a:pt x="9415" y="15912"/>
                    </a:cubicBezTo>
                    <a:lnTo>
                      <a:pt x="9415" y="1"/>
                    </a:lnTo>
                    <a:lnTo>
                      <a:pt x="9232" y="1"/>
                    </a:lnTo>
                    <a:lnTo>
                      <a:pt x="9232" y="15912"/>
                    </a:lnTo>
                    <a:cubicBezTo>
                      <a:pt x="9232" y="16737"/>
                      <a:pt x="8693" y="17413"/>
                      <a:pt x="8033" y="17413"/>
                    </a:cubicBezTo>
                    <a:lnTo>
                      <a:pt x="1382" y="17413"/>
                    </a:lnTo>
                    <a:cubicBezTo>
                      <a:pt x="721" y="17413"/>
                      <a:pt x="183" y="16737"/>
                      <a:pt x="183" y="15912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8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Preprocessing</a:t>
            </a:r>
            <a:r>
              <a:rPr lang="en"/>
              <a:t> Project</a:t>
            </a:r>
            <a:endParaRPr/>
          </a:p>
        </p:txBody>
      </p:sp>
      <p:sp>
        <p:nvSpPr>
          <p:cNvPr id="711" name="Google Shape;711;p38"/>
          <p:cNvSpPr txBox="1"/>
          <p:nvPr/>
        </p:nvSpPr>
        <p:spPr>
          <a:xfrm>
            <a:off x="652375" y="1092125"/>
            <a:ext cx="79980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roman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We worked on the Titanic dataset to predict many factors such as: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W</a:t>
            </a: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hether a </a:t>
            </a: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passenger survive.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P</a:t>
            </a: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assenger d</a:t>
            </a: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emographic analysis.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Classification.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Fare prediction. 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roman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Identified missing values in columns such as Age, Cabin, and Embarked. 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For numerical columns like Age and Fare, missing values were replaced with the median to retain the central tendencies of the data. 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roman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We used the most frequent value for categorical columns like Embarked to fill in missing entries.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roman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Outliers were visualized using box plots and histograms, particularly in columns like Age and Fare. 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These visualizations highlighted extreme values (ex: very high fares or very young/old passengers).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rabi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Outliers were not removed since they provide valuable information about passenger demographics.</a:t>
            </a:r>
            <a:endParaRPr>
              <a:solidFill>
                <a:srgbClr val="434343"/>
              </a:solidFill>
              <a:latin typeface="Anaheim Medium"/>
              <a:ea typeface="Anaheim Medium"/>
              <a:cs typeface="Anaheim Medium"/>
              <a:sym typeface="Anaheim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9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Data Preprocessing Project </a:t>
            </a:r>
            <a:endParaRPr/>
          </a:p>
        </p:txBody>
      </p:sp>
      <p:sp>
        <p:nvSpPr>
          <p:cNvPr id="717" name="Google Shape;717;p39"/>
          <p:cNvSpPr txBox="1"/>
          <p:nvPr/>
        </p:nvSpPr>
        <p:spPr>
          <a:xfrm>
            <a:off x="573000" y="1430950"/>
            <a:ext cx="4931700" cy="29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Handling missing values: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Replaced missing values in Age and Fare with the median to avoid skewing the data toward outliers.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Filled missing values in the Embarked column with the most frequent value to keep it consistent.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The Cabin column was dropped due to a large amount of missing data over 80%.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rabi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 Would introduce too much uncertainty.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Encoding categorical variables: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Convert Sex and Embarked columns into numerical values using one-hot encoding.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</p:txBody>
      </p:sp>
      <p:grpSp>
        <p:nvGrpSpPr>
          <p:cNvPr id="718" name="Google Shape;718;p39"/>
          <p:cNvGrpSpPr/>
          <p:nvPr/>
        </p:nvGrpSpPr>
        <p:grpSpPr>
          <a:xfrm>
            <a:off x="5624154" y="4313408"/>
            <a:ext cx="3923028" cy="150450"/>
            <a:chOff x="0" y="4397412"/>
            <a:chExt cx="4600713" cy="150450"/>
          </a:xfrm>
        </p:grpSpPr>
        <p:sp>
          <p:nvSpPr>
            <p:cNvPr id="719" name="Google Shape;719;p39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39"/>
          <p:cNvGrpSpPr/>
          <p:nvPr/>
        </p:nvGrpSpPr>
        <p:grpSpPr>
          <a:xfrm>
            <a:off x="6205314" y="1329602"/>
            <a:ext cx="2627768" cy="2757573"/>
            <a:chOff x="5215723" y="1479118"/>
            <a:chExt cx="3081703" cy="2757573"/>
          </a:xfrm>
        </p:grpSpPr>
        <p:grpSp>
          <p:nvGrpSpPr>
            <p:cNvPr id="725" name="Google Shape;725;p39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726" name="Google Shape;726;p39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rect b="b" l="l" r="r" t="t"/>
                <a:pathLst>
                  <a:path extrusionOk="0" h="64368" w="4654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9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rect b="b" l="l" r="r" t="t"/>
                <a:pathLst>
                  <a:path extrusionOk="0" h="64368" w="46543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8" name="Google Shape;728;p39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729" name="Google Shape;729;p39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rect b="b" l="l" r="r" t="t"/>
                <a:pathLst>
                  <a:path extrusionOk="0" h="7413" w="58237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9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9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9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9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rect b="b" l="l" r="r" t="t"/>
                <a:pathLst>
                  <a:path extrusionOk="0" h="38088" w="58237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4" name="Google Shape;734;p39"/>
          <p:cNvGrpSpPr/>
          <p:nvPr/>
        </p:nvGrpSpPr>
        <p:grpSpPr>
          <a:xfrm>
            <a:off x="5504706" y="3150003"/>
            <a:ext cx="1041198" cy="1220197"/>
            <a:chOff x="4394088" y="3299519"/>
            <a:chExt cx="1221060" cy="1220197"/>
          </a:xfrm>
        </p:grpSpPr>
        <p:sp>
          <p:nvSpPr>
            <p:cNvPr id="735" name="Google Shape;735;p39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39"/>
          <p:cNvSpPr/>
          <p:nvPr/>
        </p:nvSpPr>
        <p:spPr>
          <a:xfrm>
            <a:off x="5739903" y="3237153"/>
            <a:ext cx="2211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9"/>
          <p:cNvSpPr/>
          <p:nvPr/>
        </p:nvSpPr>
        <p:spPr>
          <a:xfrm>
            <a:off x="8624293" y="3127165"/>
            <a:ext cx="2178" cy="4951"/>
          </a:xfrm>
          <a:custGeom>
            <a:rect b="b" l="l" r="r" t="t"/>
            <a:pathLst>
              <a:path extrusionOk="0" h="126" w="65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9"/>
          <p:cNvSpPr/>
          <p:nvPr/>
        </p:nvSpPr>
        <p:spPr>
          <a:xfrm>
            <a:off x="5739903" y="2168081"/>
            <a:ext cx="2211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9"/>
          <p:cNvSpPr/>
          <p:nvPr/>
        </p:nvSpPr>
        <p:spPr>
          <a:xfrm>
            <a:off x="8624293" y="2518832"/>
            <a:ext cx="2178" cy="5973"/>
          </a:xfrm>
          <a:custGeom>
            <a:rect b="b" l="l" r="r" t="t"/>
            <a:pathLst>
              <a:path extrusionOk="0" h="152" w="65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2" name="Google Shape;742;p39"/>
          <p:cNvGrpSpPr/>
          <p:nvPr/>
        </p:nvGrpSpPr>
        <p:grpSpPr>
          <a:xfrm>
            <a:off x="5774431" y="1665968"/>
            <a:ext cx="2882479" cy="2313100"/>
            <a:chOff x="4710406" y="1815485"/>
            <a:chExt cx="3380414" cy="2313100"/>
          </a:xfrm>
        </p:grpSpPr>
        <p:sp>
          <p:nvSpPr>
            <p:cNvPr id="743" name="Google Shape;743;p39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5" name="Google Shape;745;p39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46" name="Google Shape;746;p39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rect b="b" l="l" r="r" t="t"/>
                <a:pathLst>
                  <a:path extrusionOk="0" h="11383" w="86022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7" name="Google Shape;747;p39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48" name="Google Shape;748;p39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rect b="b" l="l" r="r" t="t"/>
                  <a:pathLst>
                    <a:path extrusionOk="0" h="744" w="154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39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rect b="b" l="l" r="r" t="t"/>
                  <a:pathLst>
                    <a:path extrusionOk="0" h="16156" w="84371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50" name="Google Shape;750;p39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rect b="b" l="l" r="r" t="t"/>
                <a:pathLst>
                  <a:path extrusionOk="0" h="18873" w="4225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rect b="b" l="l" r="r" t="t"/>
                <a:pathLst>
                  <a:path extrusionOk="0" h="22725" w="4229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rect b="b" l="l" r="r" t="t"/>
                <a:pathLst>
                  <a:path extrusionOk="0" h="26508" w="4229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rect b="b" l="l" r="r" t="t"/>
                <a:pathLst>
                  <a:path extrusionOk="0" h="31145" w="4227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rect b="b" l="l" r="r" t="t"/>
                <a:pathLst>
                  <a:path extrusionOk="0" h="24530" w="4226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rect b="b" l="l" r="r" t="t"/>
                <a:pathLst>
                  <a:path extrusionOk="0" h="33723" w="4226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rect b="b" l="l" r="r" t="t"/>
                <a:pathLst>
                  <a:path extrusionOk="0" h="22244" w="4226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rect b="b" l="l" r="r" t="t"/>
                <a:pathLst>
                  <a:path extrusionOk="0" h="29706" w="4229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rect b="b" l="l" r="r" t="t"/>
                <a:pathLst>
                  <a:path extrusionOk="0" h="7431" w="423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9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rect b="b" l="l" r="r" t="t"/>
                <a:pathLst>
                  <a:path extrusionOk="0" h="31573" w="4226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9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rect b="b" l="l" r="r" t="t"/>
                <a:pathLst>
                  <a:path extrusionOk="0" h="40323" w="4226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9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rect b="b" l="l" r="r" t="t"/>
                <a:pathLst>
                  <a:path extrusionOk="0" h="21641" w="4226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2" name="Google Shape;762;p39"/>
          <p:cNvGrpSpPr/>
          <p:nvPr/>
        </p:nvGrpSpPr>
        <p:grpSpPr>
          <a:xfrm>
            <a:off x="6244814" y="2085212"/>
            <a:ext cx="899532" cy="2623643"/>
            <a:chOff x="5262046" y="2234728"/>
            <a:chExt cx="1054922" cy="2623643"/>
          </a:xfrm>
        </p:grpSpPr>
        <p:sp>
          <p:nvSpPr>
            <p:cNvPr id="763" name="Google Shape;763;p39"/>
            <p:cNvSpPr/>
            <p:nvPr/>
          </p:nvSpPr>
          <p:spPr>
            <a:xfrm>
              <a:off x="6104070" y="2510819"/>
              <a:ext cx="54895" cy="4008"/>
            </a:xfrm>
            <a:custGeom>
              <a:rect b="b" l="l" r="r" t="t"/>
              <a:pathLst>
                <a:path extrusionOk="0" h="102" w="1397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266871" y="2618410"/>
              <a:ext cx="157" cy="236"/>
            </a:xfrm>
            <a:custGeom>
              <a:rect b="b" l="l" r="r" t="t"/>
              <a:pathLst>
                <a:path extrusionOk="0" h="6" w="4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5977067" y="2638333"/>
              <a:ext cx="3340" cy="49826"/>
            </a:xfrm>
            <a:custGeom>
              <a:rect b="b" l="l" r="r" t="t"/>
              <a:pathLst>
                <a:path extrusionOk="0" h="1268" w="85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5988698" y="2715077"/>
              <a:ext cx="39099" cy="54306"/>
            </a:xfrm>
            <a:custGeom>
              <a:rect b="b" l="l" r="r" t="t"/>
              <a:pathLst>
                <a:path extrusionOk="0" h="1382" w="995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5965592" y="2784355"/>
              <a:ext cx="125548" cy="256714"/>
            </a:xfrm>
            <a:custGeom>
              <a:rect b="b" l="l" r="r" t="t"/>
              <a:pathLst>
                <a:path extrusionOk="0" h="6533" w="3195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5288021" y="2719557"/>
              <a:ext cx="227950" cy="308348"/>
            </a:xfrm>
            <a:custGeom>
              <a:rect b="b" l="l" r="r" t="t"/>
              <a:pathLst>
                <a:path extrusionOk="0" h="7847" w="5801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5297766" y="2639787"/>
              <a:ext cx="193528" cy="199147"/>
            </a:xfrm>
            <a:custGeom>
              <a:rect b="b" l="l" r="r" t="t"/>
              <a:pathLst>
                <a:path extrusionOk="0" h="5068" w="4925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5488310" y="2958906"/>
              <a:ext cx="102442" cy="63068"/>
            </a:xfrm>
            <a:custGeom>
              <a:rect b="b" l="l" r="r" t="t"/>
              <a:pathLst>
                <a:path extrusionOk="0" h="1605" w="2607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5548510" y="2958906"/>
              <a:ext cx="95801" cy="96076"/>
            </a:xfrm>
            <a:custGeom>
              <a:rect b="b" l="l" r="r" t="t"/>
              <a:pathLst>
                <a:path extrusionOk="0" h="2445" w="2438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5395494" y="4767365"/>
              <a:ext cx="39099" cy="18940"/>
            </a:xfrm>
            <a:custGeom>
              <a:rect b="b" l="l" r="r" t="t"/>
              <a:pathLst>
                <a:path extrusionOk="0" h="482" w="995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5395612" y="4749799"/>
              <a:ext cx="23341" cy="33990"/>
            </a:xfrm>
            <a:custGeom>
              <a:rect b="b" l="l" r="r" t="t"/>
              <a:pathLst>
                <a:path extrusionOk="0" h="865" w="594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5732413" y="4767404"/>
              <a:ext cx="46722" cy="19058"/>
            </a:xfrm>
            <a:custGeom>
              <a:rect b="b" l="l" r="r" t="t"/>
              <a:pathLst>
                <a:path extrusionOk="0" h="485" w="1189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5732413" y="4749799"/>
              <a:ext cx="29118" cy="33990"/>
            </a:xfrm>
            <a:custGeom>
              <a:rect b="b" l="l" r="r" t="t"/>
              <a:pathLst>
                <a:path extrusionOk="0" h="865" w="741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5530867" y="2460324"/>
              <a:ext cx="185944" cy="209207"/>
            </a:xfrm>
            <a:custGeom>
              <a:rect b="b" l="l" r="r" t="t"/>
              <a:pathLst>
                <a:path extrusionOk="0" h="5324" w="4732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5716066" y="2364954"/>
              <a:ext cx="35444" cy="16268"/>
            </a:xfrm>
            <a:custGeom>
              <a:rect b="b" l="l" r="r" t="t"/>
              <a:pathLst>
                <a:path extrusionOk="0" h="414" w="902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5721292" y="2426884"/>
              <a:ext cx="21887" cy="44757"/>
            </a:xfrm>
            <a:custGeom>
              <a:rect b="b" l="l" r="r" t="t"/>
              <a:pathLst>
                <a:path extrusionOk="0" h="1139" w="557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5726637" y="2406332"/>
              <a:ext cx="16543" cy="21691"/>
            </a:xfrm>
            <a:custGeom>
              <a:rect b="b" l="l" r="r" t="t"/>
              <a:pathLst>
                <a:path extrusionOk="0" h="552" w="421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735557" y="2405743"/>
              <a:ext cx="15129" cy="4401"/>
            </a:xfrm>
            <a:custGeom>
              <a:rect b="b" l="l" r="r" t="t"/>
              <a:pathLst>
                <a:path extrusionOk="0" h="112" w="385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5651897" y="4608414"/>
              <a:ext cx="78865" cy="173527"/>
            </a:xfrm>
            <a:custGeom>
              <a:rect b="b" l="l" r="r" t="t"/>
              <a:pathLst>
                <a:path extrusionOk="0" h="4416" w="2007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5311559" y="4608414"/>
              <a:ext cx="97923" cy="173527"/>
            </a:xfrm>
            <a:custGeom>
              <a:rect b="b" l="l" r="r" t="t"/>
              <a:pathLst>
                <a:path extrusionOk="0" h="4416" w="2492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5290811" y="4773298"/>
              <a:ext cx="214001" cy="85074"/>
            </a:xfrm>
            <a:custGeom>
              <a:rect b="b" l="l" r="r" t="t"/>
              <a:pathLst>
                <a:path extrusionOk="0" h="2165" w="5446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5629184" y="4773298"/>
              <a:ext cx="227675" cy="85074"/>
            </a:xfrm>
            <a:custGeom>
              <a:rect b="b" l="l" r="r" t="t"/>
              <a:pathLst>
                <a:path extrusionOk="0" h="2165" w="5794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5653744" y="4608571"/>
              <a:ext cx="77018" cy="89475"/>
            </a:xfrm>
            <a:custGeom>
              <a:rect b="b" l="l" r="r" t="t"/>
              <a:pathLst>
                <a:path extrusionOk="0" h="2277" w="196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5322718" y="4608571"/>
              <a:ext cx="86763" cy="89475"/>
            </a:xfrm>
            <a:custGeom>
              <a:rect b="b" l="l" r="r" t="t"/>
              <a:pathLst>
                <a:path extrusionOk="0" h="2277" w="2208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5401860" y="2621986"/>
              <a:ext cx="429730" cy="473741"/>
            </a:xfrm>
            <a:custGeom>
              <a:rect b="b" l="l" r="r" t="t"/>
              <a:pathLst>
                <a:path extrusionOk="0" h="12056" w="10936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5744595" y="2726905"/>
              <a:ext cx="303515" cy="331846"/>
            </a:xfrm>
            <a:custGeom>
              <a:rect b="b" l="l" r="r" t="t"/>
              <a:pathLst>
                <a:path extrusionOk="0" h="8445" w="7724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5682076" y="2638490"/>
              <a:ext cx="167161" cy="221034"/>
            </a:xfrm>
            <a:custGeom>
              <a:rect b="b" l="l" r="r" t="t"/>
              <a:pathLst>
                <a:path extrusionOk="0" h="5625" w="4254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5997618" y="2884126"/>
              <a:ext cx="87038" cy="62676"/>
            </a:xfrm>
            <a:custGeom>
              <a:rect b="b" l="l" r="r" t="t"/>
              <a:pathLst>
                <a:path extrusionOk="0" h="1595" w="2215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1" name="Google Shape;791;p39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92" name="Google Shape;792;p39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rect b="b" l="l" r="r" t="t"/>
                <a:pathLst>
                  <a:path extrusionOk="0" h="5163" w="6986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9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rect b="b" l="l" r="r" t="t"/>
                <a:pathLst>
                  <a:path extrusionOk="0" h="1724" w="3429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9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rect b="b" l="l" r="r" t="t"/>
                <a:pathLst>
                  <a:path extrusionOk="0" h="4767" w="3852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9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rect b="b" l="l" r="r" t="t"/>
                <a:pathLst>
                  <a:path extrusionOk="0" h="941" w="2011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9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rect b="b" l="l" r="r" t="t"/>
                <a:pathLst>
                  <a:path extrusionOk="0" h="3442" w="3848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9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rect b="b" l="l" r="r" t="t"/>
                <a:pathLst>
                  <a:path extrusionOk="0" h="2033" w="2378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9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rect b="b" l="l" r="r" t="t"/>
                <a:pathLst>
                  <a:path extrusionOk="0" h="3935" w="6724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9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rect b="b" l="l" r="r" t="t"/>
                <a:pathLst>
                  <a:path extrusionOk="0" h="2951" w="3372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9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rect b="b" l="l" r="r" t="t"/>
                <a:pathLst>
                  <a:path extrusionOk="0" h="8660" w="9775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9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rect b="b" l="l" r="r" t="t"/>
                <a:pathLst>
                  <a:path extrusionOk="0" h="1451" w="2169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2" name="Google Shape;802;p39"/>
            <p:cNvSpPr/>
            <p:nvPr/>
          </p:nvSpPr>
          <p:spPr>
            <a:xfrm>
              <a:off x="5515934" y="2262864"/>
              <a:ext cx="241782" cy="287011"/>
            </a:xfrm>
            <a:custGeom>
              <a:rect b="b" l="l" r="r" t="t"/>
              <a:pathLst>
                <a:path extrusionOk="0" h="7304" w="6153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5262046" y="2236615"/>
              <a:ext cx="531583" cy="693989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5622425" y="2234728"/>
              <a:ext cx="139969" cy="168772"/>
            </a:xfrm>
            <a:custGeom>
              <a:rect b="b" l="l" r="r" t="t"/>
              <a:pathLst>
                <a:path extrusionOk="0" h="4295" w="3562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5652761" y="2389278"/>
              <a:ext cx="53756" cy="71281"/>
            </a:xfrm>
            <a:custGeom>
              <a:rect b="b" l="l" r="r" t="t"/>
              <a:pathLst>
                <a:path extrusionOk="0" h="1814" w="1368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5313405" y="3095694"/>
              <a:ext cx="369137" cy="1584964"/>
            </a:xfrm>
            <a:custGeom>
              <a:rect b="b" l="l" r="r" t="t"/>
              <a:pathLst>
                <a:path extrusionOk="0" h="40335" w="9394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5296587" y="4630420"/>
              <a:ext cx="147042" cy="51948"/>
            </a:xfrm>
            <a:custGeom>
              <a:rect b="b" l="l" r="r" t="t"/>
              <a:pathLst>
                <a:path extrusionOk="0" h="1322" w="3742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5519157" y="3329738"/>
              <a:ext cx="124329" cy="472955"/>
            </a:xfrm>
            <a:custGeom>
              <a:rect b="b" l="l" r="r" t="t"/>
              <a:pathLst>
                <a:path extrusionOk="0" h="12036" w="3164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5540180" y="3095694"/>
              <a:ext cx="271293" cy="1584964"/>
            </a:xfrm>
            <a:custGeom>
              <a:rect b="b" l="l" r="r" t="t"/>
              <a:pathLst>
                <a:path extrusionOk="0" h="40335" w="6904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5624115" y="4630420"/>
              <a:ext cx="146885" cy="51948"/>
            </a:xfrm>
            <a:custGeom>
              <a:rect b="b" l="l" r="r" t="t"/>
              <a:pathLst>
                <a:path extrusionOk="0" h="1322" w="3738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5439505" y="3075574"/>
              <a:ext cx="333025" cy="33872"/>
            </a:xfrm>
            <a:custGeom>
              <a:rect b="b" l="l" r="r" t="t"/>
              <a:pathLst>
                <a:path extrusionOk="0" h="862" w="8475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5484459" y="3073177"/>
              <a:ext cx="18115" cy="39216"/>
            </a:xfrm>
            <a:custGeom>
              <a:rect b="b" l="l" r="r" t="t"/>
              <a:pathLst>
                <a:path extrusionOk="0" h="998" w="461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5684512" y="3073177"/>
              <a:ext cx="18076" cy="39216"/>
            </a:xfrm>
            <a:custGeom>
              <a:rect b="b" l="l" r="r" t="t"/>
              <a:pathLst>
                <a:path extrusionOk="0" h="998" w="46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0"/>
          <p:cNvSpPr/>
          <p:nvPr/>
        </p:nvSpPr>
        <p:spPr>
          <a:xfrm flipH="1" rot="-9874205">
            <a:off x="8135877" y="2542085"/>
            <a:ext cx="375730" cy="310631"/>
          </a:xfrm>
          <a:custGeom>
            <a:rect b="b" l="l" r="r" t="t"/>
            <a:pathLst>
              <a:path extrusionOk="0" h="16369" w="19727">
                <a:moveTo>
                  <a:pt x="10287" y="1"/>
                </a:moveTo>
                <a:cubicBezTo>
                  <a:pt x="9167" y="112"/>
                  <a:pt x="8586" y="1436"/>
                  <a:pt x="8586" y="1436"/>
                </a:cubicBezTo>
                <a:cubicBezTo>
                  <a:pt x="8123" y="316"/>
                  <a:pt x="6378" y="152"/>
                  <a:pt x="6378" y="152"/>
                </a:cubicBezTo>
                <a:lnTo>
                  <a:pt x="6378" y="152"/>
                </a:lnTo>
                <a:lnTo>
                  <a:pt x="6411" y="1310"/>
                </a:lnTo>
                <a:cubicBezTo>
                  <a:pt x="5851" y="1346"/>
                  <a:pt x="5008" y="1490"/>
                  <a:pt x="4584" y="1644"/>
                </a:cubicBezTo>
                <a:cubicBezTo>
                  <a:pt x="3611" y="1996"/>
                  <a:pt x="2757" y="2470"/>
                  <a:pt x="2092" y="3248"/>
                </a:cubicBezTo>
                <a:cubicBezTo>
                  <a:pt x="1536" y="3899"/>
                  <a:pt x="1199" y="4706"/>
                  <a:pt x="1070" y="5553"/>
                </a:cubicBezTo>
                <a:lnTo>
                  <a:pt x="0" y="12474"/>
                </a:lnTo>
                <a:lnTo>
                  <a:pt x="3877" y="12843"/>
                </a:lnTo>
                <a:lnTo>
                  <a:pt x="4501" y="7588"/>
                </a:lnTo>
                <a:lnTo>
                  <a:pt x="4584" y="11526"/>
                </a:lnTo>
                <a:lnTo>
                  <a:pt x="4627" y="15794"/>
                </a:lnTo>
                <a:lnTo>
                  <a:pt x="14699" y="16368"/>
                </a:lnTo>
                <a:lnTo>
                  <a:pt x="14699" y="16368"/>
                </a:lnTo>
                <a:lnTo>
                  <a:pt x="14027" y="11677"/>
                </a:lnTo>
                <a:lnTo>
                  <a:pt x="13482" y="6831"/>
                </a:lnTo>
                <a:lnTo>
                  <a:pt x="13482" y="6831"/>
                </a:lnTo>
                <a:lnTo>
                  <a:pt x="17527" y="9110"/>
                </a:lnTo>
                <a:lnTo>
                  <a:pt x="19727" y="6296"/>
                </a:lnTo>
                <a:cubicBezTo>
                  <a:pt x="19727" y="6296"/>
                  <a:pt x="14763" y="2962"/>
                  <a:pt x="14278" y="2682"/>
                </a:cubicBezTo>
                <a:cubicBezTo>
                  <a:pt x="12067" y="1389"/>
                  <a:pt x="10947" y="1296"/>
                  <a:pt x="10280" y="1260"/>
                </a:cubicBezTo>
                <a:lnTo>
                  <a:pt x="10287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9" name="Google Shape;819;p40"/>
          <p:cNvGrpSpPr/>
          <p:nvPr/>
        </p:nvGrpSpPr>
        <p:grpSpPr>
          <a:xfrm>
            <a:off x="7958300" y="4789768"/>
            <a:ext cx="623190" cy="126925"/>
            <a:chOff x="7605347" y="4840573"/>
            <a:chExt cx="925164" cy="188427"/>
          </a:xfrm>
        </p:grpSpPr>
        <p:sp>
          <p:nvSpPr>
            <p:cNvPr id="820" name="Google Shape;820;p40"/>
            <p:cNvSpPr/>
            <p:nvPr/>
          </p:nvSpPr>
          <p:spPr>
            <a:xfrm flipH="1">
              <a:off x="8100033" y="4840573"/>
              <a:ext cx="429399" cy="187705"/>
            </a:xfrm>
            <a:custGeom>
              <a:rect b="b" l="l" r="r" t="t"/>
              <a:pathLst>
                <a:path extrusionOk="0" h="2611" w="5973">
                  <a:moveTo>
                    <a:pt x="3202" y="0"/>
                  </a:moveTo>
                  <a:lnTo>
                    <a:pt x="0" y="54"/>
                  </a:lnTo>
                  <a:lnTo>
                    <a:pt x="32" y="2556"/>
                  </a:lnTo>
                  <a:lnTo>
                    <a:pt x="230" y="2563"/>
                  </a:lnTo>
                  <a:cubicBezTo>
                    <a:pt x="681" y="2581"/>
                    <a:pt x="1837" y="2611"/>
                    <a:pt x="2942" y="2611"/>
                  </a:cubicBezTo>
                  <a:cubicBezTo>
                    <a:pt x="4010" y="2611"/>
                    <a:pt x="5029" y="2583"/>
                    <a:pt x="5316" y="2491"/>
                  </a:cubicBezTo>
                  <a:cubicBezTo>
                    <a:pt x="5973" y="2279"/>
                    <a:pt x="3241" y="1713"/>
                    <a:pt x="3241" y="1713"/>
                  </a:cubicBezTo>
                  <a:lnTo>
                    <a:pt x="320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 flipH="1">
              <a:off x="8139206" y="4986872"/>
              <a:ext cx="61250" cy="27965"/>
            </a:xfrm>
            <a:custGeom>
              <a:rect b="b" l="l" r="r" t="t"/>
              <a:pathLst>
                <a:path extrusionOk="0" h="389" w="852">
                  <a:moveTo>
                    <a:pt x="0" y="1"/>
                  </a:moveTo>
                  <a:cubicBezTo>
                    <a:pt x="79" y="22"/>
                    <a:pt x="155" y="47"/>
                    <a:pt x="227" y="69"/>
                  </a:cubicBezTo>
                  <a:cubicBezTo>
                    <a:pt x="98" y="26"/>
                    <a:pt x="0" y="1"/>
                    <a:pt x="0" y="1"/>
                  </a:cubicBezTo>
                  <a:close/>
                  <a:moveTo>
                    <a:pt x="833" y="349"/>
                  </a:moveTo>
                  <a:cubicBezTo>
                    <a:pt x="844" y="363"/>
                    <a:pt x="844" y="374"/>
                    <a:pt x="840" y="388"/>
                  </a:cubicBezTo>
                  <a:lnTo>
                    <a:pt x="851" y="388"/>
                  </a:lnTo>
                  <a:cubicBezTo>
                    <a:pt x="851" y="374"/>
                    <a:pt x="844" y="363"/>
                    <a:pt x="833" y="3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 flipH="1">
              <a:off x="8138989" y="5014766"/>
              <a:ext cx="10065" cy="5464"/>
            </a:xfrm>
            <a:custGeom>
              <a:rect b="b" l="l" r="r" t="t"/>
              <a:pathLst>
                <a:path extrusionOk="0" h="76" w="140">
                  <a:moveTo>
                    <a:pt x="125" y="0"/>
                  </a:moveTo>
                  <a:cubicBezTo>
                    <a:pt x="118" y="25"/>
                    <a:pt x="86" y="47"/>
                    <a:pt x="25" y="68"/>
                  </a:cubicBezTo>
                  <a:cubicBezTo>
                    <a:pt x="17" y="68"/>
                    <a:pt x="7" y="72"/>
                    <a:pt x="0" y="75"/>
                  </a:cubicBezTo>
                  <a:cubicBezTo>
                    <a:pt x="72" y="61"/>
                    <a:pt x="118" y="47"/>
                    <a:pt x="129" y="32"/>
                  </a:cubicBezTo>
                  <a:cubicBezTo>
                    <a:pt x="136" y="22"/>
                    <a:pt x="140" y="11"/>
                    <a:pt x="136" y="0"/>
                  </a:cubicBezTo>
                  <a:close/>
                </a:path>
              </a:pathLst>
            </a:custGeom>
            <a:solidFill>
              <a:srgbClr val="7D84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 flipH="1">
              <a:off x="8305710" y="5024255"/>
              <a:ext cx="221421" cy="4529"/>
            </a:xfrm>
            <a:custGeom>
              <a:rect b="b" l="l" r="r" t="t"/>
              <a:pathLst>
                <a:path extrusionOk="0" h="63" w="3080">
                  <a:moveTo>
                    <a:pt x="0" y="1"/>
                  </a:moveTo>
                  <a:cubicBezTo>
                    <a:pt x="582" y="41"/>
                    <a:pt x="1433" y="62"/>
                    <a:pt x="2283" y="62"/>
                  </a:cubicBezTo>
                  <a:cubicBezTo>
                    <a:pt x="2552" y="62"/>
                    <a:pt x="2818" y="59"/>
                    <a:pt x="3080" y="54"/>
                  </a:cubicBezTo>
                  <a:lnTo>
                    <a:pt x="2882" y="54"/>
                  </a:lnTo>
                  <a:cubicBezTo>
                    <a:pt x="1784" y="54"/>
                    <a:pt x="646" y="26"/>
                    <a:pt x="198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 flipH="1">
              <a:off x="8139716" y="4986872"/>
              <a:ext cx="387415" cy="41337"/>
            </a:xfrm>
            <a:custGeom>
              <a:rect b="b" l="l" r="r" t="t"/>
              <a:pathLst>
                <a:path extrusionOk="0" h="575" w="5389">
                  <a:moveTo>
                    <a:pt x="4544" y="1"/>
                  </a:moveTo>
                  <a:cubicBezTo>
                    <a:pt x="4358" y="11"/>
                    <a:pt x="4268" y="417"/>
                    <a:pt x="4268" y="417"/>
                  </a:cubicBezTo>
                  <a:lnTo>
                    <a:pt x="1156" y="442"/>
                  </a:lnTo>
                  <a:lnTo>
                    <a:pt x="1156" y="456"/>
                  </a:lnTo>
                  <a:cubicBezTo>
                    <a:pt x="1153" y="456"/>
                    <a:pt x="1153" y="453"/>
                    <a:pt x="1149" y="442"/>
                  </a:cubicBezTo>
                  <a:lnTo>
                    <a:pt x="4" y="449"/>
                  </a:lnTo>
                  <a:lnTo>
                    <a:pt x="0" y="521"/>
                  </a:lnTo>
                  <a:lnTo>
                    <a:pt x="198" y="528"/>
                  </a:lnTo>
                  <a:cubicBezTo>
                    <a:pt x="646" y="546"/>
                    <a:pt x="1784" y="574"/>
                    <a:pt x="2882" y="574"/>
                  </a:cubicBezTo>
                  <a:lnTo>
                    <a:pt x="3080" y="574"/>
                  </a:lnTo>
                  <a:cubicBezTo>
                    <a:pt x="4063" y="561"/>
                    <a:pt x="4936" y="521"/>
                    <a:pt x="5259" y="463"/>
                  </a:cubicBezTo>
                  <a:cubicBezTo>
                    <a:pt x="5266" y="460"/>
                    <a:pt x="5276" y="456"/>
                    <a:pt x="5284" y="456"/>
                  </a:cubicBezTo>
                  <a:cubicBezTo>
                    <a:pt x="5345" y="435"/>
                    <a:pt x="5377" y="413"/>
                    <a:pt x="5384" y="388"/>
                  </a:cubicBezTo>
                  <a:cubicBezTo>
                    <a:pt x="5388" y="374"/>
                    <a:pt x="5388" y="363"/>
                    <a:pt x="5377" y="349"/>
                  </a:cubicBezTo>
                  <a:cubicBezTo>
                    <a:pt x="5302" y="251"/>
                    <a:pt x="4989" y="137"/>
                    <a:pt x="4771" y="69"/>
                  </a:cubicBezTo>
                  <a:cubicBezTo>
                    <a:pt x="4699" y="47"/>
                    <a:pt x="4623" y="22"/>
                    <a:pt x="4544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 flipH="1">
              <a:off x="8139716" y="5013040"/>
              <a:ext cx="390794" cy="8699"/>
            </a:xfrm>
            <a:custGeom>
              <a:rect b="b" l="l" r="r" t="t"/>
              <a:pathLst>
                <a:path extrusionOk="0" h="121" w="5436">
                  <a:moveTo>
                    <a:pt x="5420" y="0"/>
                  </a:moveTo>
                  <a:cubicBezTo>
                    <a:pt x="5410" y="0"/>
                    <a:pt x="5396" y="1"/>
                    <a:pt x="5378" y="3"/>
                  </a:cubicBezTo>
                  <a:cubicBezTo>
                    <a:pt x="5331" y="3"/>
                    <a:pt x="5280" y="3"/>
                    <a:pt x="5220" y="6"/>
                  </a:cubicBezTo>
                  <a:cubicBezTo>
                    <a:pt x="5061" y="10"/>
                    <a:pt x="4868" y="17"/>
                    <a:pt x="4639" y="28"/>
                  </a:cubicBezTo>
                  <a:cubicBezTo>
                    <a:pt x="4147" y="46"/>
                    <a:pt x="3468" y="64"/>
                    <a:pt x="2718" y="78"/>
                  </a:cubicBezTo>
                  <a:cubicBezTo>
                    <a:pt x="2235" y="85"/>
                    <a:pt x="1783" y="87"/>
                    <a:pt x="1390" y="87"/>
                  </a:cubicBezTo>
                  <a:cubicBezTo>
                    <a:pt x="1172" y="87"/>
                    <a:pt x="973" y="87"/>
                    <a:pt x="797" y="85"/>
                  </a:cubicBezTo>
                  <a:cubicBezTo>
                    <a:pt x="568" y="81"/>
                    <a:pt x="374" y="81"/>
                    <a:pt x="216" y="81"/>
                  </a:cubicBezTo>
                  <a:lnTo>
                    <a:pt x="55" y="81"/>
                  </a:lnTo>
                  <a:cubicBezTo>
                    <a:pt x="19" y="81"/>
                    <a:pt x="1" y="81"/>
                    <a:pt x="1" y="85"/>
                  </a:cubicBezTo>
                  <a:cubicBezTo>
                    <a:pt x="1" y="85"/>
                    <a:pt x="19" y="85"/>
                    <a:pt x="55" y="89"/>
                  </a:cubicBezTo>
                  <a:cubicBezTo>
                    <a:pt x="105" y="92"/>
                    <a:pt x="155" y="92"/>
                    <a:pt x="212" y="96"/>
                  </a:cubicBezTo>
                  <a:cubicBezTo>
                    <a:pt x="374" y="99"/>
                    <a:pt x="568" y="107"/>
                    <a:pt x="797" y="110"/>
                  </a:cubicBezTo>
                  <a:cubicBezTo>
                    <a:pt x="1083" y="116"/>
                    <a:pt x="1432" y="120"/>
                    <a:pt x="1821" y="120"/>
                  </a:cubicBezTo>
                  <a:cubicBezTo>
                    <a:pt x="2102" y="120"/>
                    <a:pt x="2404" y="118"/>
                    <a:pt x="2718" y="114"/>
                  </a:cubicBezTo>
                  <a:cubicBezTo>
                    <a:pt x="3468" y="103"/>
                    <a:pt x="4150" y="78"/>
                    <a:pt x="4639" y="53"/>
                  </a:cubicBezTo>
                  <a:cubicBezTo>
                    <a:pt x="4868" y="42"/>
                    <a:pt x="5061" y="31"/>
                    <a:pt x="5220" y="21"/>
                  </a:cubicBezTo>
                  <a:cubicBezTo>
                    <a:pt x="5280" y="17"/>
                    <a:pt x="5331" y="13"/>
                    <a:pt x="5378" y="10"/>
                  </a:cubicBezTo>
                  <a:cubicBezTo>
                    <a:pt x="5414" y="6"/>
                    <a:pt x="5435" y="3"/>
                    <a:pt x="5435" y="3"/>
                  </a:cubicBezTo>
                  <a:cubicBezTo>
                    <a:pt x="5435" y="1"/>
                    <a:pt x="5430" y="0"/>
                    <a:pt x="5420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 flipH="1">
              <a:off x="8198300" y="4983996"/>
              <a:ext cx="23436" cy="36448"/>
            </a:xfrm>
            <a:custGeom>
              <a:rect b="b" l="l" r="r" t="t"/>
              <a:pathLst>
                <a:path extrusionOk="0" h="507" w="326">
                  <a:moveTo>
                    <a:pt x="320" y="0"/>
                  </a:moveTo>
                  <a:cubicBezTo>
                    <a:pt x="304" y="0"/>
                    <a:pt x="177" y="62"/>
                    <a:pt x="92" y="209"/>
                  </a:cubicBezTo>
                  <a:cubicBezTo>
                    <a:pt x="0" y="358"/>
                    <a:pt x="9" y="507"/>
                    <a:pt x="20" y="507"/>
                  </a:cubicBezTo>
                  <a:cubicBezTo>
                    <a:pt x="20" y="507"/>
                    <a:pt x="20" y="507"/>
                    <a:pt x="20" y="507"/>
                  </a:cubicBezTo>
                  <a:cubicBezTo>
                    <a:pt x="31" y="507"/>
                    <a:pt x="38" y="371"/>
                    <a:pt x="124" y="227"/>
                  </a:cubicBezTo>
                  <a:cubicBezTo>
                    <a:pt x="207" y="84"/>
                    <a:pt x="325" y="11"/>
                    <a:pt x="322" y="1"/>
                  </a:cubicBezTo>
                  <a:cubicBezTo>
                    <a:pt x="322" y="1"/>
                    <a:pt x="321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 flipH="1">
              <a:off x="8276302" y="4967677"/>
              <a:ext cx="13156" cy="19554"/>
            </a:xfrm>
            <a:custGeom>
              <a:rect b="b" l="l" r="r" t="t"/>
              <a:pathLst>
                <a:path extrusionOk="0" h="272" w="183">
                  <a:moveTo>
                    <a:pt x="174" y="1"/>
                  </a:moveTo>
                  <a:cubicBezTo>
                    <a:pt x="161" y="1"/>
                    <a:pt x="120" y="56"/>
                    <a:pt x="75" y="124"/>
                  </a:cubicBezTo>
                  <a:cubicBezTo>
                    <a:pt x="32" y="200"/>
                    <a:pt x="0" y="264"/>
                    <a:pt x="11" y="271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21" y="271"/>
                    <a:pt x="66" y="219"/>
                    <a:pt x="108" y="145"/>
                  </a:cubicBezTo>
                  <a:cubicBezTo>
                    <a:pt x="154" y="70"/>
                    <a:pt x="183" y="6"/>
                    <a:pt x="176" y="1"/>
                  </a:cubicBezTo>
                  <a:cubicBezTo>
                    <a:pt x="175" y="1"/>
                    <a:pt x="175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 flipH="1">
              <a:off x="8292765" y="4964298"/>
              <a:ext cx="15313" cy="13443"/>
            </a:xfrm>
            <a:custGeom>
              <a:rect b="b" l="l" r="r" t="t"/>
              <a:pathLst>
                <a:path extrusionOk="0" h="187" w="213">
                  <a:moveTo>
                    <a:pt x="202" y="1"/>
                  </a:moveTo>
                  <a:cubicBezTo>
                    <a:pt x="189" y="1"/>
                    <a:pt x="143" y="32"/>
                    <a:pt x="94" y="78"/>
                  </a:cubicBezTo>
                  <a:cubicBezTo>
                    <a:pt x="40" y="128"/>
                    <a:pt x="1" y="174"/>
                    <a:pt x="8" y="185"/>
                  </a:cubicBezTo>
                  <a:cubicBezTo>
                    <a:pt x="8" y="186"/>
                    <a:pt x="9" y="186"/>
                    <a:pt x="10" y="186"/>
                  </a:cubicBezTo>
                  <a:cubicBezTo>
                    <a:pt x="24" y="186"/>
                    <a:pt x="70" y="152"/>
                    <a:pt x="119" y="106"/>
                  </a:cubicBezTo>
                  <a:cubicBezTo>
                    <a:pt x="173" y="56"/>
                    <a:pt x="213" y="10"/>
                    <a:pt x="205" y="2"/>
                  </a:cubicBezTo>
                  <a:cubicBezTo>
                    <a:pt x="204" y="1"/>
                    <a:pt x="203" y="1"/>
                    <a:pt x="2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 flipH="1">
              <a:off x="8295569" y="4954592"/>
              <a:ext cx="24155" cy="2732"/>
            </a:xfrm>
            <a:custGeom>
              <a:rect b="b" l="l" r="r" t="t"/>
              <a:pathLst>
                <a:path extrusionOk="0" h="38" w="336">
                  <a:moveTo>
                    <a:pt x="205" y="0"/>
                  </a:moveTo>
                  <a:cubicBezTo>
                    <a:pt x="193" y="0"/>
                    <a:pt x="182" y="0"/>
                    <a:pt x="170" y="1"/>
                  </a:cubicBezTo>
                  <a:cubicBezTo>
                    <a:pt x="77" y="1"/>
                    <a:pt x="1" y="8"/>
                    <a:pt x="1" y="19"/>
                  </a:cubicBezTo>
                  <a:cubicBezTo>
                    <a:pt x="1" y="28"/>
                    <a:pt x="59" y="38"/>
                    <a:pt x="135" y="38"/>
                  </a:cubicBezTo>
                  <a:cubicBezTo>
                    <a:pt x="147" y="38"/>
                    <a:pt x="158" y="37"/>
                    <a:pt x="170" y="37"/>
                  </a:cubicBezTo>
                  <a:cubicBezTo>
                    <a:pt x="259" y="37"/>
                    <a:pt x="335" y="29"/>
                    <a:pt x="335" y="19"/>
                  </a:cubicBezTo>
                  <a:cubicBezTo>
                    <a:pt x="335" y="9"/>
                    <a:pt x="278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 flipH="1">
              <a:off x="8296432" y="4940430"/>
              <a:ext cx="27893" cy="4026"/>
            </a:xfrm>
            <a:custGeom>
              <a:rect b="b" l="l" r="r" t="t"/>
              <a:pathLst>
                <a:path extrusionOk="0" h="56" w="388">
                  <a:moveTo>
                    <a:pt x="18" y="0"/>
                  </a:moveTo>
                  <a:cubicBezTo>
                    <a:pt x="10" y="0"/>
                    <a:pt x="5" y="1"/>
                    <a:pt x="5" y="4"/>
                  </a:cubicBezTo>
                  <a:cubicBezTo>
                    <a:pt x="0" y="14"/>
                    <a:pt x="83" y="51"/>
                    <a:pt x="194" y="54"/>
                  </a:cubicBezTo>
                  <a:cubicBezTo>
                    <a:pt x="208" y="55"/>
                    <a:pt x="221" y="55"/>
                    <a:pt x="234" y="55"/>
                  </a:cubicBezTo>
                  <a:cubicBezTo>
                    <a:pt x="322" y="55"/>
                    <a:pt x="387" y="35"/>
                    <a:pt x="384" y="26"/>
                  </a:cubicBezTo>
                  <a:cubicBezTo>
                    <a:pt x="384" y="20"/>
                    <a:pt x="365" y="19"/>
                    <a:pt x="334" y="19"/>
                  </a:cubicBezTo>
                  <a:cubicBezTo>
                    <a:pt x="313" y="19"/>
                    <a:pt x="288" y="20"/>
                    <a:pt x="259" y="20"/>
                  </a:cubicBezTo>
                  <a:cubicBezTo>
                    <a:pt x="239" y="20"/>
                    <a:pt x="217" y="19"/>
                    <a:pt x="194" y="19"/>
                  </a:cubicBezTo>
                  <a:cubicBezTo>
                    <a:pt x="114" y="13"/>
                    <a:pt x="46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 flipH="1">
              <a:off x="8237553" y="4945750"/>
              <a:ext cx="43709" cy="25161"/>
            </a:xfrm>
            <a:custGeom>
              <a:rect b="b" l="l" r="r" t="t"/>
              <a:pathLst>
                <a:path extrusionOk="0" h="350" w="608">
                  <a:moveTo>
                    <a:pt x="415" y="38"/>
                  </a:moveTo>
                  <a:cubicBezTo>
                    <a:pt x="460" y="38"/>
                    <a:pt x="505" y="47"/>
                    <a:pt x="543" y="70"/>
                  </a:cubicBezTo>
                  <a:cubicBezTo>
                    <a:pt x="575" y="91"/>
                    <a:pt x="564" y="131"/>
                    <a:pt x="529" y="152"/>
                  </a:cubicBezTo>
                  <a:cubicBezTo>
                    <a:pt x="493" y="174"/>
                    <a:pt x="450" y="188"/>
                    <a:pt x="413" y="203"/>
                  </a:cubicBezTo>
                  <a:cubicBezTo>
                    <a:pt x="335" y="232"/>
                    <a:pt x="263" y="250"/>
                    <a:pt x="202" y="263"/>
                  </a:cubicBezTo>
                  <a:cubicBezTo>
                    <a:pt x="142" y="274"/>
                    <a:pt x="91" y="281"/>
                    <a:pt x="56" y="285"/>
                  </a:cubicBezTo>
                  <a:lnTo>
                    <a:pt x="56" y="285"/>
                  </a:lnTo>
                  <a:cubicBezTo>
                    <a:pt x="69" y="254"/>
                    <a:pt x="89" y="214"/>
                    <a:pt x="123" y="174"/>
                  </a:cubicBezTo>
                  <a:cubicBezTo>
                    <a:pt x="163" y="124"/>
                    <a:pt x="220" y="81"/>
                    <a:pt x="299" y="56"/>
                  </a:cubicBezTo>
                  <a:cubicBezTo>
                    <a:pt x="333" y="46"/>
                    <a:pt x="374" y="38"/>
                    <a:pt x="415" y="38"/>
                  </a:cubicBezTo>
                  <a:close/>
                  <a:moveTo>
                    <a:pt x="409" y="0"/>
                  </a:moveTo>
                  <a:cubicBezTo>
                    <a:pt x="271" y="0"/>
                    <a:pt x="154" y="80"/>
                    <a:pt x="102" y="156"/>
                  </a:cubicBezTo>
                  <a:cubicBezTo>
                    <a:pt x="64" y="204"/>
                    <a:pt x="46" y="254"/>
                    <a:pt x="38" y="287"/>
                  </a:cubicBezTo>
                  <a:lnTo>
                    <a:pt x="38" y="287"/>
                  </a:lnTo>
                  <a:cubicBezTo>
                    <a:pt x="14" y="290"/>
                    <a:pt x="1" y="291"/>
                    <a:pt x="1" y="293"/>
                  </a:cubicBezTo>
                  <a:cubicBezTo>
                    <a:pt x="1" y="295"/>
                    <a:pt x="13" y="298"/>
                    <a:pt x="36" y="299"/>
                  </a:cubicBezTo>
                  <a:lnTo>
                    <a:pt x="36" y="299"/>
                  </a:lnTo>
                  <a:cubicBezTo>
                    <a:pt x="30" y="331"/>
                    <a:pt x="30" y="350"/>
                    <a:pt x="34" y="350"/>
                  </a:cubicBezTo>
                  <a:cubicBezTo>
                    <a:pt x="34" y="350"/>
                    <a:pt x="34" y="350"/>
                    <a:pt x="34" y="350"/>
                  </a:cubicBezTo>
                  <a:cubicBezTo>
                    <a:pt x="37" y="350"/>
                    <a:pt x="40" y="330"/>
                    <a:pt x="51" y="300"/>
                  </a:cubicBezTo>
                  <a:lnTo>
                    <a:pt x="51" y="300"/>
                  </a:lnTo>
                  <a:cubicBezTo>
                    <a:pt x="55" y="300"/>
                    <a:pt x="59" y="300"/>
                    <a:pt x="64" y="300"/>
                  </a:cubicBezTo>
                  <a:cubicBezTo>
                    <a:pt x="99" y="300"/>
                    <a:pt x="147" y="297"/>
                    <a:pt x="206" y="289"/>
                  </a:cubicBezTo>
                  <a:cubicBezTo>
                    <a:pt x="270" y="281"/>
                    <a:pt x="345" y="263"/>
                    <a:pt x="425" y="238"/>
                  </a:cubicBezTo>
                  <a:cubicBezTo>
                    <a:pt x="464" y="225"/>
                    <a:pt x="507" y="210"/>
                    <a:pt x="550" y="185"/>
                  </a:cubicBezTo>
                  <a:cubicBezTo>
                    <a:pt x="569" y="170"/>
                    <a:pt x="593" y="152"/>
                    <a:pt x="600" y="120"/>
                  </a:cubicBezTo>
                  <a:cubicBezTo>
                    <a:pt x="607" y="88"/>
                    <a:pt x="590" y="56"/>
                    <a:pt x="569" y="38"/>
                  </a:cubicBezTo>
                  <a:cubicBezTo>
                    <a:pt x="514" y="11"/>
                    <a:pt x="460" y="0"/>
                    <a:pt x="4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 flipH="1">
              <a:off x="8275008" y="4939136"/>
              <a:ext cx="22430" cy="28468"/>
            </a:xfrm>
            <a:custGeom>
              <a:rect b="b" l="l" r="r" t="t"/>
              <a:pathLst>
                <a:path extrusionOk="0" h="396" w="312">
                  <a:moveTo>
                    <a:pt x="75" y="0"/>
                  </a:moveTo>
                  <a:cubicBezTo>
                    <a:pt x="73" y="0"/>
                    <a:pt x="71" y="0"/>
                    <a:pt x="68" y="0"/>
                  </a:cubicBezTo>
                  <a:cubicBezTo>
                    <a:pt x="22" y="7"/>
                    <a:pt x="0" y="62"/>
                    <a:pt x="7" y="97"/>
                  </a:cubicBezTo>
                  <a:cubicBezTo>
                    <a:pt x="10" y="133"/>
                    <a:pt x="29" y="162"/>
                    <a:pt x="43" y="187"/>
                  </a:cubicBezTo>
                  <a:cubicBezTo>
                    <a:pt x="75" y="237"/>
                    <a:pt x="111" y="280"/>
                    <a:pt x="143" y="312"/>
                  </a:cubicBezTo>
                  <a:cubicBezTo>
                    <a:pt x="203" y="369"/>
                    <a:pt x="252" y="392"/>
                    <a:pt x="261" y="392"/>
                  </a:cubicBezTo>
                  <a:cubicBezTo>
                    <a:pt x="261" y="392"/>
                    <a:pt x="262" y="392"/>
                    <a:pt x="262" y="392"/>
                  </a:cubicBezTo>
                  <a:cubicBezTo>
                    <a:pt x="265" y="388"/>
                    <a:pt x="219" y="355"/>
                    <a:pt x="161" y="291"/>
                  </a:cubicBezTo>
                  <a:cubicBezTo>
                    <a:pt x="133" y="259"/>
                    <a:pt x="104" y="219"/>
                    <a:pt x="75" y="169"/>
                  </a:cubicBezTo>
                  <a:cubicBezTo>
                    <a:pt x="47" y="126"/>
                    <a:pt x="25" y="50"/>
                    <a:pt x="75" y="40"/>
                  </a:cubicBezTo>
                  <a:cubicBezTo>
                    <a:pt x="79" y="40"/>
                    <a:pt x="83" y="39"/>
                    <a:pt x="86" y="39"/>
                  </a:cubicBezTo>
                  <a:cubicBezTo>
                    <a:pt x="136" y="39"/>
                    <a:pt x="182" y="86"/>
                    <a:pt x="212" y="123"/>
                  </a:cubicBezTo>
                  <a:cubicBezTo>
                    <a:pt x="247" y="169"/>
                    <a:pt x="265" y="216"/>
                    <a:pt x="272" y="255"/>
                  </a:cubicBezTo>
                  <a:cubicBezTo>
                    <a:pt x="290" y="342"/>
                    <a:pt x="272" y="395"/>
                    <a:pt x="280" y="395"/>
                  </a:cubicBezTo>
                  <a:cubicBezTo>
                    <a:pt x="280" y="395"/>
                    <a:pt x="280" y="395"/>
                    <a:pt x="280" y="395"/>
                  </a:cubicBezTo>
                  <a:cubicBezTo>
                    <a:pt x="285" y="395"/>
                    <a:pt x="312" y="342"/>
                    <a:pt x="302" y="252"/>
                  </a:cubicBezTo>
                  <a:cubicBezTo>
                    <a:pt x="294" y="209"/>
                    <a:pt x="277" y="155"/>
                    <a:pt x="240" y="105"/>
                  </a:cubicBezTo>
                  <a:cubicBezTo>
                    <a:pt x="205" y="59"/>
                    <a:pt x="160" y="0"/>
                    <a:pt x="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 flipH="1">
              <a:off x="8443739" y="4954305"/>
              <a:ext cx="83105" cy="65420"/>
            </a:xfrm>
            <a:custGeom>
              <a:rect b="b" l="l" r="r" t="t"/>
              <a:pathLst>
                <a:path extrusionOk="0" h="910" w="1156">
                  <a:moveTo>
                    <a:pt x="183" y="0"/>
                  </a:moveTo>
                  <a:cubicBezTo>
                    <a:pt x="134" y="0"/>
                    <a:pt x="93" y="3"/>
                    <a:pt x="65" y="8"/>
                  </a:cubicBezTo>
                  <a:cubicBezTo>
                    <a:pt x="22" y="15"/>
                    <a:pt x="0" y="23"/>
                    <a:pt x="0" y="23"/>
                  </a:cubicBezTo>
                  <a:cubicBezTo>
                    <a:pt x="0" y="25"/>
                    <a:pt x="5" y="25"/>
                    <a:pt x="13" y="25"/>
                  </a:cubicBezTo>
                  <a:cubicBezTo>
                    <a:pt x="21" y="25"/>
                    <a:pt x="34" y="25"/>
                    <a:pt x="50" y="23"/>
                  </a:cubicBezTo>
                  <a:cubicBezTo>
                    <a:pt x="70" y="23"/>
                    <a:pt x="96" y="22"/>
                    <a:pt x="128" y="22"/>
                  </a:cubicBezTo>
                  <a:cubicBezTo>
                    <a:pt x="159" y="22"/>
                    <a:pt x="196" y="23"/>
                    <a:pt x="237" y="26"/>
                  </a:cubicBezTo>
                  <a:cubicBezTo>
                    <a:pt x="380" y="41"/>
                    <a:pt x="582" y="98"/>
                    <a:pt x="758" y="231"/>
                  </a:cubicBezTo>
                  <a:cubicBezTo>
                    <a:pt x="933" y="367"/>
                    <a:pt x="1038" y="547"/>
                    <a:pt x="1088" y="683"/>
                  </a:cubicBezTo>
                  <a:cubicBezTo>
                    <a:pt x="1137" y="817"/>
                    <a:pt x="1145" y="909"/>
                    <a:pt x="1152" y="909"/>
                  </a:cubicBezTo>
                  <a:cubicBezTo>
                    <a:pt x="1152" y="909"/>
                    <a:pt x="1152" y="909"/>
                    <a:pt x="1152" y="909"/>
                  </a:cubicBezTo>
                  <a:cubicBezTo>
                    <a:pt x="1152" y="909"/>
                    <a:pt x="1156" y="888"/>
                    <a:pt x="1152" y="845"/>
                  </a:cubicBezTo>
                  <a:cubicBezTo>
                    <a:pt x="1145" y="805"/>
                    <a:pt x="1134" y="744"/>
                    <a:pt x="1112" y="672"/>
                  </a:cubicBezTo>
                  <a:cubicBezTo>
                    <a:pt x="1069" y="532"/>
                    <a:pt x="965" y="343"/>
                    <a:pt x="783" y="202"/>
                  </a:cubicBezTo>
                  <a:cubicBezTo>
                    <a:pt x="599" y="63"/>
                    <a:pt x="388" y="8"/>
                    <a:pt x="241" y="1"/>
                  </a:cubicBezTo>
                  <a:cubicBezTo>
                    <a:pt x="220" y="0"/>
                    <a:pt x="201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 flipH="1">
              <a:off x="8502832" y="4859911"/>
              <a:ext cx="2876" cy="94535"/>
            </a:xfrm>
            <a:custGeom>
              <a:rect b="b" l="l" r="r" t="t"/>
              <a:pathLst>
                <a:path extrusionOk="0" h="1315" w="40">
                  <a:moveTo>
                    <a:pt x="18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8" y="1"/>
                    <a:pt x="0" y="294"/>
                    <a:pt x="0" y="657"/>
                  </a:cubicBezTo>
                  <a:cubicBezTo>
                    <a:pt x="0" y="1020"/>
                    <a:pt x="11" y="1314"/>
                    <a:pt x="22" y="1314"/>
                  </a:cubicBezTo>
                  <a:cubicBezTo>
                    <a:pt x="33" y="1314"/>
                    <a:pt x="40" y="1020"/>
                    <a:pt x="40" y="657"/>
                  </a:cubicBezTo>
                  <a:cubicBezTo>
                    <a:pt x="40" y="297"/>
                    <a:pt x="30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 flipH="1">
              <a:off x="8347763" y="4997440"/>
              <a:ext cx="67361" cy="3666"/>
            </a:xfrm>
            <a:custGeom>
              <a:rect b="b" l="l" r="r" t="t"/>
              <a:pathLst>
                <a:path extrusionOk="0" h="51" w="937">
                  <a:moveTo>
                    <a:pt x="894" y="0"/>
                  </a:moveTo>
                  <a:cubicBezTo>
                    <a:pt x="820" y="0"/>
                    <a:pt x="657" y="9"/>
                    <a:pt x="471" y="11"/>
                  </a:cubicBezTo>
                  <a:cubicBezTo>
                    <a:pt x="298" y="11"/>
                    <a:pt x="147" y="7"/>
                    <a:pt x="65" y="7"/>
                  </a:cubicBezTo>
                  <a:cubicBezTo>
                    <a:pt x="24" y="7"/>
                    <a:pt x="0" y="8"/>
                    <a:pt x="0" y="11"/>
                  </a:cubicBezTo>
                  <a:cubicBezTo>
                    <a:pt x="0" y="22"/>
                    <a:pt x="208" y="51"/>
                    <a:pt x="471" y="51"/>
                  </a:cubicBezTo>
                  <a:cubicBezTo>
                    <a:pt x="729" y="47"/>
                    <a:pt x="937" y="15"/>
                    <a:pt x="937" y="4"/>
                  </a:cubicBezTo>
                  <a:cubicBezTo>
                    <a:pt x="937" y="1"/>
                    <a:pt x="922" y="0"/>
                    <a:pt x="8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 flipH="1">
              <a:off x="8453011" y="4998662"/>
              <a:ext cx="7836" cy="13300"/>
            </a:xfrm>
            <a:custGeom>
              <a:rect b="b" l="l" r="r" t="t"/>
              <a:pathLst>
                <a:path extrusionOk="0" h="185" w="109">
                  <a:moveTo>
                    <a:pt x="11" y="0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9"/>
                    <a:pt x="26" y="49"/>
                    <a:pt x="47" y="95"/>
                  </a:cubicBezTo>
                  <a:cubicBezTo>
                    <a:pt x="73" y="142"/>
                    <a:pt x="83" y="185"/>
                    <a:pt x="95" y="185"/>
                  </a:cubicBezTo>
                  <a:cubicBezTo>
                    <a:pt x="105" y="185"/>
                    <a:pt x="108" y="130"/>
                    <a:pt x="83" y="77"/>
                  </a:cubicBezTo>
                  <a:cubicBezTo>
                    <a:pt x="61" y="28"/>
                    <a:pt x="24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 flipH="1">
              <a:off x="8468252" y="4977741"/>
              <a:ext cx="9849" cy="9058"/>
            </a:xfrm>
            <a:custGeom>
              <a:rect b="b" l="l" r="r" t="t"/>
              <a:pathLst>
                <a:path extrusionOk="0" h="126" w="137">
                  <a:moveTo>
                    <a:pt x="11" y="1"/>
                  </a:moveTo>
                  <a:cubicBezTo>
                    <a:pt x="10" y="1"/>
                    <a:pt x="8" y="1"/>
                    <a:pt x="7" y="2"/>
                  </a:cubicBezTo>
                  <a:cubicBezTo>
                    <a:pt x="0" y="9"/>
                    <a:pt x="22" y="45"/>
                    <a:pt x="55" y="77"/>
                  </a:cubicBezTo>
                  <a:cubicBezTo>
                    <a:pt x="85" y="105"/>
                    <a:pt x="114" y="125"/>
                    <a:pt x="126" y="125"/>
                  </a:cubicBezTo>
                  <a:cubicBezTo>
                    <a:pt x="127" y="125"/>
                    <a:pt x="129" y="125"/>
                    <a:pt x="130" y="124"/>
                  </a:cubicBezTo>
                  <a:cubicBezTo>
                    <a:pt x="136" y="116"/>
                    <a:pt x="115" y="81"/>
                    <a:pt x="83" y="48"/>
                  </a:cubicBezTo>
                  <a:cubicBezTo>
                    <a:pt x="54" y="21"/>
                    <a:pt x="24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 flipH="1">
              <a:off x="8488382" y="4967245"/>
              <a:ext cx="13947" cy="5823"/>
            </a:xfrm>
            <a:custGeom>
              <a:rect b="b" l="l" r="r" t="t"/>
              <a:pathLst>
                <a:path extrusionOk="0" h="81" w="194">
                  <a:moveTo>
                    <a:pt x="63" y="1"/>
                  </a:moveTo>
                  <a:cubicBezTo>
                    <a:pt x="27" y="1"/>
                    <a:pt x="1" y="14"/>
                    <a:pt x="4" y="19"/>
                  </a:cubicBezTo>
                  <a:cubicBezTo>
                    <a:pt x="7" y="29"/>
                    <a:pt x="50" y="29"/>
                    <a:pt x="97" y="44"/>
                  </a:cubicBezTo>
                  <a:cubicBezTo>
                    <a:pt x="138" y="60"/>
                    <a:pt x="171" y="81"/>
                    <a:pt x="183" y="81"/>
                  </a:cubicBezTo>
                  <a:cubicBezTo>
                    <a:pt x="185" y="81"/>
                    <a:pt x="186" y="81"/>
                    <a:pt x="187" y="80"/>
                  </a:cubicBezTo>
                  <a:cubicBezTo>
                    <a:pt x="193" y="72"/>
                    <a:pt x="168" y="26"/>
                    <a:pt x="107" y="7"/>
                  </a:cubicBezTo>
                  <a:cubicBezTo>
                    <a:pt x="92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 flipH="1">
              <a:off x="8512106" y="4963866"/>
              <a:ext cx="7548" cy="3666"/>
            </a:xfrm>
            <a:custGeom>
              <a:rect b="b" l="l" r="r" t="t"/>
              <a:pathLst>
                <a:path extrusionOk="0" h="51" w="105">
                  <a:moveTo>
                    <a:pt x="23" y="0"/>
                  </a:moveTo>
                  <a:cubicBezTo>
                    <a:pt x="13" y="0"/>
                    <a:pt x="6" y="3"/>
                    <a:pt x="4" y="8"/>
                  </a:cubicBezTo>
                  <a:cubicBezTo>
                    <a:pt x="0" y="19"/>
                    <a:pt x="18" y="33"/>
                    <a:pt x="43" y="44"/>
                  </a:cubicBezTo>
                  <a:cubicBezTo>
                    <a:pt x="57" y="49"/>
                    <a:pt x="69" y="51"/>
                    <a:pt x="79" y="51"/>
                  </a:cubicBezTo>
                  <a:cubicBezTo>
                    <a:pt x="91" y="51"/>
                    <a:pt x="99" y="48"/>
                    <a:pt x="101" y="44"/>
                  </a:cubicBezTo>
                  <a:cubicBezTo>
                    <a:pt x="105" y="33"/>
                    <a:pt x="86" y="16"/>
                    <a:pt x="58" y="8"/>
                  </a:cubicBezTo>
                  <a:cubicBezTo>
                    <a:pt x="46" y="3"/>
                    <a:pt x="33" y="0"/>
                    <a:pt x="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 flipH="1">
              <a:off x="8296647" y="4914836"/>
              <a:ext cx="791" cy="27462"/>
            </a:xfrm>
            <a:custGeom>
              <a:rect b="b" l="l" r="r" t="t"/>
              <a:pathLst>
                <a:path extrusionOk="0" h="382" w="11">
                  <a:moveTo>
                    <a:pt x="0" y="1"/>
                  </a:moveTo>
                  <a:lnTo>
                    <a:pt x="7" y="382"/>
                  </a:lnTo>
                  <a:lnTo>
                    <a:pt x="10" y="3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 flipH="1">
              <a:off x="8296867" y="4914621"/>
              <a:ext cx="206540" cy="34363"/>
            </a:xfrm>
            <a:custGeom>
              <a:rect b="b" l="l" r="r" t="t"/>
              <a:pathLst>
                <a:path extrusionOk="0" h="478" w="2873">
                  <a:moveTo>
                    <a:pt x="2865" y="0"/>
                  </a:moveTo>
                  <a:lnTo>
                    <a:pt x="4" y="255"/>
                  </a:lnTo>
                  <a:cubicBezTo>
                    <a:pt x="4" y="348"/>
                    <a:pt x="1" y="428"/>
                    <a:pt x="1" y="478"/>
                  </a:cubicBezTo>
                  <a:lnTo>
                    <a:pt x="2567" y="395"/>
                  </a:lnTo>
                  <a:cubicBezTo>
                    <a:pt x="2524" y="385"/>
                    <a:pt x="2496" y="370"/>
                    <a:pt x="2496" y="363"/>
                  </a:cubicBezTo>
                  <a:cubicBezTo>
                    <a:pt x="2499" y="360"/>
                    <a:pt x="2502" y="360"/>
                    <a:pt x="2509" y="360"/>
                  </a:cubicBezTo>
                  <a:cubicBezTo>
                    <a:pt x="2539" y="360"/>
                    <a:pt x="2607" y="370"/>
                    <a:pt x="2685" y="378"/>
                  </a:cubicBezTo>
                  <a:cubicBezTo>
                    <a:pt x="2779" y="381"/>
                    <a:pt x="2857" y="378"/>
                    <a:pt x="2872" y="385"/>
                  </a:cubicBezTo>
                  <a:lnTo>
                    <a:pt x="2865" y="4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 flipH="1">
              <a:off x="8296647" y="4940430"/>
              <a:ext cx="27390" cy="2588"/>
            </a:xfrm>
            <a:custGeom>
              <a:rect b="b" l="l" r="r" t="t"/>
              <a:pathLst>
                <a:path extrusionOk="0" h="36" w="381">
                  <a:moveTo>
                    <a:pt x="14" y="1"/>
                  </a:moveTo>
                  <a:cubicBezTo>
                    <a:pt x="7" y="1"/>
                    <a:pt x="4" y="1"/>
                    <a:pt x="1" y="4"/>
                  </a:cubicBezTo>
                  <a:cubicBezTo>
                    <a:pt x="1" y="11"/>
                    <a:pt x="29" y="26"/>
                    <a:pt x="72" y="36"/>
                  </a:cubicBezTo>
                  <a:lnTo>
                    <a:pt x="380" y="26"/>
                  </a:lnTo>
                  <a:lnTo>
                    <a:pt x="377" y="26"/>
                  </a:lnTo>
                  <a:cubicBezTo>
                    <a:pt x="362" y="19"/>
                    <a:pt x="284" y="22"/>
                    <a:pt x="190" y="19"/>
                  </a:cubicBezTo>
                  <a:cubicBezTo>
                    <a:pt x="112" y="11"/>
                    <a:pt x="44" y="1"/>
                    <a:pt x="14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 flipH="1">
              <a:off x="8528066" y="4935254"/>
              <a:ext cx="647" cy="3163"/>
            </a:xfrm>
            <a:custGeom>
              <a:rect b="b" l="l" r="r" t="t"/>
              <a:pathLst>
                <a:path extrusionOk="0" h="44" w="9">
                  <a:moveTo>
                    <a:pt x="1" y="0"/>
                  </a:moveTo>
                  <a:lnTo>
                    <a:pt x="8" y="4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 flipH="1">
              <a:off x="8504630" y="4933169"/>
              <a:ext cx="23508" cy="16607"/>
            </a:xfrm>
            <a:custGeom>
              <a:rect b="b" l="l" r="r" t="t"/>
              <a:pathLst>
                <a:path extrusionOk="0" h="231" w="327">
                  <a:moveTo>
                    <a:pt x="316" y="1"/>
                  </a:moveTo>
                  <a:lnTo>
                    <a:pt x="0" y="29"/>
                  </a:lnTo>
                  <a:lnTo>
                    <a:pt x="0" y="72"/>
                  </a:lnTo>
                  <a:lnTo>
                    <a:pt x="22" y="231"/>
                  </a:lnTo>
                  <a:lnTo>
                    <a:pt x="327" y="223"/>
                  </a:lnTo>
                  <a:cubicBezTo>
                    <a:pt x="323" y="170"/>
                    <a:pt x="320" y="94"/>
                    <a:pt x="316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 flipH="1">
              <a:off x="8503048" y="4932953"/>
              <a:ext cx="2444" cy="16319"/>
            </a:xfrm>
            <a:custGeom>
              <a:rect b="b" l="l" r="r" t="t"/>
              <a:pathLst>
                <a:path extrusionOk="0" h="227" w="34">
                  <a:moveTo>
                    <a:pt x="33" y="0"/>
                  </a:moveTo>
                  <a:lnTo>
                    <a:pt x="1" y="4"/>
                  </a:lnTo>
                  <a:cubicBezTo>
                    <a:pt x="5" y="97"/>
                    <a:pt x="8" y="173"/>
                    <a:pt x="12" y="226"/>
                  </a:cubicBezTo>
                  <a:lnTo>
                    <a:pt x="30" y="223"/>
                  </a:lnTo>
                  <a:cubicBezTo>
                    <a:pt x="30" y="173"/>
                    <a:pt x="33" y="93"/>
                    <a:pt x="33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 flipH="1">
              <a:off x="7605347" y="4840573"/>
              <a:ext cx="430190" cy="187633"/>
            </a:xfrm>
            <a:custGeom>
              <a:rect b="b" l="l" r="r" t="t"/>
              <a:pathLst>
                <a:path extrusionOk="0" h="2610" w="5984">
                  <a:moveTo>
                    <a:pt x="3202" y="0"/>
                  </a:moveTo>
                  <a:lnTo>
                    <a:pt x="0" y="68"/>
                  </a:lnTo>
                  <a:lnTo>
                    <a:pt x="43" y="2571"/>
                  </a:lnTo>
                  <a:lnTo>
                    <a:pt x="240" y="2577"/>
                  </a:lnTo>
                  <a:cubicBezTo>
                    <a:pt x="641" y="2590"/>
                    <a:pt x="1598" y="2610"/>
                    <a:pt x="2581" y="2610"/>
                  </a:cubicBezTo>
                  <a:cubicBezTo>
                    <a:pt x="3774" y="2610"/>
                    <a:pt x="5006" y="2581"/>
                    <a:pt x="5326" y="2477"/>
                  </a:cubicBezTo>
                  <a:cubicBezTo>
                    <a:pt x="5984" y="2261"/>
                    <a:pt x="3249" y="1709"/>
                    <a:pt x="3249" y="1709"/>
                  </a:cubicBezTo>
                  <a:lnTo>
                    <a:pt x="320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 flipH="1">
              <a:off x="7644303" y="4986081"/>
              <a:ext cx="61466" cy="28468"/>
            </a:xfrm>
            <a:custGeom>
              <a:rect b="b" l="l" r="r" t="t"/>
              <a:pathLst>
                <a:path extrusionOk="0" h="396" w="855">
                  <a:moveTo>
                    <a:pt x="0" y="0"/>
                  </a:moveTo>
                  <a:lnTo>
                    <a:pt x="0" y="0"/>
                  </a:lnTo>
                  <a:cubicBezTo>
                    <a:pt x="11" y="4"/>
                    <a:pt x="101" y="30"/>
                    <a:pt x="223" y="68"/>
                  </a:cubicBezTo>
                  <a:cubicBezTo>
                    <a:pt x="151" y="44"/>
                    <a:pt x="75" y="22"/>
                    <a:pt x="0" y="0"/>
                  </a:cubicBezTo>
                  <a:close/>
                  <a:moveTo>
                    <a:pt x="833" y="345"/>
                  </a:moveTo>
                  <a:cubicBezTo>
                    <a:pt x="844" y="363"/>
                    <a:pt x="844" y="381"/>
                    <a:pt x="833" y="396"/>
                  </a:cubicBezTo>
                  <a:lnTo>
                    <a:pt x="851" y="396"/>
                  </a:lnTo>
                  <a:cubicBezTo>
                    <a:pt x="855" y="381"/>
                    <a:pt x="847" y="363"/>
                    <a:pt x="833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 flipH="1">
              <a:off x="7811239" y="5025334"/>
              <a:ext cx="221206" cy="3666"/>
            </a:xfrm>
            <a:custGeom>
              <a:rect b="b" l="l" r="r" t="t"/>
              <a:pathLst>
                <a:path extrusionOk="0" h="51" w="3077">
                  <a:moveTo>
                    <a:pt x="0" y="1"/>
                  </a:moveTo>
                  <a:cubicBezTo>
                    <a:pt x="517" y="32"/>
                    <a:pt x="1242" y="51"/>
                    <a:pt x="1996" y="51"/>
                  </a:cubicBezTo>
                  <a:cubicBezTo>
                    <a:pt x="2355" y="51"/>
                    <a:pt x="2724" y="47"/>
                    <a:pt x="3076" y="39"/>
                  </a:cubicBezTo>
                  <a:lnTo>
                    <a:pt x="2530" y="39"/>
                  </a:lnTo>
                  <a:cubicBezTo>
                    <a:pt x="1551" y="39"/>
                    <a:pt x="596" y="22"/>
                    <a:pt x="197" y="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 flipH="1">
              <a:off x="7645102" y="4986081"/>
              <a:ext cx="387343" cy="42128"/>
            </a:xfrm>
            <a:custGeom>
              <a:rect b="b" l="l" r="r" t="t"/>
              <a:pathLst>
                <a:path extrusionOk="0" h="586" w="5388">
                  <a:moveTo>
                    <a:pt x="4541" y="0"/>
                  </a:moveTo>
                  <a:cubicBezTo>
                    <a:pt x="4357" y="15"/>
                    <a:pt x="4268" y="421"/>
                    <a:pt x="4268" y="421"/>
                  </a:cubicBezTo>
                  <a:lnTo>
                    <a:pt x="1156" y="460"/>
                  </a:lnTo>
                  <a:lnTo>
                    <a:pt x="1156" y="478"/>
                  </a:lnTo>
                  <a:cubicBezTo>
                    <a:pt x="1152" y="478"/>
                    <a:pt x="1152" y="471"/>
                    <a:pt x="1148" y="460"/>
                  </a:cubicBezTo>
                  <a:lnTo>
                    <a:pt x="4" y="474"/>
                  </a:lnTo>
                  <a:lnTo>
                    <a:pt x="0" y="547"/>
                  </a:lnTo>
                  <a:lnTo>
                    <a:pt x="197" y="553"/>
                  </a:lnTo>
                  <a:cubicBezTo>
                    <a:pt x="596" y="568"/>
                    <a:pt x="1551" y="585"/>
                    <a:pt x="2530" y="585"/>
                  </a:cubicBezTo>
                  <a:lnTo>
                    <a:pt x="3076" y="585"/>
                  </a:lnTo>
                  <a:cubicBezTo>
                    <a:pt x="4059" y="564"/>
                    <a:pt x="4935" y="521"/>
                    <a:pt x="5255" y="460"/>
                  </a:cubicBezTo>
                  <a:cubicBezTo>
                    <a:pt x="5265" y="456"/>
                    <a:pt x="5276" y="456"/>
                    <a:pt x="5283" y="453"/>
                  </a:cubicBezTo>
                  <a:cubicBezTo>
                    <a:pt x="5334" y="435"/>
                    <a:pt x="5366" y="417"/>
                    <a:pt x="5377" y="396"/>
                  </a:cubicBezTo>
                  <a:cubicBezTo>
                    <a:pt x="5388" y="381"/>
                    <a:pt x="5388" y="363"/>
                    <a:pt x="5377" y="345"/>
                  </a:cubicBezTo>
                  <a:cubicBezTo>
                    <a:pt x="5298" y="249"/>
                    <a:pt x="4985" y="137"/>
                    <a:pt x="4767" y="68"/>
                  </a:cubicBezTo>
                  <a:cubicBezTo>
                    <a:pt x="4695" y="44"/>
                    <a:pt x="4619" y="22"/>
                    <a:pt x="4544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 flipH="1">
              <a:off x="7645317" y="5011962"/>
              <a:ext cx="390506" cy="10136"/>
            </a:xfrm>
            <a:custGeom>
              <a:rect b="b" l="l" r="r" t="t"/>
              <a:pathLst>
                <a:path extrusionOk="0" h="141" w="5432">
                  <a:moveTo>
                    <a:pt x="5418" y="1"/>
                  </a:moveTo>
                  <a:cubicBezTo>
                    <a:pt x="5409" y="1"/>
                    <a:pt x="5395" y="1"/>
                    <a:pt x="5377" y="3"/>
                  </a:cubicBezTo>
                  <a:cubicBezTo>
                    <a:pt x="5330" y="3"/>
                    <a:pt x="5277" y="7"/>
                    <a:pt x="5219" y="7"/>
                  </a:cubicBezTo>
                  <a:cubicBezTo>
                    <a:pt x="5062" y="14"/>
                    <a:pt x="4868" y="21"/>
                    <a:pt x="4638" y="32"/>
                  </a:cubicBezTo>
                  <a:cubicBezTo>
                    <a:pt x="4146" y="50"/>
                    <a:pt x="3468" y="75"/>
                    <a:pt x="2718" y="89"/>
                  </a:cubicBezTo>
                  <a:cubicBezTo>
                    <a:pt x="2134" y="103"/>
                    <a:pt x="1594" y="109"/>
                    <a:pt x="1152" y="109"/>
                  </a:cubicBezTo>
                  <a:cubicBezTo>
                    <a:pt x="1025" y="109"/>
                    <a:pt x="907" y="108"/>
                    <a:pt x="798" y="107"/>
                  </a:cubicBezTo>
                  <a:lnTo>
                    <a:pt x="213" y="107"/>
                  </a:lnTo>
                  <a:cubicBezTo>
                    <a:pt x="155" y="107"/>
                    <a:pt x="105" y="107"/>
                    <a:pt x="54" y="111"/>
                  </a:cubicBezTo>
                  <a:lnTo>
                    <a:pt x="1" y="111"/>
                  </a:lnTo>
                  <a:cubicBezTo>
                    <a:pt x="1" y="114"/>
                    <a:pt x="19" y="114"/>
                    <a:pt x="54" y="118"/>
                  </a:cubicBezTo>
                  <a:cubicBezTo>
                    <a:pt x="101" y="118"/>
                    <a:pt x="155" y="122"/>
                    <a:pt x="213" y="122"/>
                  </a:cubicBezTo>
                  <a:cubicBezTo>
                    <a:pt x="370" y="125"/>
                    <a:pt x="568" y="132"/>
                    <a:pt x="798" y="136"/>
                  </a:cubicBezTo>
                  <a:cubicBezTo>
                    <a:pt x="1005" y="139"/>
                    <a:pt x="1245" y="141"/>
                    <a:pt x="1510" y="141"/>
                  </a:cubicBezTo>
                  <a:cubicBezTo>
                    <a:pt x="1873" y="141"/>
                    <a:pt x="2283" y="137"/>
                    <a:pt x="2718" y="129"/>
                  </a:cubicBezTo>
                  <a:cubicBezTo>
                    <a:pt x="3468" y="114"/>
                    <a:pt x="4146" y="86"/>
                    <a:pt x="4638" y="57"/>
                  </a:cubicBezTo>
                  <a:cubicBezTo>
                    <a:pt x="4868" y="43"/>
                    <a:pt x="5062" y="32"/>
                    <a:pt x="5219" y="21"/>
                  </a:cubicBezTo>
                  <a:cubicBezTo>
                    <a:pt x="5280" y="18"/>
                    <a:pt x="5330" y="14"/>
                    <a:pt x="5377" y="10"/>
                  </a:cubicBezTo>
                  <a:cubicBezTo>
                    <a:pt x="5413" y="7"/>
                    <a:pt x="5431" y="3"/>
                    <a:pt x="5431" y="3"/>
                  </a:cubicBezTo>
                  <a:cubicBezTo>
                    <a:pt x="5431" y="1"/>
                    <a:pt x="5427" y="1"/>
                    <a:pt x="5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 flipH="1">
              <a:off x="7703685" y="4983421"/>
              <a:ext cx="23508" cy="36520"/>
            </a:xfrm>
            <a:custGeom>
              <a:rect b="b" l="l" r="r" t="t"/>
              <a:pathLst>
                <a:path extrusionOk="0" h="508" w="327">
                  <a:moveTo>
                    <a:pt x="317" y="1"/>
                  </a:moveTo>
                  <a:cubicBezTo>
                    <a:pt x="296" y="1"/>
                    <a:pt x="173" y="64"/>
                    <a:pt x="90" y="206"/>
                  </a:cubicBezTo>
                  <a:cubicBezTo>
                    <a:pt x="0" y="360"/>
                    <a:pt x="11" y="508"/>
                    <a:pt x="22" y="508"/>
                  </a:cubicBezTo>
                  <a:cubicBezTo>
                    <a:pt x="33" y="508"/>
                    <a:pt x="40" y="368"/>
                    <a:pt x="126" y="228"/>
                  </a:cubicBezTo>
                  <a:cubicBezTo>
                    <a:pt x="209" y="84"/>
                    <a:pt x="327" y="9"/>
                    <a:pt x="320" y="2"/>
                  </a:cubicBezTo>
                  <a:cubicBezTo>
                    <a:pt x="320" y="1"/>
                    <a:pt x="318" y="1"/>
                    <a:pt x="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 flipH="1">
              <a:off x="7781831" y="4967461"/>
              <a:ext cx="13012" cy="19482"/>
            </a:xfrm>
            <a:custGeom>
              <a:rect b="b" l="l" r="r" t="t"/>
              <a:pathLst>
                <a:path extrusionOk="0" h="271" w="181">
                  <a:moveTo>
                    <a:pt x="171" y="0"/>
                  </a:moveTo>
                  <a:cubicBezTo>
                    <a:pt x="158" y="0"/>
                    <a:pt x="117" y="56"/>
                    <a:pt x="73" y="123"/>
                  </a:cubicBezTo>
                  <a:cubicBezTo>
                    <a:pt x="30" y="198"/>
                    <a:pt x="1" y="263"/>
                    <a:pt x="8" y="271"/>
                  </a:cubicBezTo>
                  <a:cubicBezTo>
                    <a:pt x="9" y="271"/>
                    <a:pt x="9" y="271"/>
                    <a:pt x="9" y="271"/>
                  </a:cubicBezTo>
                  <a:cubicBezTo>
                    <a:pt x="21" y="271"/>
                    <a:pt x="63" y="218"/>
                    <a:pt x="105" y="145"/>
                  </a:cubicBezTo>
                  <a:cubicBezTo>
                    <a:pt x="151" y="69"/>
                    <a:pt x="181" y="4"/>
                    <a:pt x="173" y="1"/>
                  </a:cubicBezTo>
                  <a:cubicBezTo>
                    <a:pt x="172" y="1"/>
                    <a:pt x="172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 flipH="1">
              <a:off x="7798366" y="4964082"/>
              <a:ext cx="15313" cy="13372"/>
            </a:xfrm>
            <a:custGeom>
              <a:rect b="b" l="l" r="r" t="t"/>
              <a:pathLst>
                <a:path extrusionOk="0" h="186" w="213">
                  <a:moveTo>
                    <a:pt x="203" y="1"/>
                  </a:moveTo>
                  <a:cubicBezTo>
                    <a:pt x="189" y="1"/>
                    <a:pt x="143" y="31"/>
                    <a:pt x="95" y="81"/>
                  </a:cubicBezTo>
                  <a:cubicBezTo>
                    <a:pt x="40" y="131"/>
                    <a:pt x="1" y="177"/>
                    <a:pt x="8" y="185"/>
                  </a:cubicBezTo>
                  <a:cubicBezTo>
                    <a:pt x="9" y="186"/>
                    <a:pt x="10" y="186"/>
                    <a:pt x="11" y="186"/>
                  </a:cubicBezTo>
                  <a:cubicBezTo>
                    <a:pt x="24" y="186"/>
                    <a:pt x="70" y="154"/>
                    <a:pt x="120" y="106"/>
                  </a:cubicBezTo>
                  <a:cubicBezTo>
                    <a:pt x="173" y="56"/>
                    <a:pt x="213" y="8"/>
                    <a:pt x="206" y="1"/>
                  </a:cubicBezTo>
                  <a:cubicBezTo>
                    <a:pt x="205" y="1"/>
                    <a:pt x="204" y="1"/>
                    <a:pt x="2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 flipH="1">
              <a:off x="7801242" y="4954377"/>
              <a:ext cx="24011" cy="2876"/>
            </a:xfrm>
            <a:custGeom>
              <a:rect b="b" l="l" r="r" t="t"/>
              <a:pathLst>
                <a:path extrusionOk="0" h="40" w="334">
                  <a:moveTo>
                    <a:pt x="165" y="0"/>
                  </a:moveTo>
                  <a:cubicBezTo>
                    <a:pt x="72" y="0"/>
                    <a:pt x="1" y="11"/>
                    <a:pt x="1" y="22"/>
                  </a:cubicBezTo>
                  <a:cubicBezTo>
                    <a:pt x="1" y="32"/>
                    <a:pt x="76" y="40"/>
                    <a:pt x="165" y="40"/>
                  </a:cubicBezTo>
                  <a:cubicBezTo>
                    <a:pt x="259" y="40"/>
                    <a:pt x="334" y="29"/>
                    <a:pt x="334" y="18"/>
                  </a:cubicBezTo>
                  <a:cubicBezTo>
                    <a:pt x="334" y="7"/>
                    <a:pt x="259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 flipH="1">
              <a:off x="7802249" y="4940430"/>
              <a:ext cx="27678" cy="4026"/>
            </a:xfrm>
            <a:custGeom>
              <a:rect b="b" l="l" r="r" t="t"/>
              <a:pathLst>
                <a:path extrusionOk="0" h="56" w="385">
                  <a:moveTo>
                    <a:pt x="19" y="0"/>
                  </a:moveTo>
                  <a:cubicBezTo>
                    <a:pt x="10" y="0"/>
                    <a:pt x="5" y="1"/>
                    <a:pt x="4" y="4"/>
                  </a:cubicBezTo>
                  <a:cubicBezTo>
                    <a:pt x="1" y="14"/>
                    <a:pt x="84" y="47"/>
                    <a:pt x="191" y="54"/>
                  </a:cubicBezTo>
                  <a:cubicBezTo>
                    <a:pt x="204" y="55"/>
                    <a:pt x="216" y="55"/>
                    <a:pt x="228" y="55"/>
                  </a:cubicBezTo>
                  <a:cubicBezTo>
                    <a:pt x="318" y="55"/>
                    <a:pt x="385" y="32"/>
                    <a:pt x="381" y="26"/>
                  </a:cubicBezTo>
                  <a:cubicBezTo>
                    <a:pt x="381" y="14"/>
                    <a:pt x="295" y="22"/>
                    <a:pt x="195" y="14"/>
                  </a:cubicBezTo>
                  <a:cubicBezTo>
                    <a:pt x="115" y="12"/>
                    <a:pt x="47" y="0"/>
                    <a:pt x="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 flipH="1">
              <a:off x="7743370" y="4945247"/>
              <a:ext cx="43422" cy="25449"/>
            </a:xfrm>
            <a:custGeom>
              <a:rect b="b" l="l" r="r" t="t"/>
              <a:pathLst>
                <a:path extrusionOk="0" h="354" w="604">
                  <a:moveTo>
                    <a:pt x="410" y="38"/>
                  </a:moveTo>
                  <a:cubicBezTo>
                    <a:pt x="456" y="38"/>
                    <a:pt x="502" y="47"/>
                    <a:pt x="539" y="70"/>
                  </a:cubicBezTo>
                  <a:cubicBezTo>
                    <a:pt x="574" y="91"/>
                    <a:pt x="560" y="131"/>
                    <a:pt x="524" y="152"/>
                  </a:cubicBezTo>
                  <a:cubicBezTo>
                    <a:pt x="492" y="174"/>
                    <a:pt x="448" y="189"/>
                    <a:pt x="410" y="206"/>
                  </a:cubicBezTo>
                  <a:cubicBezTo>
                    <a:pt x="334" y="235"/>
                    <a:pt x="262" y="253"/>
                    <a:pt x="201" y="263"/>
                  </a:cubicBezTo>
                  <a:cubicBezTo>
                    <a:pt x="139" y="276"/>
                    <a:pt x="89" y="283"/>
                    <a:pt x="55" y="287"/>
                  </a:cubicBezTo>
                  <a:lnTo>
                    <a:pt x="55" y="287"/>
                  </a:lnTo>
                  <a:cubicBezTo>
                    <a:pt x="67" y="256"/>
                    <a:pt x="87" y="216"/>
                    <a:pt x="122" y="174"/>
                  </a:cubicBezTo>
                  <a:cubicBezTo>
                    <a:pt x="158" y="127"/>
                    <a:pt x="219" y="81"/>
                    <a:pt x="294" y="55"/>
                  </a:cubicBezTo>
                  <a:cubicBezTo>
                    <a:pt x="328" y="45"/>
                    <a:pt x="369" y="38"/>
                    <a:pt x="410" y="38"/>
                  </a:cubicBezTo>
                  <a:close/>
                  <a:moveTo>
                    <a:pt x="408" y="1"/>
                  </a:moveTo>
                  <a:cubicBezTo>
                    <a:pt x="270" y="1"/>
                    <a:pt x="150" y="83"/>
                    <a:pt x="100" y="159"/>
                  </a:cubicBezTo>
                  <a:cubicBezTo>
                    <a:pt x="63" y="207"/>
                    <a:pt x="46" y="254"/>
                    <a:pt x="37" y="290"/>
                  </a:cubicBezTo>
                  <a:lnTo>
                    <a:pt x="37" y="290"/>
                  </a:lnTo>
                  <a:cubicBezTo>
                    <a:pt x="13" y="293"/>
                    <a:pt x="1" y="294"/>
                    <a:pt x="1" y="296"/>
                  </a:cubicBezTo>
                  <a:cubicBezTo>
                    <a:pt x="1" y="299"/>
                    <a:pt x="12" y="302"/>
                    <a:pt x="35" y="303"/>
                  </a:cubicBezTo>
                  <a:lnTo>
                    <a:pt x="35" y="303"/>
                  </a:lnTo>
                  <a:cubicBezTo>
                    <a:pt x="29" y="334"/>
                    <a:pt x="29" y="353"/>
                    <a:pt x="32" y="353"/>
                  </a:cubicBezTo>
                  <a:cubicBezTo>
                    <a:pt x="36" y="353"/>
                    <a:pt x="38" y="334"/>
                    <a:pt x="49" y="303"/>
                  </a:cubicBezTo>
                  <a:lnTo>
                    <a:pt x="49" y="303"/>
                  </a:lnTo>
                  <a:cubicBezTo>
                    <a:pt x="53" y="303"/>
                    <a:pt x="57" y="303"/>
                    <a:pt x="61" y="303"/>
                  </a:cubicBezTo>
                  <a:cubicBezTo>
                    <a:pt x="96" y="303"/>
                    <a:pt x="145" y="300"/>
                    <a:pt x="205" y="292"/>
                  </a:cubicBezTo>
                  <a:cubicBezTo>
                    <a:pt x="269" y="282"/>
                    <a:pt x="341" y="267"/>
                    <a:pt x="423" y="239"/>
                  </a:cubicBezTo>
                  <a:cubicBezTo>
                    <a:pt x="463" y="224"/>
                    <a:pt x="503" y="214"/>
                    <a:pt x="546" y="184"/>
                  </a:cubicBezTo>
                  <a:cubicBezTo>
                    <a:pt x="567" y="170"/>
                    <a:pt x="589" y="152"/>
                    <a:pt x="596" y="120"/>
                  </a:cubicBezTo>
                  <a:cubicBezTo>
                    <a:pt x="604" y="88"/>
                    <a:pt x="589" y="55"/>
                    <a:pt x="564" y="38"/>
                  </a:cubicBezTo>
                  <a:cubicBezTo>
                    <a:pt x="511" y="12"/>
                    <a:pt x="458" y="1"/>
                    <a:pt x="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 flipH="1">
              <a:off x="7780537" y="4938848"/>
              <a:ext cx="22789" cy="28468"/>
            </a:xfrm>
            <a:custGeom>
              <a:rect b="b" l="l" r="r" t="t"/>
              <a:pathLst>
                <a:path extrusionOk="0" h="396" w="317">
                  <a:moveTo>
                    <a:pt x="79" y="1"/>
                  </a:moveTo>
                  <a:cubicBezTo>
                    <a:pt x="77" y="1"/>
                    <a:pt x="74" y="1"/>
                    <a:pt x="72" y="1"/>
                  </a:cubicBezTo>
                  <a:cubicBezTo>
                    <a:pt x="22" y="8"/>
                    <a:pt x="1" y="62"/>
                    <a:pt x="7" y="97"/>
                  </a:cubicBezTo>
                  <a:cubicBezTo>
                    <a:pt x="15" y="134"/>
                    <a:pt x="29" y="166"/>
                    <a:pt x="47" y="187"/>
                  </a:cubicBezTo>
                  <a:cubicBezTo>
                    <a:pt x="80" y="241"/>
                    <a:pt x="112" y="281"/>
                    <a:pt x="144" y="313"/>
                  </a:cubicBezTo>
                  <a:cubicBezTo>
                    <a:pt x="208" y="370"/>
                    <a:pt x="256" y="392"/>
                    <a:pt x="265" y="392"/>
                  </a:cubicBezTo>
                  <a:cubicBezTo>
                    <a:pt x="265" y="392"/>
                    <a:pt x="266" y="392"/>
                    <a:pt x="266" y="392"/>
                  </a:cubicBezTo>
                  <a:cubicBezTo>
                    <a:pt x="269" y="389"/>
                    <a:pt x="223" y="356"/>
                    <a:pt x="166" y="291"/>
                  </a:cubicBezTo>
                  <a:cubicBezTo>
                    <a:pt x="137" y="259"/>
                    <a:pt x="105" y="220"/>
                    <a:pt x="75" y="170"/>
                  </a:cubicBezTo>
                  <a:cubicBezTo>
                    <a:pt x="47" y="127"/>
                    <a:pt x="25" y="51"/>
                    <a:pt x="80" y="41"/>
                  </a:cubicBezTo>
                  <a:cubicBezTo>
                    <a:pt x="83" y="40"/>
                    <a:pt x="87" y="40"/>
                    <a:pt x="90" y="40"/>
                  </a:cubicBezTo>
                  <a:cubicBezTo>
                    <a:pt x="137" y="40"/>
                    <a:pt x="185" y="86"/>
                    <a:pt x="216" y="122"/>
                  </a:cubicBezTo>
                  <a:cubicBezTo>
                    <a:pt x="248" y="170"/>
                    <a:pt x="266" y="216"/>
                    <a:pt x="277" y="256"/>
                  </a:cubicBezTo>
                  <a:cubicBezTo>
                    <a:pt x="295" y="338"/>
                    <a:pt x="277" y="392"/>
                    <a:pt x="284" y="396"/>
                  </a:cubicBezTo>
                  <a:cubicBezTo>
                    <a:pt x="284" y="396"/>
                    <a:pt x="317" y="346"/>
                    <a:pt x="302" y="252"/>
                  </a:cubicBezTo>
                  <a:cubicBezTo>
                    <a:pt x="299" y="205"/>
                    <a:pt x="280" y="152"/>
                    <a:pt x="244" y="101"/>
                  </a:cubicBezTo>
                  <a:cubicBezTo>
                    <a:pt x="206" y="59"/>
                    <a:pt x="161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 flipH="1">
              <a:off x="7949053" y="4955024"/>
              <a:ext cx="83392" cy="65420"/>
            </a:xfrm>
            <a:custGeom>
              <a:rect b="b" l="l" r="r" t="t"/>
              <a:pathLst>
                <a:path extrusionOk="0" h="910" w="1160">
                  <a:moveTo>
                    <a:pt x="199" y="1"/>
                  </a:moveTo>
                  <a:cubicBezTo>
                    <a:pt x="144" y="1"/>
                    <a:pt x="97" y="7"/>
                    <a:pt x="61" y="13"/>
                  </a:cubicBezTo>
                  <a:cubicBezTo>
                    <a:pt x="22" y="16"/>
                    <a:pt x="0" y="23"/>
                    <a:pt x="0" y="27"/>
                  </a:cubicBezTo>
                  <a:cubicBezTo>
                    <a:pt x="0" y="28"/>
                    <a:pt x="2" y="29"/>
                    <a:pt x="6" y="29"/>
                  </a:cubicBezTo>
                  <a:cubicBezTo>
                    <a:pt x="14" y="29"/>
                    <a:pt x="29" y="27"/>
                    <a:pt x="50" y="27"/>
                  </a:cubicBezTo>
                  <a:cubicBezTo>
                    <a:pt x="66" y="25"/>
                    <a:pt x="86" y="24"/>
                    <a:pt x="109" y="24"/>
                  </a:cubicBezTo>
                  <a:cubicBezTo>
                    <a:pt x="144" y="24"/>
                    <a:pt x="187" y="26"/>
                    <a:pt x="237" y="31"/>
                  </a:cubicBezTo>
                  <a:cubicBezTo>
                    <a:pt x="381" y="45"/>
                    <a:pt x="582" y="99"/>
                    <a:pt x="757" y="232"/>
                  </a:cubicBezTo>
                  <a:cubicBezTo>
                    <a:pt x="933" y="368"/>
                    <a:pt x="1037" y="548"/>
                    <a:pt x="1087" y="681"/>
                  </a:cubicBezTo>
                  <a:cubicBezTo>
                    <a:pt x="1142" y="817"/>
                    <a:pt x="1148" y="910"/>
                    <a:pt x="1156" y="910"/>
                  </a:cubicBezTo>
                  <a:cubicBezTo>
                    <a:pt x="1156" y="910"/>
                    <a:pt x="1160" y="885"/>
                    <a:pt x="1152" y="845"/>
                  </a:cubicBezTo>
                  <a:cubicBezTo>
                    <a:pt x="1148" y="802"/>
                    <a:pt x="1138" y="742"/>
                    <a:pt x="1117" y="673"/>
                  </a:cubicBezTo>
                  <a:cubicBezTo>
                    <a:pt x="1070" y="530"/>
                    <a:pt x="966" y="343"/>
                    <a:pt x="779" y="203"/>
                  </a:cubicBezTo>
                  <a:cubicBezTo>
                    <a:pt x="596" y="63"/>
                    <a:pt x="388" y="9"/>
                    <a:pt x="237" y="2"/>
                  </a:cubicBezTo>
                  <a:cubicBezTo>
                    <a:pt x="224" y="1"/>
                    <a:pt x="211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 flipH="1">
              <a:off x="8008649" y="4860702"/>
              <a:ext cx="3163" cy="94751"/>
            </a:xfrm>
            <a:custGeom>
              <a:rect b="b" l="l" r="r" t="t"/>
              <a:pathLst>
                <a:path extrusionOk="0" h="1318" w="44">
                  <a:moveTo>
                    <a:pt x="18" y="0"/>
                  </a:moveTo>
                  <a:cubicBezTo>
                    <a:pt x="8" y="0"/>
                    <a:pt x="0" y="295"/>
                    <a:pt x="4" y="657"/>
                  </a:cubicBezTo>
                  <a:cubicBezTo>
                    <a:pt x="8" y="1020"/>
                    <a:pt x="18" y="1317"/>
                    <a:pt x="29" y="1317"/>
                  </a:cubicBezTo>
                  <a:cubicBezTo>
                    <a:pt x="40" y="1314"/>
                    <a:pt x="43" y="1020"/>
                    <a:pt x="43" y="657"/>
                  </a:cubicBezTo>
                  <a:cubicBezTo>
                    <a:pt x="40" y="295"/>
                    <a:pt x="29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 flipH="1">
              <a:off x="7853077" y="4997440"/>
              <a:ext cx="67648" cy="3954"/>
            </a:xfrm>
            <a:custGeom>
              <a:rect b="b" l="l" r="r" t="t"/>
              <a:pathLst>
                <a:path extrusionOk="0" h="55" w="941">
                  <a:moveTo>
                    <a:pt x="906" y="1"/>
                  </a:moveTo>
                  <a:cubicBezTo>
                    <a:pt x="838" y="1"/>
                    <a:pt x="669" y="12"/>
                    <a:pt x="471" y="15"/>
                  </a:cubicBezTo>
                  <a:cubicBezTo>
                    <a:pt x="441" y="15"/>
                    <a:pt x="411" y="15"/>
                    <a:pt x="383" y="15"/>
                  </a:cubicBezTo>
                  <a:cubicBezTo>
                    <a:pt x="236" y="15"/>
                    <a:pt x="113" y="11"/>
                    <a:pt x="50" y="11"/>
                  </a:cubicBezTo>
                  <a:cubicBezTo>
                    <a:pt x="20" y="11"/>
                    <a:pt x="4" y="12"/>
                    <a:pt x="4" y="15"/>
                  </a:cubicBezTo>
                  <a:cubicBezTo>
                    <a:pt x="0" y="26"/>
                    <a:pt x="212" y="54"/>
                    <a:pt x="471" y="54"/>
                  </a:cubicBezTo>
                  <a:cubicBezTo>
                    <a:pt x="732" y="51"/>
                    <a:pt x="941" y="15"/>
                    <a:pt x="937" y="4"/>
                  </a:cubicBezTo>
                  <a:cubicBezTo>
                    <a:pt x="937" y="2"/>
                    <a:pt x="926" y="1"/>
                    <a:pt x="9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 flipH="1">
              <a:off x="7958325" y="4999453"/>
              <a:ext cx="7836" cy="13012"/>
            </a:xfrm>
            <a:custGeom>
              <a:rect b="b" l="l" r="r" t="t"/>
              <a:pathLst>
                <a:path extrusionOk="0" h="181" w="109">
                  <a:moveTo>
                    <a:pt x="11" y="0"/>
                  </a:moveTo>
                  <a:cubicBezTo>
                    <a:pt x="10" y="0"/>
                    <a:pt x="8" y="1"/>
                    <a:pt x="8" y="1"/>
                  </a:cubicBezTo>
                  <a:cubicBezTo>
                    <a:pt x="1" y="8"/>
                    <a:pt x="26" y="44"/>
                    <a:pt x="47" y="91"/>
                  </a:cubicBezTo>
                  <a:cubicBezTo>
                    <a:pt x="69" y="137"/>
                    <a:pt x="84" y="181"/>
                    <a:pt x="94" y="181"/>
                  </a:cubicBezTo>
                  <a:cubicBezTo>
                    <a:pt x="105" y="181"/>
                    <a:pt x="108" y="131"/>
                    <a:pt x="84" y="76"/>
                  </a:cubicBezTo>
                  <a:cubicBezTo>
                    <a:pt x="60" y="26"/>
                    <a:pt x="24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 flipH="1">
              <a:off x="7973782" y="4978460"/>
              <a:ext cx="9921" cy="8842"/>
            </a:xfrm>
            <a:custGeom>
              <a:rect b="b" l="l" r="r" t="t"/>
              <a:pathLst>
                <a:path extrusionOk="0" h="123" w="138">
                  <a:moveTo>
                    <a:pt x="12" y="1"/>
                  </a:moveTo>
                  <a:cubicBezTo>
                    <a:pt x="10" y="1"/>
                    <a:pt x="9" y="1"/>
                    <a:pt x="8" y="2"/>
                  </a:cubicBezTo>
                  <a:cubicBezTo>
                    <a:pt x="0" y="10"/>
                    <a:pt x="22" y="42"/>
                    <a:pt x="54" y="78"/>
                  </a:cubicBezTo>
                  <a:cubicBezTo>
                    <a:pt x="85" y="105"/>
                    <a:pt x="113" y="123"/>
                    <a:pt x="125" y="123"/>
                  </a:cubicBezTo>
                  <a:cubicBezTo>
                    <a:pt x="127" y="123"/>
                    <a:pt x="128" y="122"/>
                    <a:pt x="129" y="121"/>
                  </a:cubicBezTo>
                  <a:cubicBezTo>
                    <a:pt x="137" y="114"/>
                    <a:pt x="116" y="81"/>
                    <a:pt x="83" y="50"/>
                  </a:cubicBezTo>
                  <a:cubicBezTo>
                    <a:pt x="55" y="21"/>
                    <a:pt x="24" y="1"/>
                    <a:pt x="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 flipH="1">
              <a:off x="7993911" y="4968036"/>
              <a:ext cx="13947" cy="5823"/>
            </a:xfrm>
            <a:custGeom>
              <a:rect b="b" l="l" r="r" t="t"/>
              <a:pathLst>
                <a:path extrusionOk="0" h="81" w="194">
                  <a:moveTo>
                    <a:pt x="62" y="1"/>
                  </a:moveTo>
                  <a:cubicBezTo>
                    <a:pt x="26" y="1"/>
                    <a:pt x="0" y="14"/>
                    <a:pt x="3" y="22"/>
                  </a:cubicBezTo>
                  <a:cubicBezTo>
                    <a:pt x="6" y="33"/>
                    <a:pt x="49" y="29"/>
                    <a:pt x="96" y="47"/>
                  </a:cubicBezTo>
                  <a:cubicBezTo>
                    <a:pt x="136" y="59"/>
                    <a:pt x="169" y="81"/>
                    <a:pt x="181" y="81"/>
                  </a:cubicBezTo>
                  <a:cubicBezTo>
                    <a:pt x="183" y="81"/>
                    <a:pt x="185" y="80"/>
                    <a:pt x="185" y="79"/>
                  </a:cubicBezTo>
                  <a:cubicBezTo>
                    <a:pt x="193" y="72"/>
                    <a:pt x="168" y="26"/>
                    <a:pt x="107" y="8"/>
                  </a:cubicBezTo>
                  <a:cubicBezTo>
                    <a:pt x="91" y="3"/>
                    <a:pt x="76" y="1"/>
                    <a:pt x="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 flipH="1">
              <a:off x="8017707" y="4964657"/>
              <a:ext cx="7548" cy="3738"/>
            </a:xfrm>
            <a:custGeom>
              <a:rect b="b" l="l" r="r" t="t"/>
              <a:pathLst>
                <a:path extrusionOk="0" h="52" w="105">
                  <a:moveTo>
                    <a:pt x="26" y="1"/>
                  </a:moveTo>
                  <a:cubicBezTo>
                    <a:pt x="15" y="1"/>
                    <a:pt x="6" y="4"/>
                    <a:pt x="4" y="8"/>
                  </a:cubicBezTo>
                  <a:cubicBezTo>
                    <a:pt x="1" y="18"/>
                    <a:pt x="18" y="37"/>
                    <a:pt x="44" y="43"/>
                  </a:cubicBezTo>
                  <a:cubicBezTo>
                    <a:pt x="58" y="49"/>
                    <a:pt x="72" y="52"/>
                    <a:pt x="82" y="52"/>
                  </a:cubicBezTo>
                  <a:cubicBezTo>
                    <a:pt x="92" y="52"/>
                    <a:pt x="99" y="49"/>
                    <a:pt x="101" y="43"/>
                  </a:cubicBezTo>
                  <a:cubicBezTo>
                    <a:pt x="104" y="33"/>
                    <a:pt x="83" y="18"/>
                    <a:pt x="58" y="8"/>
                  </a:cubicBezTo>
                  <a:cubicBezTo>
                    <a:pt x="46" y="3"/>
                    <a:pt x="35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 flipH="1">
              <a:off x="7802535" y="4914333"/>
              <a:ext cx="791" cy="27965"/>
            </a:xfrm>
            <a:custGeom>
              <a:rect b="b" l="l" r="r" t="t"/>
              <a:pathLst>
                <a:path extrusionOk="0" h="389" w="11">
                  <a:moveTo>
                    <a:pt x="1" y="1"/>
                  </a:moveTo>
                  <a:lnTo>
                    <a:pt x="11" y="389"/>
                  </a:lnTo>
                  <a:lnTo>
                    <a:pt x="11" y="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 flipH="1">
              <a:off x="7802540" y="4914333"/>
              <a:ext cx="206684" cy="35729"/>
            </a:xfrm>
            <a:custGeom>
              <a:rect b="b" l="l" r="r" t="t"/>
              <a:pathLst>
                <a:path extrusionOk="0" h="497" w="2875">
                  <a:moveTo>
                    <a:pt x="2865" y="1"/>
                  </a:moveTo>
                  <a:lnTo>
                    <a:pt x="7" y="270"/>
                  </a:lnTo>
                  <a:cubicBezTo>
                    <a:pt x="4" y="367"/>
                    <a:pt x="4" y="442"/>
                    <a:pt x="0" y="496"/>
                  </a:cubicBezTo>
                  <a:lnTo>
                    <a:pt x="2566" y="399"/>
                  </a:lnTo>
                  <a:cubicBezTo>
                    <a:pt x="2523" y="385"/>
                    <a:pt x="2495" y="370"/>
                    <a:pt x="2498" y="367"/>
                  </a:cubicBezTo>
                  <a:cubicBezTo>
                    <a:pt x="2498" y="364"/>
                    <a:pt x="2502" y="364"/>
                    <a:pt x="2513" y="364"/>
                  </a:cubicBezTo>
                  <a:cubicBezTo>
                    <a:pt x="2541" y="364"/>
                    <a:pt x="2606" y="374"/>
                    <a:pt x="2689" y="377"/>
                  </a:cubicBezTo>
                  <a:cubicBezTo>
                    <a:pt x="2735" y="381"/>
                    <a:pt x="2778" y="381"/>
                    <a:pt x="2812" y="381"/>
                  </a:cubicBezTo>
                  <a:cubicBezTo>
                    <a:pt x="2845" y="381"/>
                    <a:pt x="2868" y="381"/>
                    <a:pt x="2875" y="385"/>
                  </a:cubicBezTo>
                  <a:lnTo>
                    <a:pt x="2865" y="1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 flipH="1">
              <a:off x="7802536" y="4940430"/>
              <a:ext cx="27390" cy="2588"/>
            </a:xfrm>
            <a:custGeom>
              <a:rect b="b" l="l" r="r" t="t"/>
              <a:pathLst>
                <a:path extrusionOk="0" h="36" w="381">
                  <a:moveTo>
                    <a:pt x="19" y="1"/>
                  </a:moveTo>
                  <a:cubicBezTo>
                    <a:pt x="8" y="1"/>
                    <a:pt x="4" y="1"/>
                    <a:pt x="4" y="4"/>
                  </a:cubicBezTo>
                  <a:cubicBezTo>
                    <a:pt x="1" y="7"/>
                    <a:pt x="29" y="22"/>
                    <a:pt x="72" y="36"/>
                  </a:cubicBezTo>
                  <a:lnTo>
                    <a:pt x="381" y="26"/>
                  </a:lnTo>
                  <a:lnTo>
                    <a:pt x="381" y="22"/>
                  </a:lnTo>
                  <a:cubicBezTo>
                    <a:pt x="374" y="18"/>
                    <a:pt x="351" y="18"/>
                    <a:pt x="318" y="18"/>
                  </a:cubicBezTo>
                  <a:cubicBezTo>
                    <a:pt x="284" y="18"/>
                    <a:pt x="241" y="18"/>
                    <a:pt x="195" y="14"/>
                  </a:cubicBezTo>
                  <a:cubicBezTo>
                    <a:pt x="112" y="11"/>
                    <a:pt x="47" y="1"/>
                    <a:pt x="19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 flipH="1">
              <a:off x="8033955" y="4936260"/>
              <a:ext cx="575" cy="2947"/>
            </a:xfrm>
            <a:custGeom>
              <a:rect b="b" l="l" r="r" t="t"/>
              <a:pathLst>
                <a:path extrusionOk="0" h="41" w="8">
                  <a:moveTo>
                    <a:pt x="1" y="1"/>
                  </a:moveTo>
                  <a:lnTo>
                    <a:pt x="8" y="4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 flipH="1">
              <a:off x="8010447" y="4933960"/>
              <a:ext cx="23580" cy="16822"/>
            </a:xfrm>
            <a:custGeom>
              <a:rect b="b" l="l" r="r" t="t"/>
              <a:pathLst>
                <a:path extrusionOk="0" h="234" w="328">
                  <a:moveTo>
                    <a:pt x="320" y="1"/>
                  </a:moveTo>
                  <a:lnTo>
                    <a:pt x="1" y="33"/>
                  </a:lnTo>
                  <a:lnTo>
                    <a:pt x="1" y="72"/>
                  </a:lnTo>
                  <a:lnTo>
                    <a:pt x="26" y="234"/>
                  </a:lnTo>
                  <a:lnTo>
                    <a:pt x="327" y="223"/>
                  </a:lnTo>
                  <a:cubicBezTo>
                    <a:pt x="324" y="169"/>
                    <a:pt x="320" y="94"/>
                    <a:pt x="320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 flipH="1">
              <a:off x="8008649" y="4933672"/>
              <a:ext cx="2372" cy="16391"/>
            </a:xfrm>
            <a:custGeom>
              <a:rect b="b" l="l" r="r" t="t"/>
              <a:pathLst>
                <a:path extrusionOk="0" h="228" w="33">
                  <a:moveTo>
                    <a:pt x="32" y="1"/>
                  </a:moveTo>
                  <a:lnTo>
                    <a:pt x="0" y="5"/>
                  </a:lnTo>
                  <a:cubicBezTo>
                    <a:pt x="0" y="98"/>
                    <a:pt x="4" y="173"/>
                    <a:pt x="7" y="227"/>
                  </a:cubicBezTo>
                  <a:lnTo>
                    <a:pt x="25" y="227"/>
                  </a:lnTo>
                  <a:cubicBezTo>
                    <a:pt x="29" y="173"/>
                    <a:pt x="29" y="98"/>
                    <a:pt x="32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1" name="Google Shape;871;p40"/>
          <p:cNvSpPr/>
          <p:nvPr/>
        </p:nvSpPr>
        <p:spPr>
          <a:xfrm flipH="1">
            <a:off x="7521844" y="2318281"/>
            <a:ext cx="531159" cy="563531"/>
          </a:xfrm>
          <a:custGeom>
            <a:rect b="b" l="l" r="r" t="t"/>
            <a:pathLst>
              <a:path extrusionOk="0" h="11636" w="10967">
                <a:moveTo>
                  <a:pt x="9968" y="0"/>
                </a:moveTo>
                <a:cubicBezTo>
                  <a:pt x="9815" y="0"/>
                  <a:pt x="9735" y="286"/>
                  <a:pt x="9735" y="286"/>
                </a:cubicBezTo>
                <a:cubicBezTo>
                  <a:pt x="9735" y="286"/>
                  <a:pt x="9081" y="1726"/>
                  <a:pt x="8906" y="1726"/>
                </a:cubicBezTo>
                <a:cubicBezTo>
                  <a:pt x="8902" y="1726"/>
                  <a:pt x="8899" y="1726"/>
                  <a:pt x="8895" y="1724"/>
                </a:cubicBezTo>
                <a:cubicBezTo>
                  <a:pt x="8737" y="1660"/>
                  <a:pt x="9111" y="763"/>
                  <a:pt x="9257" y="468"/>
                </a:cubicBezTo>
                <a:cubicBezTo>
                  <a:pt x="9387" y="206"/>
                  <a:pt x="9335" y="28"/>
                  <a:pt x="9189" y="28"/>
                </a:cubicBezTo>
                <a:cubicBezTo>
                  <a:pt x="9173" y="28"/>
                  <a:pt x="9157" y="30"/>
                  <a:pt x="9139" y="34"/>
                </a:cubicBezTo>
                <a:cubicBezTo>
                  <a:pt x="9017" y="63"/>
                  <a:pt x="8543" y="953"/>
                  <a:pt x="8407" y="1247"/>
                </a:cubicBezTo>
                <a:cubicBezTo>
                  <a:pt x="8300" y="1471"/>
                  <a:pt x="8064" y="1992"/>
                  <a:pt x="7894" y="1992"/>
                </a:cubicBezTo>
                <a:cubicBezTo>
                  <a:pt x="7839" y="1992"/>
                  <a:pt x="7792" y="1939"/>
                  <a:pt x="7757" y="1807"/>
                </a:cubicBezTo>
                <a:cubicBezTo>
                  <a:pt x="7610" y="1258"/>
                  <a:pt x="7290" y="892"/>
                  <a:pt x="7136" y="853"/>
                </a:cubicBezTo>
                <a:cubicBezTo>
                  <a:pt x="7123" y="849"/>
                  <a:pt x="7110" y="848"/>
                  <a:pt x="7098" y="848"/>
                </a:cubicBezTo>
                <a:cubicBezTo>
                  <a:pt x="6965" y="848"/>
                  <a:pt x="6881" y="1029"/>
                  <a:pt x="6985" y="1151"/>
                </a:cubicBezTo>
                <a:cubicBezTo>
                  <a:pt x="7075" y="1262"/>
                  <a:pt x="7168" y="1492"/>
                  <a:pt x="7233" y="1664"/>
                </a:cubicBezTo>
                <a:cubicBezTo>
                  <a:pt x="7287" y="1811"/>
                  <a:pt x="7315" y="1961"/>
                  <a:pt x="7315" y="2116"/>
                </a:cubicBezTo>
                <a:cubicBezTo>
                  <a:pt x="7319" y="2612"/>
                  <a:pt x="7272" y="2920"/>
                  <a:pt x="7254" y="3010"/>
                </a:cubicBezTo>
                <a:lnTo>
                  <a:pt x="3224" y="8340"/>
                </a:lnTo>
                <a:lnTo>
                  <a:pt x="1555" y="7335"/>
                </a:lnTo>
                <a:lnTo>
                  <a:pt x="1" y="10034"/>
                </a:lnTo>
                <a:lnTo>
                  <a:pt x="2244" y="11304"/>
                </a:lnTo>
                <a:cubicBezTo>
                  <a:pt x="2639" y="11529"/>
                  <a:pt x="3069" y="11636"/>
                  <a:pt x="3494" y="11636"/>
                </a:cubicBezTo>
                <a:cubicBezTo>
                  <a:pt x="4341" y="11636"/>
                  <a:pt x="5166" y="11211"/>
                  <a:pt x="5647" y="10446"/>
                </a:cubicBezTo>
                <a:lnTo>
                  <a:pt x="9800" y="3031"/>
                </a:lnTo>
                <a:cubicBezTo>
                  <a:pt x="10094" y="2662"/>
                  <a:pt x="10367" y="2306"/>
                  <a:pt x="10517" y="2066"/>
                </a:cubicBezTo>
                <a:cubicBezTo>
                  <a:pt x="10966" y="1351"/>
                  <a:pt x="10902" y="1308"/>
                  <a:pt x="10812" y="1272"/>
                </a:cubicBezTo>
                <a:cubicBezTo>
                  <a:pt x="10803" y="1268"/>
                  <a:pt x="10793" y="1266"/>
                  <a:pt x="10783" y="1266"/>
                </a:cubicBezTo>
                <a:cubicBezTo>
                  <a:pt x="10553" y="1266"/>
                  <a:pt x="10105" y="2199"/>
                  <a:pt x="9972" y="2199"/>
                </a:cubicBezTo>
                <a:cubicBezTo>
                  <a:pt x="9953" y="2199"/>
                  <a:pt x="9941" y="2181"/>
                  <a:pt x="9936" y="2138"/>
                </a:cubicBezTo>
                <a:cubicBezTo>
                  <a:pt x="9896" y="1779"/>
                  <a:pt x="10844" y="598"/>
                  <a:pt x="10582" y="501"/>
                </a:cubicBezTo>
                <a:cubicBezTo>
                  <a:pt x="10567" y="496"/>
                  <a:pt x="10552" y="493"/>
                  <a:pt x="10536" y="493"/>
                </a:cubicBezTo>
                <a:cubicBezTo>
                  <a:pt x="10188" y="493"/>
                  <a:pt x="9647" y="1784"/>
                  <a:pt x="9591" y="1893"/>
                </a:cubicBezTo>
                <a:cubicBezTo>
                  <a:pt x="9571" y="1932"/>
                  <a:pt x="9537" y="1948"/>
                  <a:pt x="9504" y="1948"/>
                </a:cubicBezTo>
                <a:cubicBezTo>
                  <a:pt x="9443" y="1948"/>
                  <a:pt x="9385" y="1894"/>
                  <a:pt x="9422" y="1829"/>
                </a:cubicBezTo>
                <a:cubicBezTo>
                  <a:pt x="9505" y="1681"/>
                  <a:pt x="10352" y="135"/>
                  <a:pt x="10015" y="9"/>
                </a:cubicBezTo>
                <a:cubicBezTo>
                  <a:pt x="9999" y="3"/>
                  <a:pt x="9983" y="0"/>
                  <a:pt x="9968" y="0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0"/>
          <p:cNvSpPr/>
          <p:nvPr/>
        </p:nvSpPr>
        <p:spPr>
          <a:xfrm flipH="1">
            <a:off x="8278209" y="2061451"/>
            <a:ext cx="254077" cy="497618"/>
          </a:xfrm>
          <a:custGeom>
            <a:rect b="b" l="l" r="r" t="t"/>
            <a:pathLst>
              <a:path extrusionOk="0" h="10275" w="5246">
                <a:moveTo>
                  <a:pt x="2880" y="0"/>
                </a:moveTo>
                <a:cubicBezTo>
                  <a:pt x="1946" y="0"/>
                  <a:pt x="1019" y="263"/>
                  <a:pt x="220" y="804"/>
                </a:cubicBezTo>
                <a:lnTo>
                  <a:pt x="1" y="951"/>
                </a:lnTo>
                <a:lnTo>
                  <a:pt x="72" y="8561"/>
                </a:lnTo>
                <a:cubicBezTo>
                  <a:pt x="84" y="9457"/>
                  <a:pt x="776" y="10201"/>
                  <a:pt x="1670" y="10269"/>
                </a:cubicBezTo>
                <a:cubicBezTo>
                  <a:pt x="1715" y="10272"/>
                  <a:pt x="1760" y="10274"/>
                  <a:pt x="1805" y="10274"/>
                </a:cubicBezTo>
                <a:cubicBezTo>
                  <a:pt x="2726" y="10274"/>
                  <a:pt x="3498" y="9545"/>
                  <a:pt x="3536" y="8611"/>
                </a:cubicBezTo>
                <a:cubicBezTo>
                  <a:pt x="3572" y="7667"/>
                  <a:pt x="3604" y="6712"/>
                  <a:pt x="3604" y="6712"/>
                </a:cubicBezTo>
                <a:cubicBezTo>
                  <a:pt x="3604" y="6712"/>
                  <a:pt x="5033" y="6579"/>
                  <a:pt x="5141" y="5165"/>
                </a:cubicBezTo>
                <a:cubicBezTo>
                  <a:pt x="5245" y="3750"/>
                  <a:pt x="5166" y="574"/>
                  <a:pt x="5166" y="574"/>
                </a:cubicBezTo>
                <a:lnTo>
                  <a:pt x="5209" y="560"/>
                </a:lnTo>
                <a:cubicBezTo>
                  <a:pt x="4476" y="190"/>
                  <a:pt x="3676" y="0"/>
                  <a:pt x="2880" y="0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0"/>
          <p:cNvSpPr/>
          <p:nvPr/>
        </p:nvSpPr>
        <p:spPr>
          <a:xfrm flipH="1">
            <a:off x="8294920" y="2188582"/>
            <a:ext cx="22134" cy="20002"/>
          </a:xfrm>
          <a:custGeom>
            <a:rect b="b" l="l" r="r" t="t"/>
            <a:pathLst>
              <a:path extrusionOk="0" h="413" w="457">
                <a:moveTo>
                  <a:pt x="228" y="1"/>
                </a:moveTo>
                <a:cubicBezTo>
                  <a:pt x="176" y="1"/>
                  <a:pt x="124" y="21"/>
                  <a:pt x="83" y="60"/>
                </a:cubicBezTo>
                <a:cubicBezTo>
                  <a:pt x="4" y="138"/>
                  <a:pt x="0" y="267"/>
                  <a:pt x="79" y="350"/>
                </a:cubicBezTo>
                <a:cubicBezTo>
                  <a:pt x="119" y="392"/>
                  <a:pt x="173" y="413"/>
                  <a:pt x="227" y="413"/>
                </a:cubicBezTo>
                <a:cubicBezTo>
                  <a:pt x="280" y="413"/>
                  <a:pt x="333" y="393"/>
                  <a:pt x="374" y="354"/>
                </a:cubicBezTo>
                <a:cubicBezTo>
                  <a:pt x="452" y="275"/>
                  <a:pt x="457" y="146"/>
                  <a:pt x="377" y="63"/>
                </a:cubicBezTo>
                <a:cubicBezTo>
                  <a:pt x="336" y="22"/>
                  <a:pt x="282" y="1"/>
                  <a:pt x="22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0"/>
          <p:cNvSpPr/>
          <p:nvPr/>
        </p:nvSpPr>
        <p:spPr>
          <a:xfrm flipH="1">
            <a:off x="8285912" y="2183061"/>
            <a:ext cx="35501" cy="11139"/>
          </a:xfrm>
          <a:custGeom>
            <a:rect b="b" l="l" r="r" t="t"/>
            <a:pathLst>
              <a:path extrusionOk="0" h="230" w="733">
                <a:moveTo>
                  <a:pt x="350" y="1"/>
                </a:moveTo>
                <a:cubicBezTo>
                  <a:pt x="241" y="1"/>
                  <a:pt x="146" y="37"/>
                  <a:pt x="87" y="77"/>
                </a:cubicBezTo>
                <a:cubicBezTo>
                  <a:pt x="22" y="120"/>
                  <a:pt x="1" y="163"/>
                  <a:pt x="8" y="174"/>
                </a:cubicBezTo>
                <a:cubicBezTo>
                  <a:pt x="11" y="177"/>
                  <a:pt x="15" y="178"/>
                  <a:pt x="21" y="178"/>
                </a:cubicBezTo>
                <a:cubicBezTo>
                  <a:pt x="62" y="178"/>
                  <a:pt x="179" y="118"/>
                  <a:pt x="330" y="118"/>
                </a:cubicBezTo>
                <a:cubicBezTo>
                  <a:pt x="343" y="118"/>
                  <a:pt x="357" y="119"/>
                  <a:pt x="370" y="120"/>
                </a:cubicBezTo>
                <a:cubicBezTo>
                  <a:pt x="551" y="133"/>
                  <a:pt x="675" y="230"/>
                  <a:pt x="714" y="230"/>
                </a:cubicBezTo>
                <a:cubicBezTo>
                  <a:pt x="717" y="230"/>
                  <a:pt x="720" y="229"/>
                  <a:pt x="722" y="227"/>
                </a:cubicBezTo>
                <a:cubicBezTo>
                  <a:pt x="733" y="217"/>
                  <a:pt x="715" y="170"/>
                  <a:pt x="658" y="116"/>
                </a:cubicBezTo>
                <a:cubicBezTo>
                  <a:pt x="600" y="66"/>
                  <a:pt x="504" y="12"/>
                  <a:pt x="381" y="2"/>
                </a:cubicBezTo>
                <a:cubicBezTo>
                  <a:pt x="371" y="1"/>
                  <a:pt x="361" y="1"/>
                  <a:pt x="35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0"/>
          <p:cNvSpPr/>
          <p:nvPr/>
        </p:nvSpPr>
        <p:spPr>
          <a:xfrm flipH="1">
            <a:off x="8396966" y="2190713"/>
            <a:ext cx="22812" cy="19953"/>
          </a:xfrm>
          <a:custGeom>
            <a:rect b="b" l="l" r="r" t="t"/>
            <a:pathLst>
              <a:path extrusionOk="0" h="412" w="471">
                <a:moveTo>
                  <a:pt x="236" y="0"/>
                </a:moveTo>
                <a:cubicBezTo>
                  <a:pt x="172" y="0"/>
                  <a:pt x="108" y="30"/>
                  <a:pt x="68" y="87"/>
                </a:cubicBezTo>
                <a:cubicBezTo>
                  <a:pt x="0" y="180"/>
                  <a:pt x="25" y="310"/>
                  <a:pt x="118" y="374"/>
                </a:cubicBezTo>
                <a:cubicBezTo>
                  <a:pt x="155" y="399"/>
                  <a:pt x="196" y="411"/>
                  <a:pt x="237" y="411"/>
                </a:cubicBezTo>
                <a:cubicBezTo>
                  <a:pt x="301" y="411"/>
                  <a:pt x="364" y="381"/>
                  <a:pt x="406" y="324"/>
                </a:cubicBezTo>
                <a:cubicBezTo>
                  <a:pt x="471" y="231"/>
                  <a:pt x="449" y="105"/>
                  <a:pt x="355" y="37"/>
                </a:cubicBezTo>
                <a:cubicBezTo>
                  <a:pt x="319" y="12"/>
                  <a:pt x="278" y="0"/>
                  <a:pt x="23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0"/>
          <p:cNvSpPr/>
          <p:nvPr/>
        </p:nvSpPr>
        <p:spPr>
          <a:xfrm flipH="1">
            <a:off x="8388781" y="2185289"/>
            <a:ext cx="35743" cy="11042"/>
          </a:xfrm>
          <a:custGeom>
            <a:rect b="b" l="l" r="r" t="t"/>
            <a:pathLst>
              <a:path extrusionOk="0" h="228" w="738">
                <a:moveTo>
                  <a:pt x="340" y="0"/>
                </a:moveTo>
                <a:cubicBezTo>
                  <a:pt x="236" y="0"/>
                  <a:pt x="148" y="36"/>
                  <a:pt x="91" y="74"/>
                </a:cubicBezTo>
                <a:cubicBezTo>
                  <a:pt x="27" y="117"/>
                  <a:pt x="1" y="160"/>
                  <a:pt x="12" y="171"/>
                </a:cubicBezTo>
                <a:cubicBezTo>
                  <a:pt x="14" y="174"/>
                  <a:pt x="18" y="175"/>
                  <a:pt x="24" y="175"/>
                </a:cubicBezTo>
                <a:cubicBezTo>
                  <a:pt x="63" y="175"/>
                  <a:pt x="183" y="115"/>
                  <a:pt x="335" y="115"/>
                </a:cubicBezTo>
                <a:cubicBezTo>
                  <a:pt x="348" y="115"/>
                  <a:pt x="361" y="116"/>
                  <a:pt x="375" y="117"/>
                </a:cubicBezTo>
                <a:cubicBezTo>
                  <a:pt x="552" y="130"/>
                  <a:pt x="678" y="227"/>
                  <a:pt x="718" y="227"/>
                </a:cubicBezTo>
                <a:cubicBezTo>
                  <a:pt x="721" y="227"/>
                  <a:pt x="724" y="226"/>
                  <a:pt x="726" y="224"/>
                </a:cubicBezTo>
                <a:cubicBezTo>
                  <a:pt x="737" y="214"/>
                  <a:pt x="719" y="168"/>
                  <a:pt x="662" y="117"/>
                </a:cubicBezTo>
                <a:cubicBezTo>
                  <a:pt x="604" y="63"/>
                  <a:pt x="504" y="9"/>
                  <a:pt x="382" y="2"/>
                </a:cubicBezTo>
                <a:cubicBezTo>
                  <a:pt x="367" y="1"/>
                  <a:pt x="353" y="0"/>
                  <a:pt x="34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0"/>
          <p:cNvSpPr/>
          <p:nvPr/>
        </p:nvSpPr>
        <p:spPr>
          <a:xfrm flipH="1">
            <a:off x="8356670" y="2352086"/>
            <a:ext cx="87275" cy="52353"/>
          </a:xfrm>
          <a:custGeom>
            <a:rect b="b" l="l" r="r" t="t"/>
            <a:pathLst>
              <a:path extrusionOk="0" h="1081" w="1802">
                <a:moveTo>
                  <a:pt x="0" y="0"/>
                </a:moveTo>
                <a:cubicBezTo>
                  <a:pt x="1" y="1"/>
                  <a:pt x="337" y="1066"/>
                  <a:pt x="1770" y="1081"/>
                </a:cubicBezTo>
                <a:lnTo>
                  <a:pt x="1802" y="711"/>
                </a:lnTo>
                <a:cubicBezTo>
                  <a:pt x="1802" y="711"/>
                  <a:pt x="897" y="693"/>
                  <a:pt x="0" y="0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40"/>
          <p:cNvSpPr/>
          <p:nvPr/>
        </p:nvSpPr>
        <p:spPr>
          <a:xfrm flipH="1">
            <a:off x="8389847" y="2168144"/>
            <a:ext cx="35888" cy="5521"/>
          </a:xfrm>
          <a:custGeom>
            <a:rect b="b" l="l" r="r" t="t"/>
            <a:pathLst>
              <a:path extrusionOk="0" h="114" w="741">
                <a:moveTo>
                  <a:pt x="554" y="1"/>
                </a:moveTo>
                <a:cubicBezTo>
                  <a:pt x="499" y="1"/>
                  <a:pt x="435" y="3"/>
                  <a:pt x="367" y="8"/>
                </a:cubicBezTo>
                <a:cubicBezTo>
                  <a:pt x="163" y="26"/>
                  <a:pt x="1" y="62"/>
                  <a:pt x="4" y="86"/>
                </a:cubicBezTo>
                <a:cubicBezTo>
                  <a:pt x="4" y="103"/>
                  <a:pt x="77" y="114"/>
                  <a:pt x="183" y="114"/>
                </a:cubicBezTo>
                <a:cubicBezTo>
                  <a:pt x="239" y="114"/>
                  <a:pt x="305" y="111"/>
                  <a:pt x="375" y="105"/>
                </a:cubicBezTo>
                <a:cubicBezTo>
                  <a:pt x="576" y="91"/>
                  <a:pt x="741" y="55"/>
                  <a:pt x="737" y="30"/>
                </a:cubicBezTo>
                <a:cubicBezTo>
                  <a:pt x="734" y="10"/>
                  <a:pt x="661" y="1"/>
                  <a:pt x="55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40"/>
          <p:cNvSpPr/>
          <p:nvPr/>
        </p:nvSpPr>
        <p:spPr>
          <a:xfrm flipH="1">
            <a:off x="8291530" y="2152017"/>
            <a:ext cx="35259" cy="8863"/>
          </a:xfrm>
          <a:custGeom>
            <a:rect b="b" l="l" r="r" t="t"/>
            <a:pathLst>
              <a:path extrusionOk="0" h="183" w="728">
                <a:moveTo>
                  <a:pt x="409" y="1"/>
                </a:moveTo>
                <a:cubicBezTo>
                  <a:pt x="390" y="1"/>
                  <a:pt x="371" y="2"/>
                  <a:pt x="352" y="3"/>
                </a:cubicBezTo>
                <a:cubicBezTo>
                  <a:pt x="130" y="22"/>
                  <a:pt x="0" y="161"/>
                  <a:pt x="22" y="179"/>
                </a:cubicBezTo>
                <a:cubicBezTo>
                  <a:pt x="24" y="182"/>
                  <a:pt x="27" y="183"/>
                  <a:pt x="31" y="183"/>
                </a:cubicBezTo>
                <a:cubicBezTo>
                  <a:pt x="67" y="183"/>
                  <a:pt x="194" y="113"/>
                  <a:pt x="363" y="101"/>
                </a:cubicBezTo>
                <a:cubicBezTo>
                  <a:pt x="392" y="97"/>
                  <a:pt x="421" y="96"/>
                  <a:pt x="448" y="96"/>
                </a:cubicBezTo>
                <a:cubicBezTo>
                  <a:pt x="563" y="96"/>
                  <a:pt x="655" y="121"/>
                  <a:pt x="693" y="121"/>
                </a:cubicBezTo>
                <a:cubicBezTo>
                  <a:pt x="703" y="121"/>
                  <a:pt x="709" y="119"/>
                  <a:pt x="711" y="115"/>
                </a:cubicBezTo>
                <a:cubicBezTo>
                  <a:pt x="728" y="95"/>
                  <a:pt x="601" y="1"/>
                  <a:pt x="40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0"/>
          <p:cNvSpPr/>
          <p:nvPr/>
        </p:nvSpPr>
        <p:spPr>
          <a:xfrm flipH="1">
            <a:off x="8342916" y="2286316"/>
            <a:ext cx="42475" cy="14965"/>
          </a:xfrm>
          <a:custGeom>
            <a:rect b="b" l="l" r="r" t="t"/>
            <a:pathLst>
              <a:path extrusionOk="0" h="309" w="877">
                <a:moveTo>
                  <a:pt x="31" y="0"/>
                </a:moveTo>
                <a:cubicBezTo>
                  <a:pt x="29" y="0"/>
                  <a:pt x="27" y="1"/>
                  <a:pt x="26" y="2"/>
                </a:cubicBezTo>
                <a:cubicBezTo>
                  <a:pt x="1" y="15"/>
                  <a:pt x="134" y="209"/>
                  <a:pt x="399" y="282"/>
                </a:cubicBezTo>
                <a:cubicBezTo>
                  <a:pt x="469" y="301"/>
                  <a:pt x="536" y="309"/>
                  <a:pt x="596" y="309"/>
                </a:cubicBezTo>
                <a:cubicBezTo>
                  <a:pt x="763" y="309"/>
                  <a:pt x="877" y="250"/>
                  <a:pt x="866" y="231"/>
                </a:cubicBezTo>
                <a:cubicBezTo>
                  <a:pt x="864" y="224"/>
                  <a:pt x="849" y="223"/>
                  <a:pt x="823" y="223"/>
                </a:cubicBezTo>
                <a:cubicBezTo>
                  <a:pt x="798" y="223"/>
                  <a:pt x="763" y="224"/>
                  <a:pt x="720" y="224"/>
                </a:cubicBezTo>
                <a:cubicBezTo>
                  <a:pt x="641" y="224"/>
                  <a:pt x="536" y="219"/>
                  <a:pt x="425" y="188"/>
                </a:cubicBezTo>
                <a:cubicBezTo>
                  <a:pt x="205" y="131"/>
                  <a:pt x="65" y="0"/>
                  <a:pt x="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0"/>
          <p:cNvSpPr/>
          <p:nvPr/>
        </p:nvSpPr>
        <p:spPr>
          <a:xfrm flipH="1">
            <a:off x="8525262" y="2172842"/>
            <a:ext cx="47900" cy="78892"/>
          </a:xfrm>
          <a:custGeom>
            <a:rect b="b" l="l" r="r" t="t"/>
            <a:pathLst>
              <a:path extrusionOk="0" h="1629" w="989">
                <a:moveTo>
                  <a:pt x="750" y="0"/>
                </a:moveTo>
                <a:cubicBezTo>
                  <a:pt x="486" y="0"/>
                  <a:pt x="75" y="118"/>
                  <a:pt x="38" y="826"/>
                </a:cubicBezTo>
                <a:cubicBezTo>
                  <a:pt x="1" y="1497"/>
                  <a:pt x="402" y="1628"/>
                  <a:pt x="694" y="1628"/>
                </a:cubicBezTo>
                <a:cubicBezTo>
                  <a:pt x="856" y="1628"/>
                  <a:pt x="984" y="1588"/>
                  <a:pt x="985" y="1576"/>
                </a:cubicBezTo>
                <a:cubicBezTo>
                  <a:pt x="989" y="1555"/>
                  <a:pt x="981" y="618"/>
                  <a:pt x="977" y="213"/>
                </a:cubicBezTo>
                <a:cubicBezTo>
                  <a:pt x="977" y="101"/>
                  <a:pt x="888" y="4"/>
                  <a:pt x="773" y="1"/>
                </a:cubicBezTo>
                <a:cubicBezTo>
                  <a:pt x="766" y="0"/>
                  <a:pt x="758" y="0"/>
                  <a:pt x="750" y="0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0"/>
          <p:cNvSpPr/>
          <p:nvPr/>
        </p:nvSpPr>
        <p:spPr>
          <a:xfrm flipH="1">
            <a:off x="8536402" y="2188970"/>
            <a:ext cx="21940" cy="44168"/>
          </a:xfrm>
          <a:custGeom>
            <a:rect b="b" l="l" r="r" t="t"/>
            <a:pathLst>
              <a:path extrusionOk="0" h="912" w="453">
                <a:moveTo>
                  <a:pt x="295" y="1"/>
                </a:moveTo>
                <a:cubicBezTo>
                  <a:pt x="291" y="1"/>
                  <a:pt x="287" y="1"/>
                  <a:pt x="284" y="1"/>
                </a:cubicBezTo>
                <a:cubicBezTo>
                  <a:pt x="201" y="1"/>
                  <a:pt x="126" y="73"/>
                  <a:pt x="83" y="152"/>
                </a:cubicBezTo>
                <a:cubicBezTo>
                  <a:pt x="40" y="231"/>
                  <a:pt x="7" y="332"/>
                  <a:pt x="4" y="440"/>
                </a:cubicBezTo>
                <a:cubicBezTo>
                  <a:pt x="0" y="647"/>
                  <a:pt x="98" y="852"/>
                  <a:pt x="244" y="902"/>
                </a:cubicBezTo>
                <a:cubicBezTo>
                  <a:pt x="267" y="909"/>
                  <a:pt x="289" y="912"/>
                  <a:pt x="310" y="912"/>
                </a:cubicBezTo>
                <a:cubicBezTo>
                  <a:pt x="354" y="912"/>
                  <a:pt x="391" y="899"/>
                  <a:pt x="413" y="884"/>
                </a:cubicBezTo>
                <a:cubicBezTo>
                  <a:pt x="446" y="859"/>
                  <a:pt x="453" y="838"/>
                  <a:pt x="449" y="834"/>
                </a:cubicBezTo>
                <a:cubicBezTo>
                  <a:pt x="449" y="834"/>
                  <a:pt x="449" y="834"/>
                  <a:pt x="448" y="834"/>
                </a:cubicBezTo>
                <a:cubicBezTo>
                  <a:pt x="443" y="834"/>
                  <a:pt x="428" y="850"/>
                  <a:pt x="399" y="859"/>
                </a:cubicBezTo>
                <a:cubicBezTo>
                  <a:pt x="382" y="865"/>
                  <a:pt x="360" y="870"/>
                  <a:pt x="335" y="870"/>
                </a:cubicBezTo>
                <a:cubicBezTo>
                  <a:pt x="313" y="870"/>
                  <a:pt x="288" y="866"/>
                  <a:pt x="262" y="856"/>
                </a:cubicBezTo>
                <a:cubicBezTo>
                  <a:pt x="155" y="809"/>
                  <a:pt x="72" y="630"/>
                  <a:pt x="80" y="440"/>
                </a:cubicBezTo>
                <a:cubicBezTo>
                  <a:pt x="80" y="346"/>
                  <a:pt x="105" y="256"/>
                  <a:pt x="144" y="185"/>
                </a:cubicBezTo>
                <a:cubicBezTo>
                  <a:pt x="180" y="109"/>
                  <a:pt x="230" y="59"/>
                  <a:pt x="287" y="52"/>
                </a:cubicBezTo>
                <a:cubicBezTo>
                  <a:pt x="294" y="50"/>
                  <a:pt x="301" y="50"/>
                  <a:pt x="307" y="50"/>
                </a:cubicBezTo>
                <a:cubicBezTo>
                  <a:pt x="351" y="50"/>
                  <a:pt x="382" y="81"/>
                  <a:pt x="392" y="109"/>
                </a:cubicBezTo>
                <a:cubicBezTo>
                  <a:pt x="403" y="138"/>
                  <a:pt x="395" y="160"/>
                  <a:pt x="403" y="160"/>
                </a:cubicBezTo>
                <a:cubicBezTo>
                  <a:pt x="403" y="160"/>
                  <a:pt x="403" y="160"/>
                  <a:pt x="404" y="160"/>
                </a:cubicBezTo>
                <a:cubicBezTo>
                  <a:pt x="409" y="160"/>
                  <a:pt x="424" y="141"/>
                  <a:pt x="421" y="102"/>
                </a:cubicBezTo>
                <a:cubicBezTo>
                  <a:pt x="417" y="80"/>
                  <a:pt x="406" y="55"/>
                  <a:pt x="381" y="34"/>
                </a:cubicBezTo>
                <a:cubicBezTo>
                  <a:pt x="362" y="14"/>
                  <a:pt x="328" y="1"/>
                  <a:pt x="295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0"/>
          <p:cNvSpPr/>
          <p:nvPr/>
        </p:nvSpPr>
        <p:spPr>
          <a:xfrm flipH="1">
            <a:off x="7886453" y="2413760"/>
            <a:ext cx="955428" cy="792751"/>
          </a:xfrm>
          <a:custGeom>
            <a:rect b="b" l="l" r="r" t="t"/>
            <a:pathLst>
              <a:path extrusionOk="0" h="16369" w="19727">
                <a:moveTo>
                  <a:pt x="10287" y="1"/>
                </a:moveTo>
                <a:cubicBezTo>
                  <a:pt x="9167" y="112"/>
                  <a:pt x="8586" y="1436"/>
                  <a:pt x="8586" y="1436"/>
                </a:cubicBezTo>
                <a:cubicBezTo>
                  <a:pt x="8123" y="316"/>
                  <a:pt x="6378" y="152"/>
                  <a:pt x="6378" y="152"/>
                </a:cubicBezTo>
                <a:lnTo>
                  <a:pt x="6378" y="152"/>
                </a:lnTo>
                <a:lnTo>
                  <a:pt x="6411" y="1310"/>
                </a:lnTo>
                <a:cubicBezTo>
                  <a:pt x="5851" y="1346"/>
                  <a:pt x="5008" y="1490"/>
                  <a:pt x="4584" y="1644"/>
                </a:cubicBezTo>
                <a:cubicBezTo>
                  <a:pt x="3611" y="1996"/>
                  <a:pt x="2757" y="2470"/>
                  <a:pt x="2092" y="3248"/>
                </a:cubicBezTo>
                <a:cubicBezTo>
                  <a:pt x="1536" y="3899"/>
                  <a:pt x="1199" y="4706"/>
                  <a:pt x="1070" y="5553"/>
                </a:cubicBezTo>
                <a:lnTo>
                  <a:pt x="0" y="12474"/>
                </a:lnTo>
                <a:lnTo>
                  <a:pt x="3877" y="12843"/>
                </a:lnTo>
                <a:lnTo>
                  <a:pt x="4501" y="7588"/>
                </a:lnTo>
                <a:lnTo>
                  <a:pt x="4584" y="11526"/>
                </a:lnTo>
                <a:lnTo>
                  <a:pt x="4627" y="15794"/>
                </a:lnTo>
                <a:lnTo>
                  <a:pt x="14699" y="16368"/>
                </a:lnTo>
                <a:lnTo>
                  <a:pt x="14699" y="16368"/>
                </a:lnTo>
                <a:lnTo>
                  <a:pt x="14027" y="11677"/>
                </a:lnTo>
                <a:lnTo>
                  <a:pt x="13482" y="6831"/>
                </a:lnTo>
                <a:lnTo>
                  <a:pt x="13482" y="6831"/>
                </a:lnTo>
                <a:lnTo>
                  <a:pt x="17527" y="9110"/>
                </a:lnTo>
                <a:lnTo>
                  <a:pt x="19727" y="6296"/>
                </a:lnTo>
                <a:cubicBezTo>
                  <a:pt x="19727" y="6296"/>
                  <a:pt x="14763" y="2962"/>
                  <a:pt x="14278" y="2682"/>
                </a:cubicBezTo>
                <a:cubicBezTo>
                  <a:pt x="12067" y="1389"/>
                  <a:pt x="10947" y="1296"/>
                  <a:pt x="10280" y="1260"/>
                </a:cubicBezTo>
                <a:lnTo>
                  <a:pt x="10287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40"/>
          <p:cNvSpPr/>
          <p:nvPr/>
        </p:nvSpPr>
        <p:spPr>
          <a:xfrm flipH="1">
            <a:off x="8576745" y="2496701"/>
            <a:ext cx="61025" cy="275567"/>
          </a:xfrm>
          <a:custGeom>
            <a:rect b="b" l="l" r="r" t="t"/>
            <a:pathLst>
              <a:path extrusionOk="0" h="5690" w="1260">
                <a:moveTo>
                  <a:pt x="18" y="0"/>
                </a:moveTo>
                <a:cubicBezTo>
                  <a:pt x="0" y="22"/>
                  <a:pt x="359" y="141"/>
                  <a:pt x="689" y="596"/>
                </a:cubicBezTo>
                <a:cubicBezTo>
                  <a:pt x="855" y="823"/>
                  <a:pt x="1001" y="1128"/>
                  <a:pt x="1080" y="1486"/>
                </a:cubicBezTo>
                <a:cubicBezTo>
                  <a:pt x="1160" y="1845"/>
                  <a:pt x="1163" y="2258"/>
                  <a:pt x="1102" y="2678"/>
                </a:cubicBezTo>
                <a:cubicBezTo>
                  <a:pt x="969" y="3529"/>
                  <a:pt x="661" y="4254"/>
                  <a:pt x="499" y="4796"/>
                </a:cubicBezTo>
                <a:cubicBezTo>
                  <a:pt x="413" y="5069"/>
                  <a:pt x="352" y="5291"/>
                  <a:pt x="320" y="5445"/>
                </a:cubicBezTo>
                <a:cubicBezTo>
                  <a:pt x="284" y="5599"/>
                  <a:pt x="273" y="5686"/>
                  <a:pt x="280" y="5690"/>
                </a:cubicBezTo>
                <a:cubicBezTo>
                  <a:pt x="287" y="5690"/>
                  <a:pt x="312" y="5607"/>
                  <a:pt x="355" y="5453"/>
                </a:cubicBezTo>
                <a:cubicBezTo>
                  <a:pt x="403" y="5302"/>
                  <a:pt x="471" y="5087"/>
                  <a:pt x="564" y="4817"/>
                </a:cubicBezTo>
                <a:cubicBezTo>
                  <a:pt x="657" y="4552"/>
                  <a:pt x="776" y="4236"/>
                  <a:pt x="894" y="3881"/>
                </a:cubicBezTo>
                <a:cubicBezTo>
                  <a:pt x="1016" y="3525"/>
                  <a:pt x="1135" y="3127"/>
                  <a:pt x="1195" y="2692"/>
                </a:cubicBezTo>
                <a:cubicBezTo>
                  <a:pt x="1260" y="2261"/>
                  <a:pt x="1256" y="1838"/>
                  <a:pt x="1167" y="1465"/>
                </a:cubicBezTo>
                <a:cubicBezTo>
                  <a:pt x="1080" y="1095"/>
                  <a:pt x="923" y="783"/>
                  <a:pt x="747" y="557"/>
                </a:cubicBezTo>
                <a:cubicBezTo>
                  <a:pt x="567" y="327"/>
                  <a:pt x="381" y="184"/>
                  <a:pt x="244" y="104"/>
                </a:cubicBezTo>
                <a:cubicBezTo>
                  <a:pt x="173" y="65"/>
                  <a:pt x="118" y="36"/>
                  <a:pt x="80" y="22"/>
                </a:cubicBezTo>
                <a:cubicBezTo>
                  <a:pt x="40" y="8"/>
                  <a:pt x="18" y="0"/>
                  <a:pt x="1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40"/>
          <p:cNvSpPr/>
          <p:nvPr/>
        </p:nvSpPr>
        <p:spPr>
          <a:xfrm flipH="1">
            <a:off x="8185949" y="2500328"/>
            <a:ext cx="35876" cy="182823"/>
          </a:xfrm>
          <a:custGeom>
            <a:rect b="b" l="l" r="r" t="t"/>
            <a:pathLst>
              <a:path extrusionOk="0" h="5960" w="743">
                <a:moveTo>
                  <a:pt x="7" y="1"/>
                </a:moveTo>
                <a:cubicBezTo>
                  <a:pt x="7" y="1"/>
                  <a:pt x="7" y="1"/>
                  <a:pt x="7" y="1"/>
                </a:cubicBezTo>
                <a:cubicBezTo>
                  <a:pt x="0" y="1"/>
                  <a:pt x="7" y="87"/>
                  <a:pt x="25" y="234"/>
                </a:cubicBezTo>
                <a:cubicBezTo>
                  <a:pt x="47" y="407"/>
                  <a:pt x="72" y="622"/>
                  <a:pt x="104" y="873"/>
                </a:cubicBezTo>
                <a:cubicBezTo>
                  <a:pt x="172" y="1433"/>
                  <a:pt x="259" y="2169"/>
                  <a:pt x="359" y="2980"/>
                </a:cubicBezTo>
                <a:cubicBezTo>
                  <a:pt x="456" y="3795"/>
                  <a:pt x="545" y="4530"/>
                  <a:pt x="614" y="5087"/>
                </a:cubicBezTo>
                <a:cubicBezTo>
                  <a:pt x="646" y="5342"/>
                  <a:pt x="675" y="5557"/>
                  <a:pt x="696" y="5726"/>
                </a:cubicBezTo>
                <a:cubicBezTo>
                  <a:pt x="714" y="5877"/>
                  <a:pt x="728" y="5959"/>
                  <a:pt x="736" y="5959"/>
                </a:cubicBezTo>
                <a:cubicBezTo>
                  <a:pt x="743" y="5959"/>
                  <a:pt x="739" y="5877"/>
                  <a:pt x="732" y="5723"/>
                </a:cubicBezTo>
                <a:cubicBezTo>
                  <a:pt x="725" y="5572"/>
                  <a:pt x="707" y="5352"/>
                  <a:pt x="682" y="5080"/>
                </a:cubicBezTo>
                <a:cubicBezTo>
                  <a:pt x="635" y="4542"/>
                  <a:pt x="552" y="3795"/>
                  <a:pt x="456" y="2969"/>
                </a:cubicBezTo>
                <a:cubicBezTo>
                  <a:pt x="355" y="2148"/>
                  <a:pt x="254" y="1401"/>
                  <a:pt x="168" y="866"/>
                </a:cubicBezTo>
                <a:cubicBezTo>
                  <a:pt x="129" y="597"/>
                  <a:pt x="90" y="382"/>
                  <a:pt x="60" y="231"/>
                </a:cubicBezTo>
                <a:cubicBezTo>
                  <a:pt x="33" y="83"/>
                  <a:pt x="15" y="1"/>
                  <a:pt x="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0"/>
          <p:cNvSpPr/>
          <p:nvPr/>
        </p:nvSpPr>
        <p:spPr>
          <a:xfrm flipH="1">
            <a:off x="8445107" y="2451321"/>
            <a:ext cx="90617" cy="42279"/>
          </a:xfrm>
          <a:custGeom>
            <a:rect b="b" l="l" r="r" t="t"/>
            <a:pathLst>
              <a:path extrusionOk="0" h="873" w="1871">
                <a:moveTo>
                  <a:pt x="1697" y="1"/>
                </a:moveTo>
                <a:cubicBezTo>
                  <a:pt x="1642" y="1"/>
                  <a:pt x="1576" y="12"/>
                  <a:pt x="1508" y="44"/>
                </a:cubicBezTo>
                <a:cubicBezTo>
                  <a:pt x="1400" y="90"/>
                  <a:pt x="1296" y="198"/>
                  <a:pt x="1228" y="334"/>
                </a:cubicBezTo>
                <a:cubicBezTo>
                  <a:pt x="1195" y="403"/>
                  <a:pt x="1167" y="478"/>
                  <a:pt x="1145" y="554"/>
                </a:cubicBezTo>
                <a:cubicBezTo>
                  <a:pt x="1120" y="629"/>
                  <a:pt x="1109" y="726"/>
                  <a:pt x="1074" y="761"/>
                </a:cubicBezTo>
                <a:cubicBezTo>
                  <a:pt x="1066" y="771"/>
                  <a:pt x="1058" y="775"/>
                  <a:pt x="1048" y="775"/>
                </a:cubicBezTo>
                <a:cubicBezTo>
                  <a:pt x="1039" y="775"/>
                  <a:pt x="1028" y="772"/>
                  <a:pt x="1013" y="765"/>
                </a:cubicBezTo>
                <a:cubicBezTo>
                  <a:pt x="976" y="751"/>
                  <a:pt x="940" y="733"/>
                  <a:pt x="905" y="718"/>
                </a:cubicBezTo>
                <a:cubicBezTo>
                  <a:pt x="832" y="686"/>
                  <a:pt x="764" y="654"/>
                  <a:pt x="696" y="622"/>
                </a:cubicBezTo>
                <a:cubicBezTo>
                  <a:pt x="574" y="568"/>
                  <a:pt x="456" y="514"/>
                  <a:pt x="341" y="463"/>
                </a:cubicBezTo>
                <a:cubicBezTo>
                  <a:pt x="160" y="386"/>
                  <a:pt x="37" y="340"/>
                  <a:pt x="12" y="340"/>
                </a:cubicBezTo>
                <a:cubicBezTo>
                  <a:pt x="9" y="340"/>
                  <a:pt x="8" y="341"/>
                  <a:pt x="7" y="342"/>
                </a:cubicBezTo>
                <a:cubicBezTo>
                  <a:pt x="0" y="356"/>
                  <a:pt x="118" y="425"/>
                  <a:pt x="312" y="525"/>
                </a:cubicBezTo>
                <a:cubicBezTo>
                  <a:pt x="423" y="582"/>
                  <a:pt x="539" y="640"/>
                  <a:pt x="657" y="700"/>
                </a:cubicBezTo>
                <a:cubicBezTo>
                  <a:pt x="725" y="736"/>
                  <a:pt x="794" y="769"/>
                  <a:pt x="865" y="804"/>
                </a:cubicBezTo>
                <a:cubicBezTo>
                  <a:pt x="901" y="819"/>
                  <a:pt x="933" y="837"/>
                  <a:pt x="976" y="855"/>
                </a:cubicBezTo>
                <a:cubicBezTo>
                  <a:pt x="998" y="866"/>
                  <a:pt x="1023" y="873"/>
                  <a:pt x="1056" y="873"/>
                </a:cubicBezTo>
                <a:cubicBezTo>
                  <a:pt x="1091" y="869"/>
                  <a:pt x="1124" y="851"/>
                  <a:pt x="1142" y="829"/>
                </a:cubicBezTo>
                <a:cubicBezTo>
                  <a:pt x="1185" y="783"/>
                  <a:pt x="1195" y="736"/>
                  <a:pt x="1206" y="697"/>
                </a:cubicBezTo>
                <a:cubicBezTo>
                  <a:pt x="1217" y="657"/>
                  <a:pt x="1224" y="618"/>
                  <a:pt x="1235" y="582"/>
                </a:cubicBezTo>
                <a:cubicBezTo>
                  <a:pt x="1256" y="506"/>
                  <a:pt x="1278" y="435"/>
                  <a:pt x="1311" y="374"/>
                </a:cubicBezTo>
                <a:cubicBezTo>
                  <a:pt x="1364" y="245"/>
                  <a:pt x="1450" y="152"/>
                  <a:pt x="1540" y="105"/>
                </a:cubicBezTo>
                <a:cubicBezTo>
                  <a:pt x="1619" y="59"/>
                  <a:pt x="1689" y="47"/>
                  <a:pt x="1745" y="47"/>
                </a:cubicBezTo>
                <a:cubicBezTo>
                  <a:pt x="1809" y="47"/>
                  <a:pt x="1852" y="64"/>
                  <a:pt x="1863" y="64"/>
                </a:cubicBezTo>
                <a:cubicBezTo>
                  <a:pt x="1865" y="64"/>
                  <a:pt x="1866" y="63"/>
                  <a:pt x="1866" y="62"/>
                </a:cubicBezTo>
                <a:cubicBezTo>
                  <a:pt x="1871" y="58"/>
                  <a:pt x="1845" y="29"/>
                  <a:pt x="1780" y="11"/>
                </a:cubicBezTo>
                <a:cubicBezTo>
                  <a:pt x="1758" y="5"/>
                  <a:pt x="1729" y="1"/>
                  <a:pt x="169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40"/>
          <p:cNvSpPr/>
          <p:nvPr/>
        </p:nvSpPr>
        <p:spPr>
          <a:xfrm flipH="1">
            <a:off x="8345337" y="2447302"/>
            <a:ext cx="68338" cy="49108"/>
          </a:xfrm>
          <a:custGeom>
            <a:rect b="b" l="l" r="r" t="t"/>
            <a:pathLst>
              <a:path extrusionOk="0" h="1014" w="1411">
                <a:moveTo>
                  <a:pt x="29" y="0"/>
                </a:moveTo>
                <a:cubicBezTo>
                  <a:pt x="12" y="0"/>
                  <a:pt x="3" y="3"/>
                  <a:pt x="3" y="5"/>
                </a:cubicBezTo>
                <a:cubicBezTo>
                  <a:pt x="0" y="23"/>
                  <a:pt x="126" y="37"/>
                  <a:pt x="262" y="170"/>
                </a:cubicBezTo>
                <a:cubicBezTo>
                  <a:pt x="401" y="296"/>
                  <a:pt x="502" y="543"/>
                  <a:pt x="545" y="838"/>
                </a:cubicBezTo>
                <a:cubicBezTo>
                  <a:pt x="552" y="869"/>
                  <a:pt x="557" y="906"/>
                  <a:pt x="563" y="934"/>
                </a:cubicBezTo>
                <a:lnTo>
                  <a:pt x="578" y="1013"/>
                </a:lnTo>
                <a:lnTo>
                  <a:pt x="638" y="967"/>
                </a:lnTo>
                <a:cubicBezTo>
                  <a:pt x="1080" y="632"/>
                  <a:pt x="1410" y="360"/>
                  <a:pt x="1396" y="339"/>
                </a:cubicBezTo>
                <a:cubicBezTo>
                  <a:pt x="1396" y="338"/>
                  <a:pt x="1395" y="337"/>
                  <a:pt x="1393" y="337"/>
                </a:cubicBezTo>
                <a:cubicBezTo>
                  <a:pt x="1354" y="337"/>
                  <a:pt x="1039" y="551"/>
                  <a:pt x="645" y="841"/>
                </a:cubicBezTo>
                <a:lnTo>
                  <a:pt x="645" y="841"/>
                </a:lnTo>
                <a:cubicBezTo>
                  <a:pt x="644" y="834"/>
                  <a:pt x="643" y="827"/>
                  <a:pt x="643" y="819"/>
                </a:cubicBezTo>
                <a:cubicBezTo>
                  <a:pt x="613" y="672"/>
                  <a:pt x="578" y="529"/>
                  <a:pt x="524" y="407"/>
                </a:cubicBezTo>
                <a:cubicBezTo>
                  <a:pt x="466" y="281"/>
                  <a:pt x="388" y="185"/>
                  <a:pt x="308" y="120"/>
                </a:cubicBezTo>
                <a:cubicBezTo>
                  <a:pt x="186" y="19"/>
                  <a:pt x="77" y="0"/>
                  <a:pt x="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40"/>
          <p:cNvSpPr/>
          <p:nvPr/>
        </p:nvSpPr>
        <p:spPr>
          <a:xfrm flipH="1">
            <a:off x="8417986" y="2476360"/>
            <a:ext cx="15014" cy="131148"/>
          </a:xfrm>
          <a:custGeom>
            <a:rect b="b" l="l" r="r" t="t"/>
            <a:pathLst>
              <a:path extrusionOk="0" h="2708" w="310">
                <a:moveTo>
                  <a:pt x="15" y="1"/>
                </a:moveTo>
                <a:cubicBezTo>
                  <a:pt x="0" y="4"/>
                  <a:pt x="4" y="155"/>
                  <a:pt x="22" y="403"/>
                </a:cubicBezTo>
                <a:cubicBezTo>
                  <a:pt x="40" y="647"/>
                  <a:pt x="68" y="988"/>
                  <a:pt x="104" y="1361"/>
                </a:cubicBezTo>
                <a:cubicBezTo>
                  <a:pt x="172" y="2000"/>
                  <a:pt x="241" y="2535"/>
                  <a:pt x="277" y="2671"/>
                </a:cubicBezTo>
                <a:lnTo>
                  <a:pt x="280" y="2675"/>
                </a:lnTo>
                <a:cubicBezTo>
                  <a:pt x="291" y="2696"/>
                  <a:pt x="298" y="2707"/>
                  <a:pt x="302" y="2707"/>
                </a:cubicBezTo>
                <a:cubicBezTo>
                  <a:pt x="305" y="2703"/>
                  <a:pt x="305" y="2693"/>
                  <a:pt x="298" y="2668"/>
                </a:cubicBezTo>
                <a:lnTo>
                  <a:pt x="302" y="2668"/>
                </a:lnTo>
                <a:cubicBezTo>
                  <a:pt x="309" y="2531"/>
                  <a:pt x="270" y="1992"/>
                  <a:pt x="202" y="1350"/>
                </a:cubicBezTo>
                <a:cubicBezTo>
                  <a:pt x="166" y="977"/>
                  <a:pt x="123" y="635"/>
                  <a:pt x="90" y="395"/>
                </a:cubicBezTo>
                <a:cubicBezTo>
                  <a:pt x="58" y="151"/>
                  <a:pt x="29" y="1"/>
                  <a:pt x="1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40"/>
          <p:cNvSpPr/>
          <p:nvPr/>
        </p:nvSpPr>
        <p:spPr>
          <a:xfrm flipH="1">
            <a:off x="8664842" y="2980529"/>
            <a:ext cx="156195" cy="39519"/>
          </a:xfrm>
          <a:custGeom>
            <a:rect b="b" l="l" r="r" t="t"/>
            <a:pathLst>
              <a:path extrusionOk="0" h="816" w="3225">
                <a:moveTo>
                  <a:pt x="47" y="1"/>
                </a:moveTo>
                <a:cubicBezTo>
                  <a:pt x="19" y="1"/>
                  <a:pt x="4" y="3"/>
                  <a:pt x="4" y="7"/>
                </a:cubicBezTo>
                <a:cubicBezTo>
                  <a:pt x="1" y="21"/>
                  <a:pt x="184" y="54"/>
                  <a:pt x="478" y="110"/>
                </a:cubicBezTo>
                <a:cubicBezTo>
                  <a:pt x="773" y="172"/>
                  <a:pt x="1178" y="254"/>
                  <a:pt x="1624" y="365"/>
                </a:cubicBezTo>
                <a:cubicBezTo>
                  <a:pt x="2065" y="477"/>
                  <a:pt x="2464" y="595"/>
                  <a:pt x="2751" y="682"/>
                </a:cubicBezTo>
                <a:cubicBezTo>
                  <a:pt x="3009" y="763"/>
                  <a:pt x="3181" y="816"/>
                  <a:pt x="3212" y="816"/>
                </a:cubicBezTo>
                <a:cubicBezTo>
                  <a:pt x="3215" y="816"/>
                  <a:pt x="3217" y="815"/>
                  <a:pt x="3217" y="814"/>
                </a:cubicBezTo>
                <a:cubicBezTo>
                  <a:pt x="3224" y="800"/>
                  <a:pt x="3052" y="725"/>
                  <a:pt x="2772" y="617"/>
                </a:cubicBezTo>
                <a:cubicBezTo>
                  <a:pt x="2489" y="513"/>
                  <a:pt x="2090" y="384"/>
                  <a:pt x="1645" y="272"/>
                </a:cubicBezTo>
                <a:cubicBezTo>
                  <a:pt x="1200" y="161"/>
                  <a:pt x="787" y="85"/>
                  <a:pt x="489" y="46"/>
                </a:cubicBezTo>
                <a:cubicBezTo>
                  <a:pt x="275" y="15"/>
                  <a:pt x="118" y="1"/>
                  <a:pt x="4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40"/>
          <p:cNvSpPr/>
          <p:nvPr/>
        </p:nvSpPr>
        <p:spPr>
          <a:xfrm flipH="1">
            <a:off x="8663486" y="2961205"/>
            <a:ext cx="142392" cy="59666"/>
          </a:xfrm>
          <a:custGeom>
            <a:rect b="b" l="l" r="r" t="t"/>
            <a:pathLst>
              <a:path extrusionOk="0" h="1232" w="2940">
                <a:moveTo>
                  <a:pt x="17" y="1"/>
                </a:moveTo>
                <a:cubicBezTo>
                  <a:pt x="9" y="1"/>
                  <a:pt x="4" y="2"/>
                  <a:pt x="4" y="4"/>
                </a:cubicBezTo>
                <a:cubicBezTo>
                  <a:pt x="1" y="18"/>
                  <a:pt x="173" y="75"/>
                  <a:pt x="449" y="165"/>
                </a:cubicBezTo>
                <a:cubicBezTo>
                  <a:pt x="725" y="255"/>
                  <a:pt x="1109" y="377"/>
                  <a:pt x="1526" y="524"/>
                </a:cubicBezTo>
                <a:cubicBezTo>
                  <a:pt x="1734" y="600"/>
                  <a:pt x="1931" y="671"/>
                  <a:pt x="2114" y="736"/>
                </a:cubicBezTo>
                <a:cubicBezTo>
                  <a:pt x="2297" y="804"/>
                  <a:pt x="2459" y="862"/>
                  <a:pt x="2585" y="930"/>
                </a:cubicBezTo>
                <a:cubicBezTo>
                  <a:pt x="2835" y="1060"/>
                  <a:pt x="2912" y="1232"/>
                  <a:pt x="2925" y="1232"/>
                </a:cubicBezTo>
                <a:cubicBezTo>
                  <a:pt x="2926" y="1232"/>
                  <a:pt x="2926" y="1231"/>
                  <a:pt x="2926" y="1231"/>
                </a:cubicBezTo>
                <a:cubicBezTo>
                  <a:pt x="2940" y="1231"/>
                  <a:pt x="2883" y="1031"/>
                  <a:pt x="2617" y="872"/>
                </a:cubicBezTo>
                <a:cubicBezTo>
                  <a:pt x="2491" y="789"/>
                  <a:pt x="2326" y="725"/>
                  <a:pt x="2146" y="653"/>
                </a:cubicBezTo>
                <a:cubicBezTo>
                  <a:pt x="1967" y="582"/>
                  <a:pt x="1770" y="506"/>
                  <a:pt x="1558" y="435"/>
                </a:cubicBezTo>
                <a:cubicBezTo>
                  <a:pt x="1138" y="287"/>
                  <a:pt x="751" y="173"/>
                  <a:pt x="467" y="97"/>
                </a:cubicBezTo>
                <a:cubicBezTo>
                  <a:pt x="228" y="36"/>
                  <a:pt x="62" y="1"/>
                  <a:pt x="1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40"/>
          <p:cNvSpPr/>
          <p:nvPr/>
        </p:nvSpPr>
        <p:spPr>
          <a:xfrm flipH="1">
            <a:off x="7904655" y="2700936"/>
            <a:ext cx="77250" cy="110469"/>
          </a:xfrm>
          <a:custGeom>
            <a:rect b="b" l="l" r="r" t="t"/>
            <a:pathLst>
              <a:path extrusionOk="0" h="2281" w="1595">
                <a:moveTo>
                  <a:pt x="1572" y="0"/>
                </a:moveTo>
                <a:cubicBezTo>
                  <a:pt x="1555" y="0"/>
                  <a:pt x="1446" y="107"/>
                  <a:pt x="1285" y="288"/>
                </a:cubicBezTo>
                <a:cubicBezTo>
                  <a:pt x="1121" y="478"/>
                  <a:pt x="902" y="751"/>
                  <a:pt x="687" y="1067"/>
                </a:cubicBezTo>
                <a:cubicBezTo>
                  <a:pt x="467" y="1382"/>
                  <a:pt x="291" y="1684"/>
                  <a:pt x="177" y="1907"/>
                </a:cubicBezTo>
                <a:cubicBezTo>
                  <a:pt x="58" y="2129"/>
                  <a:pt x="1" y="2273"/>
                  <a:pt x="11" y="2280"/>
                </a:cubicBezTo>
                <a:cubicBezTo>
                  <a:pt x="11" y="2280"/>
                  <a:pt x="12" y="2280"/>
                  <a:pt x="12" y="2280"/>
                </a:cubicBezTo>
                <a:cubicBezTo>
                  <a:pt x="42" y="2280"/>
                  <a:pt x="335" y="1742"/>
                  <a:pt x="765" y="1121"/>
                </a:cubicBezTo>
                <a:cubicBezTo>
                  <a:pt x="1192" y="493"/>
                  <a:pt x="1595" y="22"/>
                  <a:pt x="1573" y="1"/>
                </a:cubicBezTo>
                <a:cubicBezTo>
                  <a:pt x="1573" y="1"/>
                  <a:pt x="1572" y="0"/>
                  <a:pt x="157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40"/>
          <p:cNvSpPr/>
          <p:nvPr/>
        </p:nvSpPr>
        <p:spPr>
          <a:xfrm flipH="1">
            <a:off x="7907803" y="2703357"/>
            <a:ext cx="88196" cy="85963"/>
          </a:xfrm>
          <a:custGeom>
            <a:rect b="b" l="l" r="r" t="t"/>
            <a:pathLst>
              <a:path extrusionOk="0" h="1775" w="1821">
                <a:moveTo>
                  <a:pt x="1799" y="0"/>
                </a:moveTo>
                <a:cubicBezTo>
                  <a:pt x="1777" y="0"/>
                  <a:pt x="1650" y="58"/>
                  <a:pt x="1465" y="166"/>
                </a:cubicBezTo>
                <a:cubicBezTo>
                  <a:pt x="1268" y="288"/>
                  <a:pt x="1006" y="479"/>
                  <a:pt x="754" y="729"/>
                </a:cubicBezTo>
                <a:cubicBezTo>
                  <a:pt x="499" y="981"/>
                  <a:pt x="306" y="1239"/>
                  <a:pt x="184" y="1437"/>
                </a:cubicBezTo>
                <a:cubicBezTo>
                  <a:pt x="58" y="1634"/>
                  <a:pt x="1" y="1767"/>
                  <a:pt x="12" y="1774"/>
                </a:cubicBezTo>
                <a:cubicBezTo>
                  <a:pt x="12" y="1775"/>
                  <a:pt x="13" y="1775"/>
                  <a:pt x="13" y="1775"/>
                </a:cubicBezTo>
                <a:cubicBezTo>
                  <a:pt x="48" y="1775"/>
                  <a:pt x="327" y="1282"/>
                  <a:pt x="823" y="798"/>
                </a:cubicBezTo>
                <a:cubicBezTo>
                  <a:pt x="1318" y="306"/>
                  <a:pt x="1821" y="27"/>
                  <a:pt x="1803" y="2"/>
                </a:cubicBezTo>
                <a:cubicBezTo>
                  <a:pt x="1803" y="1"/>
                  <a:pt x="1801" y="0"/>
                  <a:pt x="179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40"/>
          <p:cNvSpPr/>
          <p:nvPr/>
        </p:nvSpPr>
        <p:spPr>
          <a:xfrm flipH="1">
            <a:off x="8477460" y="2606156"/>
            <a:ext cx="42136" cy="39906"/>
          </a:xfrm>
          <a:custGeom>
            <a:rect b="b" l="l" r="r" t="t"/>
            <a:pathLst>
              <a:path extrusionOk="0" h="824" w="870">
                <a:moveTo>
                  <a:pt x="451" y="1"/>
                </a:moveTo>
                <a:cubicBezTo>
                  <a:pt x="401" y="1"/>
                  <a:pt x="348" y="16"/>
                  <a:pt x="302" y="38"/>
                </a:cubicBezTo>
                <a:lnTo>
                  <a:pt x="234" y="74"/>
                </a:lnTo>
                <a:cubicBezTo>
                  <a:pt x="148" y="113"/>
                  <a:pt x="77" y="181"/>
                  <a:pt x="52" y="271"/>
                </a:cubicBezTo>
                <a:cubicBezTo>
                  <a:pt x="1" y="458"/>
                  <a:pt x="80" y="695"/>
                  <a:pt x="249" y="784"/>
                </a:cubicBezTo>
                <a:cubicBezTo>
                  <a:pt x="301" y="811"/>
                  <a:pt x="357" y="824"/>
                  <a:pt x="415" y="824"/>
                </a:cubicBezTo>
                <a:cubicBezTo>
                  <a:pt x="608" y="824"/>
                  <a:pt x="807" y="684"/>
                  <a:pt x="837" y="490"/>
                </a:cubicBezTo>
                <a:cubicBezTo>
                  <a:pt x="870" y="278"/>
                  <a:pt x="704" y="52"/>
                  <a:pt x="499" y="6"/>
                </a:cubicBezTo>
                <a:cubicBezTo>
                  <a:pt x="484" y="2"/>
                  <a:pt x="468" y="1"/>
                  <a:pt x="4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40"/>
          <p:cNvSpPr/>
          <p:nvPr/>
        </p:nvSpPr>
        <p:spPr>
          <a:xfrm flipH="1">
            <a:off x="8740978" y="2809518"/>
            <a:ext cx="42330" cy="39858"/>
          </a:xfrm>
          <a:custGeom>
            <a:rect b="b" l="l" r="r" t="t"/>
            <a:pathLst>
              <a:path extrusionOk="0" h="823" w="874">
                <a:moveTo>
                  <a:pt x="448" y="1"/>
                </a:moveTo>
                <a:cubicBezTo>
                  <a:pt x="398" y="1"/>
                  <a:pt x="347" y="15"/>
                  <a:pt x="302" y="38"/>
                </a:cubicBezTo>
                <a:lnTo>
                  <a:pt x="234" y="71"/>
                </a:lnTo>
                <a:cubicBezTo>
                  <a:pt x="148" y="110"/>
                  <a:pt x="76" y="182"/>
                  <a:pt x="51" y="272"/>
                </a:cubicBezTo>
                <a:cubicBezTo>
                  <a:pt x="1" y="454"/>
                  <a:pt x="80" y="691"/>
                  <a:pt x="249" y="781"/>
                </a:cubicBezTo>
                <a:cubicBezTo>
                  <a:pt x="301" y="810"/>
                  <a:pt x="359" y="823"/>
                  <a:pt x="418" y="823"/>
                </a:cubicBezTo>
                <a:cubicBezTo>
                  <a:pt x="610" y="823"/>
                  <a:pt x="807" y="682"/>
                  <a:pt x="837" y="487"/>
                </a:cubicBezTo>
                <a:cubicBezTo>
                  <a:pt x="873" y="278"/>
                  <a:pt x="704" y="49"/>
                  <a:pt x="500" y="6"/>
                </a:cubicBezTo>
                <a:cubicBezTo>
                  <a:pt x="483" y="2"/>
                  <a:pt x="466" y="1"/>
                  <a:pt x="4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40"/>
          <p:cNvSpPr/>
          <p:nvPr/>
        </p:nvSpPr>
        <p:spPr>
          <a:xfrm flipH="1">
            <a:off x="8115528" y="2607318"/>
            <a:ext cx="42136" cy="39906"/>
          </a:xfrm>
          <a:custGeom>
            <a:rect b="b" l="l" r="r" t="t"/>
            <a:pathLst>
              <a:path extrusionOk="0" h="824" w="870">
                <a:moveTo>
                  <a:pt x="446" y="1"/>
                </a:moveTo>
                <a:cubicBezTo>
                  <a:pt x="396" y="1"/>
                  <a:pt x="347" y="15"/>
                  <a:pt x="302" y="39"/>
                </a:cubicBezTo>
                <a:lnTo>
                  <a:pt x="234" y="71"/>
                </a:lnTo>
                <a:cubicBezTo>
                  <a:pt x="148" y="111"/>
                  <a:pt x="76" y="182"/>
                  <a:pt x="51" y="272"/>
                </a:cubicBezTo>
                <a:cubicBezTo>
                  <a:pt x="1" y="456"/>
                  <a:pt x="80" y="692"/>
                  <a:pt x="249" y="782"/>
                </a:cubicBezTo>
                <a:cubicBezTo>
                  <a:pt x="301" y="810"/>
                  <a:pt x="359" y="823"/>
                  <a:pt x="418" y="823"/>
                </a:cubicBezTo>
                <a:cubicBezTo>
                  <a:pt x="610" y="823"/>
                  <a:pt x="807" y="683"/>
                  <a:pt x="837" y="487"/>
                </a:cubicBezTo>
                <a:cubicBezTo>
                  <a:pt x="870" y="279"/>
                  <a:pt x="704" y="50"/>
                  <a:pt x="499" y="7"/>
                </a:cubicBezTo>
                <a:cubicBezTo>
                  <a:pt x="481" y="3"/>
                  <a:pt x="463" y="1"/>
                  <a:pt x="4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40"/>
          <p:cNvSpPr/>
          <p:nvPr/>
        </p:nvSpPr>
        <p:spPr>
          <a:xfrm flipH="1">
            <a:off x="8196555" y="3085382"/>
            <a:ext cx="42282" cy="39955"/>
          </a:xfrm>
          <a:custGeom>
            <a:rect b="b" l="l" r="r" t="t"/>
            <a:pathLst>
              <a:path extrusionOk="0" h="825" w="873">
                <a:moveTo>
                  <a:pt x="452" y="1"/>
                </a:moveTo>
                <a:cubicBezTo>
                  <a:pt x="401" y="1"/>
                  <a:pt x="348" y="17"/>
                  <a:pt x="302" y="39"/>
                </a:cubicBezTo>
                <a:lnTo>
                  <a:pt x="234" y="71"/>
                </a:lnTo>
                <a:cubicBezTo>
                  <a:pt x="148" y="114"/>
                  <a:pt x="76" y="182"/>
                  <a:pt x="51" y="271"/>
                </a:cubicBezTo>
                <a:cubicBezTo>
                  <a:pt x="0" y="458"/>
                  <a:pt x="80" y="692"/>
                  <a:pt x="248" y="785"/>
                </a:cubicBezTo>
                <a:cubicBezTo>
                  <a:pt x="300" y="812"/>
                  <a:pt x="357" y="825"/>
                  <a:pt x="415" y="825"/>
                </a:cubicBezTo>
                <a:cubicBezTo>
                  <a:pt x="608" y="825"/>
                  <a:pt x="806" y="684"/>
                  <a:pt x="837" y="491"/>
                </a:cubicBezTo>
                <a:cubicBezTo>
                  <a:pt x="873" y="279"/>
                  <a:pt x="704" y="53"/>
                  <a:pt x="500" y="6"/>
                </a:cubicBezTo>
                <a:cubicBezTo>
                  <a:pt x="484" y="2"/>
                  <a:pt x="468" y="1"/>
                  <a:pt x="4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40"/>
          <p:cNvSpPr/>
          <p:nvPr/>
        </p:nvSpPr>
        <p:spPr>
          <a:xfrm flipH="1">
            <a:off x="8505260" y="3085382"/>
            <a:ext cx="42330" cy="39955"/>
          </a:xfrm>
          <a:custGeom>
            <a:rect b="b" l="l" r="r" t="t"/>
            <a:pathLst>
              <a:path extrusionOk="0" h="825" w="874">
                <a:moveTo>
                  <a:pt x="454" y="1"/>
                </a:moveTo>
                <a:cubicBezTo>
                  <a:pt x="403" y="1"/>
                  <a:pt x="352" y="17"/>
                  <a:pt x="306" y="39"/>
                </a:cubicBezTo>
                <a:lnTo>
                  <a:pt x="234" y="71"/>
                </a:lnTo>
                <a:cubicBezTo>
                  <a:pt x="151" y="114"/>
                  <a:pt x="80" y="182"/>
                  <a:pt x="55" y="271"/>
                </a:cubicBezTo>
                <a:cubicBezTo>
                  <a:pt x="1" y="458"/>
                  <a:pt x="80" y="692"/>
                  <a:pt x="252" y="785"/>
                </a:cubicBezTo>
                <a:cubicBezTo>
                  <a:pt x="304" y="812"/>
                  <a:pt x="361" y="825"/>
                  <a:pt x="419" y="825"/>
                </a:cubicBezTo>
                <a:cubicBezTo>
                  <a:pt x="612" y="825"/>
                  <a:pt x="811" y="684"/>
                  <a:pt x="841" y="491"/>
                </a:cubicBezTo>
                <a:cubicBezTo>
                  <a:pt x="873" y="279"/>
                  <a:pt x="704" y="53"/>
                  <a:pt x="504" y="6"/>
                </a:cubicBezTo>
                <a:cubicBezTo>
                  <a:pt x="487" y="2"/>
                  <a:pt x="471" y="1"/>
                  <a:pt x="45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40"/>
          <p:cNvSpPr/>
          <p:nvPr/>
        </p:nvSpPr>
        <p:spPr>
          <a:xfrm flipH="1">
            <a:off x="8382194" y="2911757"/>
            <a:ext cx="42330" cy="39858"/>
          </a:xfrm>
          <a:custGeom>
            <a:rect b="b" l="l" r="r" t="t"/>
            <a:pathLst>
              <a:path extrusionOk="0" h="823" w="874">
                <a:moveTo>
                  <a:pt x="449" y="0"/>
                </a:moveTo>
                <a:cubicBezTo>
                  <a:pt x="398" y="0"/>
                  <a:pt x="347" y="14"/>
                  <a:pt x="302" y="38"/>
                </a:cubicBezTo>
                <a:lnTo>
                  <a:pt x="234" y="70"/>
                </a:lnTo>
                <a:cubicBezTo>
                  <a:pt x="148" y="109"/>
                  <a:pt x="77" y="181"/>
                  <a:pt x="52" y="271"/>
                </a:cubicBezTo>
                <a:cubicBezTo>
                  <a:pt x="1" y="454"/>
                  <a:pt x="80" y="691"/>
                  <a:pt x="252" y="781"/>
                </a:cubicBezTo>
                <a:cubicBezTo>
                  <a:pt x="305" y="809"/>
                  <a:pt x="363" y="822"/>
                  <a:pt x="421" y="822"/>
                </a:cubicBezTo>
                <a:cubicBezTo>
                  <a:pt x="612" y="822"/>
                  <a:pt x="807" y="682"/>
                  <a:pt x="837" y="486"/>
                </a:cubicBezTo>
                <a:cubicBezTo>
                  <a:pt x="874" y="278"/>
                  <a:pt x="705" y="49"/>
                  <a:pt x="504" y="6"/>
                </a:cubicBezTo>
                <a:cubicBezTo>
                  <a:pt x="486" y="2"/>
                  <a:pt x="468" y="0"/>
                  <a:pt x="4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0"/>
          <p:cNvSpPr/>
          <p:nvPr/>
        </p:nvSpPr>
        <p:spPr>
          <a:xfrm flipH="1">
            <a:off x="8321364" y="2709072"/>
            <a:ext cx="23683" cy="22423"/>
          </a:xfrm>
          <a:custGeom>
            <a:rect b="b" l="l" r="r" t="t"/>
            <a:pathLst>
              <a:path extrusionOk="0" h="463" w="489">
                <a:moveTo>
                  <a:pt x="251" y="1"/>
                </a:moveTo>
                <a:cubicBezTo>
                  <a:pt x="223" y="1"/>
                  <a:pt x="195" y="10"/>
                  <a:pt x="169" y="23"/>
                </a:cubicBezTo>
                <a:lnTo>
                  <a:pt x="130" y="41"/>
                </a:lnTo>
                <a:cubicBezTo>
                  <a:pt x="83" y="63"/>
                  <a:pt x="44" y="102"/>
                  <a:pt x="29" y="152"/>
                </a:cubicBezTo>
                <a:cubicBezTo>
                  <a:pt x="1" y="257"/>
                  <a:pt x="44" y="389"/>
                  <a:pt x="140" y="439"/>
                </a:cubicBezTo>
                <a:cubicBezTo>
                  <a:pt x="170" y="455"/>
                  <a:pt x="203" y="463"/>
                  <a:pt x="236" y="463"/>
                </a:cubicBezTo>
                <a:cubicBezTo>
                  <a:pt x="343" y="463"/>
                  <a:pt x="454" y="384"/>
                  <a:pt x="470" y="275"/>
                </a:cubicBezTo>
                <a:cubicBezTo>
                  <a:pt x="489" y="156"/>
                  <a:pt x="395" y="30"/>
                  <a:pt x="281" y="5"/>
                </a:cubicBezTo>
                <a:cubicBezTo>
                  <a:pt x="271" y="2"/>
                  <a:pt x="261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40"/>
          <p:cNvSpPr/>
          <p:nvPr/>
        </p:nvSpPr>
        <p:spPr>
          <a:xfrm flipH="1">
            <a:off x="8287123" y="2555691"/>
            <a:ext cx="23683" cy="22472"/>
          </a:xfrm>
          <a:custGeom>
            <a:rect b="b" l="l" r="r" t="t"/>
            <a:pathLst>
              <a:path extrusionOk="0" h="464" w="489">
                <a:moveTo>
                  <a:pt x="257" y="1"/>
                </a:moveTo>
                <a:cubicBezTo>
                  <a:pt x="228" y="1"/>
                  <a:pt x="198" y="10"/>
                  <a:pt x="169" y="24"/>
                </a:cubicBezTo>
                <a:lnTo>
                  <a:pt x="130" y="42"/>
                </a:lnTo>
                <a:cubicBezTo>
                  <a:pt x="83" y="64"/>
                  <a:pt x="43" y="104"/>
                  <a:pt x="30" y="154"/>
                </a:cubicBezTo>
                <a:cubicBezTo>
                  <a:pt x="0" y="258"/>
                  <a:pt x="43" y="390"/>
                  <a:pt x="141" y="440"/>
                </a:cubicBezTo>
                <a:cubicBezTo>
                  <a:pt x="170" y="457"/>
                  <a:pt x="203" y="464"/>
                  <a:pt x="236" y="464"/>
                </a:cubicBezTo>
                <a:cubicBezTo>
                  <a:pt x="343" y="464"/>
                  <a:pt x="454" y="385"/>
                  <a:pt x="471" y="276"/>
                </a:cubicBezTo>
                <a:cubicBezTo>
                  <a:pt x="489" y="157"/>
                  <a:pt x="396" y="28"/>
                  <a:pt x="280" y="3"/>
                </a:cubicBezTo>
                <a:cubicBezTo>
                  <a:pt x="273" y="1"/>
                  <a:pt x="265" y="1"/>
                  <a:pt x="2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0"/>
          <p:cNvSpPr/>
          <p:nvPr/>
        </p:nvSpPr>
        <p:spPr>
          <a:xfrm flipH="1">
            <a:off x="8506132" y="2824871"/>
            <a:ext cx="23732" cy="22423"/>
          </a:xfrm>
          <a:custGeom>
            <a:rect b="b" l="l" r="r" t="t"/>
            <a:pathLst>
              <a:path extrusionOk="0" h="463" w="490">
                <a:moveTo>
                  <a:pt x="251" y="0"/>
                </a:moveTo>
                <a:cubicBezTo>
                  <a:pt x="224" y="0"/>
                  <a:pt x="196" y="9"/>
                  <a:pt x="170" y="23"/>
                </a:cubicBezTo>
                <a:lnTo>
                  <a:pt x="134" y="41"/>
                </a:lnTo>
                <a:cubicBezTo>
                  <a:pt x="83" y="62"/>
                  <a:pt x="44" y="102"/>
                  <a:pt x="30" y="152"/>
                </a:cubicBezTo>
                <a:cubicBezTo>
                  <a:pt x="1" y="256"/>
                  <a:pt x="44" y="389"/>
                  <a:pt x="141" y="439"/>
                </a:cubicBezTo>
                <a:cubicBezTo>
                  <a:pt x="171" y="455"/>
                  <a:pt x="203" y="462"/>
                  <a:pt x="236" y="462"/>
                </a:cubicBezTo>
                <a:cubicBezTo>
                  <a:pt x="344" y="462"/>
                  <a:pt x="455" y="384"/>
                  <a:pt x="471" y="274"/>
                </a:cubicBezTo>
                <a:cubicBezTo>
                  <a:pt x="489" y="155"/>
                  <a:pt x="396" y="29"/>
                  <a:pt x="281" y="4"/>
                </a:cubicBezTo>
                <a:cubicBezTo>
                  <a:pt x="271" y="2"/>
                  <a:pt x="261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0"/>
          <p:cNvSpPr/>
          <p:nvPr/>
        </p:nvSpPr>
        <p:spPr>
          <a:xfrm flipH="1">
            <a:off x="8696663" y="2604848"/>
            <a:ext cx="23829" cy="22375"/>
          </a:xfrm>
          <a:custGeom>
            <a:rect b="b" l="l" r="r" t="t"/>
            <a:pathLst>
              <a:path extrusionOk="0" h="462" w="492">
                <a:moveTo>
                  <a:pt x="253" y="1"/>
                </a:moveTo>
                <a:cubicBezTo>
                  <a:pt x="224" y="1"/>
                  <a:pt x="196" y="8"/>
                  <a:pt x="172" y="22"/>
                </a:cubicBezTo>
                <a:lnTo>
                  <a:pt x="133" y="40"/>
                </a:lnTo>
                <a:cubicBezTo>
                  <a:pt x="86" y="61"/>
                  <a:pt x="43" y="101"/>
                  <a:pt x="28" y="154"/>
                </a:cubicBezTo>
                <a:cubicBezTo>
                  <a:pt x="0" y="255"/>
                  <a:pt x="47" y="388"/>
                  <a:pt x="140" y="438"/>
                </a:cubicBezTo>
                <a:cubicBezTo>
                  <a:pt x="170" y="454"/>
                  <a:pt x="203" y="461"/>
                  <a:pt x="236" y="461"/>
                </a:cubicBezTo>
                <a:cubicBezTo>
                  <a:pt x="344" y="461"/>
                  <a:pt x="453" y="383"/>
                  <a:pt x="470" y="276"/>
                </a:cubicBezTo>
                <a:cubicBezTo>
                  <a:pt x="491" y="158"/>
                  <a:pt x="395" y="28"/>
                  <a:pt x="283" y="3"/>
                </a:cubicBezTo>
                <a:cubicBezTo>
                  <a:pt x="273" y="2"/>
                  <a:pt x="263" y="1"/>
                  <a:pt x="2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40"/>
          <p:cNvSpPr/>
          <p:nvPr/>
        </p:nvSpPr>
        <p:spPr>
          <a:xfrm flipH="1">
            <a:off x="8346888" y="3064170"/>
            <a:ext cx="23732" cy="22375"/>
          </a:xfrm>
          <a:custGeom>
            <a:rect b="b" l="l" r="r" t="t"/>
            <a:pathLst>
              <a:path extrusionOk="0" h="462" w="490">
                <a:moveTo>
                  <a:pt x="256" y="0"/>
                </a:moveTo>
                <a:cubicBezTo>
                  <a:pt x="227" y="0"/>
                  <a:pt x="198" y="10"/>
                  <a:pt x="170" y="20"/>
                </a:cubicBezTo>
                <a:lnTo>
                  <a:pt x="130" y="38"/>
                </a:lnTo>
                <a:cubicBezTo>
                  <a:pt x="84" y="63"/>
                  <a:pt x="44" y="103"/>
                  <a:pt x="29" y="154"/>
                </a:cubicBezTo>
                <a:cubicBezTo>
                  <a:pt x="1" y="257"/>
                  <a:pt x="44" y="391"/>
                  <a:pt x="141" y="441"/>
                </a:cubicBezTo>
                <a:cubicBezTo>
                  <a:pt x="170" y="455"/>
                  <a:pt x="201" y="462"/>
                  <a:pt x="233" y="462"/>
                </a:cubicBezTo>
                <a:cubicBezTo>
                  <a:pt x="341" y="462"/>
                  <a:pt x="455" y="384"/>
                  <a:pt x="471" y="275"/>
                </a:cubicBezTo>
                <a:cubicBezTo>
                  <a:pt x="489" y="157"/>
                  <a:pt x="395" y="28"/>
                  <a:pt x="281" y="3"/>
                </a:cubicBezTo>
                <a:cubicBezTo>
                  <a:pt x="273" y="1"/>
                  <a:pt x="264" y="0"/>
                  <a:pt x="256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40"/>
          <p:cNvSpPr/>
          <p:nvPr/>
        </p:nvSpPr>
        <p:spPr>
          <a:xfrm flipH="1">
            <a:off x="8254092" y="2898390"/>
            <a:ext cx="23683" cy="22423"/>
          </a:xfrm>
          <a:custGeom>
            <a:rect b="b" l="l" r="r" t="t"/>
            <a:pathLst>
              <a:path extrusionOk="0" h="463" w="489">
                <a:moveTo>
                  <a:pt x="250" y="1"/>
                </a:moveTo>
                <a:cubicBezTo>
                  <a:pt x="223" y="1"/>
                  <a:pt x="196" y="10"/>
                  <a:pt x="169" y="23"/>
                </a:cubicBezTo>
                <a:lnTo>
                  <a:pt x="133" y="41"/>
                </a:lnTo>
                <a:cubicBezTo>
                  <a:pt x="83" y="62"/>
                  <a:pt x="44" y="102"/>
                  <a:pt x="29" y="153"/>
                </a:cubicBezTo>
                <a:cubicBezTo>
                  <a:pt x="1" y="256"/>
                  <a:pt x="44" y="389"/>
                  <a:pt x="141" y="439"/>
                </a:cubicBezTo>
                <a:cubicBezTo>
                  <a:pt x="170" y="455"/>
                  <a:pt x="203" y="463"/>
                  <a:pt x="235" y="463"/>
                </a:cubicBezTo>
                <a:cubicBezTo>
                  <a:pt x="343" y="463"/>
                  <a:pt x="454" y="384"/>
                  <a:pt x="471" y="274"/>
                </a:cubicBezTo>
                <a:cubicBezTo>
                  <a:pt x="489" y="156"/>
                  <a:pt x="395" y="27"/>
                  <a:pt x="281" y="5"/>
                </a:cubicBezTo>
                <a:cubicBezTo>
                  <a:pt x="271" y="2"/>
                  <a:pt x="260" y="1"/>
                  <a:pt x="2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0"/>
          <p:cNvSpPr/>
          <p:nvPr/>
        </p:nvSpPr>
        <p:spPr>
          <a:xfrm flipH="1">
            <a:off x="8027230" y="3166016"/>
            <a:ext cx="593008" cy="1690546"/>
          </a:xfrm>
          <a:custGeom>
            <a:rect b="b" l="l" r="r" t="t"/>
            <a:pathLst>
              <a:path extrusionOk="0" h="34907" w="12244">
                <a:moveTo>
                  <a:pt x="1" y="0"/>
                </a:moveTo>
                <a:lnTo>
                  <a:pt x="1" y="34907"/>
                </a:lnTo>
                <a:lnTo>
                  <a:pt x="5062" y="34713"/>
                </a:lnTo>
                <a:lnTo>
                  <a:pt x="5496" y="4799"/>
                </a:lnTo>
                <a:lnTo>
                  <a:pt x="7212" y="34832"/>
                </a:lnTo>
                <a:lnTo>
                  <a:pt x="12244" y="34713"/>
                </a:lnTo>
                <a:lnTo>
                  <a:pt x="10055" y="611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0"/>
          <p:cNvSpPr/>
          <p:nvPr/>
        </p:nvSpPr>
        <p:spPr>
          <a:xfrm flipH="1">
            <a:off x="8486663" y="3178467"/>
            <a:ext cx="4940" cy="1671271"/>
          </a:xfrm>
          <a:custGeom>
            <a:rect b="b" l="l" r="r" t="t"/>
            <a:pathLst>
              <a:path extrusionOk="0" h="34509" w="102">
                <a:moveTo>
                  <a:pt x="47" y="1"/>
                </a:moveTo>
                <a:cubicBezTo>
                  <a:pt x="22" y="1"/>
                  <a:pt x="1" y="7725"/>
                  <a:pt x="1" y="17254"/>
                </a:cubicBezTo>
                <a:cubicBezTo>
                  <a:pt x="4" y="26784"/>
                  <a:pt x="26" y="34508"/>
                  <a:pt x="51" y="34508"/>
                </a:cubicBezTo>
                <a:cubicBezTo>
                  <a:pt x="80" y="34508"/>
                  <a:pt x="102" y="26784"/>
                  <a:pt x="98" y="17254"/>
                </a:cubicBezTo>
                <a:cubicBezTo>
                  <a:pt x="98" y="7725"/>
                  <a:pt x="77" y="1"/>
                  <a:pt x="47" y="1"/>
                </a:cubicBezTo>
                <a:close/>
              </a:path>
            </a:pathLst>
          </a:cu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40"/>
          <p:cNvSpPr/>
          <p:nvPr/>
        </p:nvSpPr>
        <p:spPr>
          <a:xfrm flipH="1">
            <a:off x="8150156" y="3192754"/>
            <a:ext cx="90084" cy="1656984"/>
          </a:xfrm>
          <a:custGeom>
            <a:rect b="b" l="l" r="r" t="t"/>
            <a:pathLst>
              <a:path extrusionOk="0" h="34214" w="1860">
                <a:moveTo>
                  <a:pt x="1" y="0"/>
                </a:moveTo>
                <a:lnTo>
                  <a:pt x="1" y="90"/>
                </a:lnTo>
                <a:cubicBezTo>
                  <a:pt x="1" y="151"/>
                  <a:pt x="4" y="237"/>
                  <a:pt x="4" y="348"/>
                </a:cubicBezTo>
                <a:cubicBezTo>
                  <a:pt x="12" y="582"/>
                  <a:pt x="22" y="915"/>
                  <a:pt x="37" y="1346"/>
                </a:cubicBezTo>
                <a:cubicBezTo>
                  <a:pt x="65" y="2211"/>
                  <a:pt x="115" y="3468"/>
                  <a:pt x="184" y="5015"/>
                </a:cubicBezTo>
                <a:cubicBezTo>
                  <a:pt x="320" y="8112"/>
                  <a:pt x="536" y="12390"/>
                  <a:pt x="801" y="17114"/>
                </a:cubicBezTo>
                <a:cubicBezTo>
                  <a:pt x="1067" y="21838"/>
                  <a:pt x="1321" y="26112"/>
                  <a:pt x="1520" y="29206"/>
                </a:cubicBezTo>
                <a:cubicBezTo>
                  <a:pt x="1620" y="30750"/>
                  <a:pt x="1699" y="31999"/>
                  <a:pt x="1756" y="32871"/>
                </a:cubicBezTo>
                <a:cubicBezTo>
                  <a:pt x="1785" y="33298"/>
                  <a:pt x="1810" y="33636"/>
                  <a:pt x="1828" y="33865"/>
                </a:cubicBezTo>
                <a:cubicBezTo>
                  <a:pt x="1835" y="33976"/>
                  <a:pt x="1843" y="34062"/>
                  <a:pt x="1846" y="34123"/>
                </a:cubicBezTo>
                <a:cubicBezTo>
                  <a:pt x="1853" y="34185"/>
                  <a:pt x="1856" y="34213"/>
                  <a:pt x="1856" y="34213"/>
                </a:cubicBezTo>
                <a:cubicBezTo>
                  <a:pt x="1856" y="34213"/>
                  <a:pt x="1860" y="34181"/>
                  <a:pt x="1856" y="34123"/>
                </a:cubicBezTo>
                <a:cubicBezTo>
                  <a:pt x="1853" y="34062"/>
                  <a:pt x="1850" y="33976"/>
                  <a:pt x="1846" y="33865"/>
                </a:cubicBezTo>
                <a:cubicBezTo>
                  <a:pt x="1835" y="33632"/>
                  <a:pt x="1817" y="33298"/>
                  <a:pt x="1792" y="32867"/>
                </a:cubicBezTo>
                <a:cubicBezTo>
                  <a:pt x="1745" y="31999"/>
                  <a:pt x="1674" y="30746"/>
                  <a:pt x="1588" y="29203"/>
                </a:cubicBezTo>
                <a:cubicBezTo>
                  <a:pt x="1412" y="26102"/>
                  <a:pt x="1167" y="21830"/>
                  <a:pt x="898" y="17110"/>
                </a:cubicBezTo>
                <a:cubicBezTo>
                  <a:pt x="632" y="12383"/>
                  <a:pt x="407" y="8108"/>
                  <a:pt x="252" y="5010"/>
                </a:cubicBezTo>
                <a:cubicBezTo>
                  <a:pt x="177" y="3468"/>
                  <a:pt x="115" y="2215"/>
                  <a:pt x="72" y="1346"/>
                </a:cubicBezTo>
                <a:cubicBezTo>
                  <a:pt x="55" y="915"/>
                  <a:pt x="37" y="582"/>
                  <a:pt x="26" y="348"/>
                </a:cubicBezTo>
                <a:cubicBezTo>
                  <a:pt x="19" y="237"/>
                  <a:pt x="16" y="151"/>
                  <a:pt x="12" y="90"/>
                </a:cubicBezTo>
                <a:cubicBezTo>
                  <a:pt x="8" y="29"/>
                  <a:pt x="1" y="0"/>
                  <a:pt x="1" y="0"/>
                </a:cubicBezTo>
                <a:close/>
              </a:path>
            </a:pathLst>
          </a:cu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0"/>
          <p:cNvSpPr/>
          <p:nvPr/>
        </p:nvSpPr>
        <p:spPr>
          <a:xfrm flipH="1">
            <a:off x="8329355" y="3182293"/>
            <a:ext cx="26493" cy="182823"/>
          </a:xfrm>
          <a:custGeom>
            <a:rect b="b" l="l" r="r" t="t"/>
            <a:pathLst>
              <a:path extrusionOk="0" h="3775" w="547">
                <a:moveTo>
                  <a:pt x="464" y="1"/>
                </a:moveTo>
                <a:cubicBezTo>
                  <a:pt x="450" y="1"/>
                  <a:pt x="443" y="223"/>
                  <a:pt x="439" y="586"/>
                </a:cubicBezTo>
                <a:cubicBezTo>
                  <a:pt x="435" y="945"/>
                  <a:pt x="435" y="1440"/>
                  <a:pt x="443" y="1989"/>
                </a:cubicBezTo>
                <a:cubicBezTo>
                  <a:pt x="450" y="2262"/>
                  <a:pt x="453" y="2524"/>
                  <a:pt x="457" y="2764"/>
                </a:cubicBezTo>
                <a:cubicBezTo>
                  <a:pt x="464" y="3001"/>
                  <a:pt x="446" y="3210"/>
                  <a:pt x="378" y="3371"/>
                </a:cubicBezTo>
                <a:cubicBezTo>
                  <a:pt x="314" y="3533"/>
                  <a:pt x="213" y="3641"/>
                  <a:pt x="133" y="3694"/>
                </a:cubicBezTo>
                <a:cubicBezTo>
                  <a:pt x="55" y="3752"/>
                  <a:pt x="1" y="3766"/>
                  <a:pt x="4" y="3773"/>
                </a:cubicBezTo>
                <a:cubicBezTo>
                  <a:pt x="4" y="3774"/>
                  <a:pt x="7" y="3774"/>
                  <a:pt x="12" y="3774"/>
                </a:cubicBezTo>
                <a:cubicBezTo>
                  <a:pt x="30" y="3774"/>
                  <a:pt x="81" y="3766"/>
                  <a:pt x="155" y="3727"/>
                </a:cubicBezTo>
                <a:cubicBezTo>
                  <a:pt x="245" y="3676"/>
                  <a:pt x="363" y="3568"/>
                  <a:pt x="443" y="3400"/>
                </a:cubicBezTo>
                <a:cubicBezTo>
                  <a:pt x="521" y="3228"/>
                  <a:pt x="547" y="3001"/>
                  <a:pt x="547" y="2764"/>
                </a:cubicBezTo>
                <a:cubicBezTo>
                  <a:pt x="547" y="2524"/>
                  <a:pt x="543" y="2262"/>
                  <a:pt x="539" y="1989"/>
                </a:cubicBezTo>
                <a:cubicBezTo>
                  <a:pt x="532" y="1440"/>
                  <a:pt x="521" y="945"/>
                  <a:pt x="507" y="582"/>
                </a:cubicBezTo>
                <a:cubicBezTo>
                  <a:pt x="493" y="223"/>
                  <a:pt x="478" y="1"/>
                  <a:pt x="464" y="1"/>
                </a:cubicBezTo>
                <a:close/>
              </a:path>
            </a:pathLst>
          </a:cu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0"/>
          <p:cNvSpPr/>
          <p:nvPr/>
        </p:nvSpPr>
        <p:spPr>
          <a:xfrm flipH="1">
            <a:off x="8358899" y="3199631"/>
            <a:ext cx="25572" cy="24651"/>
          </a:xfrm>
          <a:custGeom>
            <a:rect b="b" l="l" r="r" t="t"/>
            <a:pathLst>
              <a:path extrusionOk="0" h="509" w="528">
                <a:moveTo>
                  <a:pt x="217" y="61"/>
                </a:moveTo>
                <a:cubicBezTo>
                  <a:pt x="262" y="61"/>
                  <a:pt x="317" y="76"/>
                  <a:pt x="366" y="120"/>
                </a:cubicBezTo>
                <a:cubicBezTo>
                  <a:pt x="441" y="178"/>
                  <a:pt x="456" y="307"/>
                  <a:pt x="355" y="375"/>
                </a:cubicBezTo>
                <a:cubicBezTo>
                  <a:pt x="319" y="401"/>
                  <a:pt x="276" y="415"/>
                  <a:pt x="236" y="415"/>
                </a:cubicBezTo>
                <a:cubicBezTo>
                  <a:pt x="204" y="415"/>
                  <a:pt x="174" y="406"/>
                  <a:pt x="151" y="389"/>
                </a:cubicBezTo>
                <a:cubicBezTo>
                  <a:pt x="100" y="354"/>
                  <a:pt x="78" y="281"/>
                  <a:pt x="78" y="228"/>
                </a:cubicBezTo>
                <a:cubicBezTo>
                  <a:pt x="82" y="143"/>
                  <a:pt x="121" y="96"/>
                  <a:pt x="140" y="72"/>
                </a:cubicBezTo>
                <a:lnTo>
                  <a:pt x="140" y="72"/>
                </a:lnTo>
                <a:lnTo>
                  <a:pt x="147" y="74"/>
                </a:lnTo>
                <a:cubicBezTo>
                  <a:pt x="174" y="78"/>
                  <a:pt x="195" y="81"/>
                  <a:pt x="207" y="81"/>
                </a:cubicBezTo>
                <a:cubicBezTo>
                  <a:pt x="215" y="81"/>
                  <a:pt x="219" y="80"/>
                  <a:pt x="219" y="77"/>
                </a:cubicBezTo>
                <a:cubicBezTo>
                  <a:pt x="221" y="74"/>
                  <a:pt x="216" y="68"/>
                  <a:pt x="206" y="61"/>
                </a:cubicBezTo>
                <a:lnTo>
                  <a:pt x="206" y="61"/>
                </a:lnTo>
                <a:cubicBezTo>
                  <a:pt x="209" y="61"/>
                  <a:pt x="213" y="61"/>
                  <a:pt x="217" y="61"/>
                </a:cubicBezTo>
                <a:close/>
                <a:moveTo>
                  <a:pt x="257" y="0"/>
                </a:moveTo>
                <a:cubicBezTo>
                  <a:pt x="209" y="0"/>
                  <a:pt x="168" y="15"/>
                  <a:pt x="143" y="34"/>
                </a:cubicBezTo>
                <a:lnTo>
                  <a:pt x="104" y="62"/>
                </a:lnTo>
                <a:lnTo>
                  <a:pt x="109" y="64"/>
                </a:lnTo>
                <a:lnTo>
                  <a:pt x="109" y="64"/>
                </a:lnTo>
                <a:cubicBezTo>
                  <a:pt x="104" y="67"/>
                  <a:pt x="99" y="70"/>
                  <a:pt x="93" y="74"/>
                </a:cubicBezTo>
                <a:cubicBezTo>
                  <a:pt x="61" y="99"/>
                  <a:pt x="25" y="149"/>
                  <a:pt x="10" y="221"/>
                </a:cubicBezTo>
                <a:cubicBezTo>
                  <a:pt x="0" y="289"/>
                  <a:pt x="14" y="393"/>
                  <a:pt x="100" y="461"/>
                </a:cubicBezTo>
                <a:cubicBezTo>
                  <a:pt x="139" y="494"/>
                  <a:pt x="190" y="509"/>
                  <a:pt x="243" y="509"/>
                </a:cubicBezTo>
                <a:cubicBezTo>
                  <a:pt x="302" y="509"/>
                  <a:pt x="364" y="490"/>
                  <a:pt x="413" y="454"/>
                </a:cubicBezTo>
                <a:cubicBezTo>
                  <a:pt x="481" y="407"/>
                  <a:pt x="527" y="321"/>
                  <a:pt x="520" y="238"/>
                </a:cubicBezTo>
                <a:cubicBezTo>
                  <a:pt x="517" y="156"/>
                  <a:pt x="466" y="95"/>
                  <a:pt x="416" y="56"/>
                </a:cubicBezTo>
                <a:cubicBezTo>
                  <a:pt x="363" y="15"/>
                  <a:pt x="307" y="0"/>
                  <a:pt x="257" y="0"/>
                </a:cubicBezTo>
                <a:close/>
              </a:path>
            </a:pathLst>
          </a:cu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0"/>
          <p:cNvSpPr/>
          <p:nvPr/>
        </p:nvSpPr>
        <p:spPr>
          <a:xfrm flipH="1">
            <a:off x="8186086" y="2914614"/>
            <a:ext cx="669289" cy="285204"/>
          </a:xfrm>
          <a:custGeom>
            <a:rect b="b" l="l" r="r" t="t"/>
            <a:pathLst>
              <a:path extrusionOk="0" h="5889" w="13819">
                <a:moveTo>
                  <a:pt x="12124" y="1"/>
                </a:moveTo>
                <a:cubicBezTo>
                  <a:pt x="11688" y="1"/>
                  <a:pt x="11071" y="405"/>
                  <a:pt x="10828" y="632"/>
                </a:cubicBezTo>
                <a:cubicBezTo>
                  <a:pt x="10739" y="718"/>
                  <a:pt x="10689" y="833"/>
                  <a:pt x="10663" y="959"/>
                </a:cubicBezTo>
                <a:lnTo>
                  <a:pt x="4088" y="2344"/>
                </a:lnTo>
                <a:lnTo>
                  <a:pt x="420" y="1971"/>
                </a:lnTo>
                <a:cubicBezTo>
                  <a:pt x="420" y="1971"/>
                  <a:pt x="344" y="2603"/>
                  <a:pt x="161" y="3797"/>
                </a:cubicBezTo>
                <a:cubicBezTo>
                  <a:pt x="0" y="4851"/>
                  <a:pt x="1610" y="5888"/>
                  <a:pt x="2758" y="5888"/>
                </a:cubicBezTo>
                <a:cubicBezTo>
                  <a:pt x="2839" y="5888"/>
                  <a:pt x="2917" y="5883"/>
                  <a:pt x="2993" y="5873"/>
                </a:cubicBezTo>
                <a:cubicBezTo>
                  <a:pt x="4044" y="5725"/>
                  <a:pt x="10473" y="3898"/>
                  <a:pt x="11564" y="3586"/>
                </a:cubicBezTo>
                <a:cubicBezTo>
                  <a:pt x="11668" y="3554"/>
                  <a:pt x="11722" y="3539"/>
                  <a:pt x="11722" y="3539"/>
                </a:cubicBezTo>
                <a:lnTo>
                  <a:pt x="11722" y="3532"/>
                </a:lnTo>
                <a:cubicBezTo>
                  <a:pt x="12077" y="3410"/>
                  <a:pt x="12921" y="3105"/>
                  <a:pt x="13010" y="2954"/>
                </a:cubicBezTo>
                <a:cubicBezTo>
                  <a:pt x="13122" y="2760"/>
                  <a:pt x="13093" y="1239"/>
                  <a:pt x="13093" y="1239"/>
                </a:cubicBezTo>
                <a:lnTo>
                  <a:pt x="13696" y="969"/>
                </a:lnTo>
                <a:cubicBezTo>
                  <a:pt x="13696" y="969"/>
                  <a:pt x="13818" y="729"/>
                  <a:pt x="13682" y="553"/>
                </a:cubicBezTo>
                <a:cubicBezTo>
                  <a:pt x="13649" y="511"/>
                  <a:pt x="13532" y="495"/>
                  <a:pt x="13371" y="495"/>
                </a:cubicBezTo>
                <a:cubicBezTo>
                  <a:pt x="12860" y="495"/>
                  <a:pt x="11916" y="657"/>
                  <a:pt x="11916" y="657"/>
                </a:cubicBezTo>
                <a:lnTo>
                  <a:pt x="12511" y="205"/>
                </a:lnTo>
                <a:cubicBezTo>
                  <a:pt x="12428" y="59"/>
                  <a:pt x="12289" y="1"/>
                  <a:pt x="12124" y="1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0"/>
          <p:cNvSpPr/>
          <p:nvPr/>
        </p:nvSpPr>
        <p:spPr>
          <a:xfrm rot="-5400000">
            <a:off x="8302675" y="2213925"/>
            <a:ext cx="87600" cy="27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40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Project</a:t>
            </a:r>
            <a:endParaRPr/>
          </a:p>
        </p:txBody>
      </p:sp>
      <p:sp>
        <p:nvSpPr>
          <p:cNvPr id="913" name="Google Shape;913;p40"/>
          <p:cNvSpPr txBox="1"/>
          <p:nvPr/>
        </p:nvSpPr>
        <p:spPr>
          <a:xfrm>
            <a:off x="461925" y="1092125"/>
            <a:ext cx="6075300" cy="3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Steps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Load the data and identify missing values.  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Handle missing values: median for numerical columns (Age, Fare) and mode for categorical columns (Embarked).  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Drop the Cabin column due to too many missing values.  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Encode categorical features like Sex and Embarked using one-hot encoding.  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Apply normalization to numerical features like Age and Fare.  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Discretize key features like Age into bins for category-based analysis.  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Aggregate data such as Fare for grouped insights.  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Apply feature selection techniques like Information Gain, Chi-Square Test, and Variance Threshold to reduce the dataset to relevant variables. 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</p:txBody>
      </p:sp>
      <p:grpSp>
        <p:nvGrpSpPr>
          <p:cNvPr id="914" name="Google Shape;914;p40"/>
          <p:cNvGrpSpPr/>
          <p:nvPr/>
        </p:nvGrpSpPr>
        <p:grpSpPr>
          <a:xfrm>
            <a:off x="6483474" y="3409596"/>
            <a:ext cx="2371910" cy="1507092"/>
            <a:chOff x="4857224" y="3518946"/>
            <a:chExt cx="2371910" cy="1507092"/>
          </a:xfrm>
        </p:grpSpPr>
        <p:sp>
          <p:nvSpPr>
            <p:cNvPr id="915" name="Google Shape;915;p40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rect b="b" l="l" r="r" t="t"/>
              <a:pathLst>
                <a:path extrusionOk="0" h="17596" w="9415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rect b="b" l="l" r="r" t="t"/>
              <a:pathLst>
                <a:path extrusionOk="0" h="5184" w="49085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rect b="b" l="l" r="r" t="t"/>
              <a:pathLst>
                <a:path extrusionOk="0" h="8410" w="18246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 flipH="1">
              <a:off x="5968474" y="3699820"/>
              <a:ext cx="57455" cy="57455"/>
            </a:xfrm>
            <a:custGeom>
              <a:rect b="b" l="l" r="r" t="t"/>
              <a:pathLst>
                <a:path extrusionOk="0" h="1189" w="1189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rect b="b" l="l" r="r" t="t"/>
              <a:pathLst>
                <a:path extrusionOk="0" h="3514" w="588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3" name="Google Shape;923;p40"/>
          <p:cNvSpPr/>
          <p:nvPr/>
        </p:nvSpPr>
        <p:spPr>
          <a:xfrm flipH="1">
            <a:off x="8415807" y="2398349"/>
            <a:ext cx="244370" cy="247992"/>
          </a:xfrm>
          <a:custGeom>
            <a:rect b="b" l="l" r="r" t="t"/>
            <a:pathLst>
              <a:path extrusionOk="0" h="6712" w="6455">
                <a:moveTo>
                  <a:pt x="4295" y="0"/>
                </a:moveTo>
                <a:lnTo>
                  <a:pt x="0" y="4624"/>
                </a:lnTo>
                <a:cubicBezTo>
                  <a:pt x="283" y="5249"/>
                  <a:pt x="686" y="5839"/>
                  <a:pt x="1245" y="6237"/>
                </a:cubicBezTo>
                <a:cubicBezTo>
                  <a:pt x="1656" y="6532"/>
                  <a:pt x="2159" y="6711"/>
                  <a:pt x="2661" y="6711"/>
                </a:cubicBezTo>
                <a:cubicBezTo>
                  <a:pt x="2842" y="6711"/>
                  <a:pt x="3023" y="6688"/>
                  <a:pt x="3199" y="6638"/>
                </a:cubicBezTo>
                <a:cubicBezTo>
                  <a:pt x="3859" y="6451"/>
                  <a:pt x="4405" y="5839"/>
                  <a:pt x="4426" y="5152"/>
                </a:cubicBezTo>
                <a:cubicBezTo>
                  <a:pt x="4597" y="5350"/>
                  <a:pt x="4858" y="5452"/>
                  <a:pt x="5119" y="5452"/>
                </a:cubicBezTo>
                <a:cubicBezTo>
                  <a:pt x="5348" y="5452"/>
                  <a:pt x="5577" y="5373"/>
                  <a:pt x="5743" y="5214"/>
                </a:cubicBezTo>
                <a:cubicBezTo>
                  <a:pt x="6096" y="4873"/>
                  <a:pt x="6092" y="4234"/>
                  <a:pt x="5733" y="3899"/>
                </a:cubicBezTo>
                <a:cubicBezTo>
                  <a:pt x="6057" y="3732"/>
                  <a:pt x="6428" y="3496"/>
                  <a:pt x="6445" y="3129"/>
                </a:cubicBezTo>
                <a:cubicBezTo>
                  <a:pt x="6455" y="2897"/>
                  <a:pt x="6306" y="2683"/>
                  <a:pt x="6122" y="2535"/>
                </a:cubicBezTo>
                <a:cubicBezTo>
                  <a:pt x="5934" y="2391"/>
                  <a:pt x="5716" y="2299"/>
                  <a:pt x="5515" y="2177"/>
                </a:cubicBezTo>
                <a:cubicBezTo>
                  <a:pt x="4767" y="1731"/>
                  <a:pt x="4287" y="870"/>
                  <a:pt x="42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40"/>
          <p:cNvSpPr/>
          <p:nvPr/>
        </p:nvSpPr>
        <p:spPr>
          <a:xfrm flipH="1" rot="-3240884">
            <a:off x="8479587" y="2390685"/>
            <a:ext cx="227653" cy="230685"/>
          </a:xfrm>
          <a:custGeom>
            <a:rect b="b" l="l" r="r" t="t"/>
            <a:pathLst>
              <a:path extrusionOk="0" h="6712" w="6455">
                <a:moveTo>
                  <a:pt x="4295" y="0"/>
                </a:moveTo>
                <a:lnTo>
                  <a:pt x="0" y="4624"/>
                </a:lnTo>
                <a:cubicBezTo>
                  <a:pt x="283" y="5249"/>
                  <a:pt x="686" y="5839"/>
                  <a:pt x="1245" y="6237"/>
                </a:cubicBezTo>
                <a:cubicBezTo>
                  <a:pt x="1656" y="6532"/>
                  <a:pt x="2159" y="6711"/>
                  <a:pt x="2661" y="6711"/>
                </a:cubicBezTo>
                <a:cubicBezTo>
                  <a:pt x="2842" y="6711"/>
                  <a:pt x="3023" y="6688"/>
                  <a:pt x="3199" y="6638"/>
                </a:cubicBezTo>
                <a:cubicBezTo>
                  <a:pt x="3859" y="6451"/>
                  <a:pt x="4405" y="5839"/>
                  <a:pt x="4426" y="5152"/>
                </a:cubicBezTo>
                <a:cubicBezTo>
                  <a:pt x="4597" y="5350"/>
                  <a:pt x="4858" y="5452"/>
                  <a:pt x="5119" y="5452"/>
                </a:cubicBezTo>
                <a:cubicBezTo>
                  <a:pt x="5348" y="5452"/>
                  <a:pt x="5577" y="5373"/>
                  <a:pt x="5743" y="5214"/>
                </a:cubicBezTo>
                <a:cubicBezTo>
                  <a:pt x="6096" y="4873"/>
                  <a:pt x="6092" y="4234"/>
                  <a:pt x="5733" y="3899"/>
                </a:cubicBezTo>
                <a:cubicBezTo>
                  <a:pt x="6057" y="3732"/>
                  <a:pt x="6428" y="3496"/>
                  <a:pt x="6445" y="3129"/>
                </a:cubicBezTo>
                <a:cubicBezTo>
                  <a:pt x="6455" y="2897"/>
                  <a:pt x="6306" y="2683"/>
                  <a:pt x="6122" y="2535"/>
                </a:cubicBezTo>
                <a:cubicBezTo>
                  <a:pt x="5934" y="2391"/>
                  <a:pt x="5716" y="2299"/>
                  <a:pt x="5515" y="2177"/>
                </a:cubicBezTo>
                <a:cubicBezTo>
                  <a:pt x="4767" y="1731"/>
                  <a:pt x="4287" y="870"/>
                  <a:pt x="42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40"/>
          <p:cNvSpPr/>
          <p:nvPr/>
        </p:nvSpPr>
        <p:spPr>
          <a:xfrm flipH="1">
            <a:off x="8491879" y="2144228"/>
            <a:ext cx="129026" cy="270279"/>
          </a:xfrm>
          <a:custGeom>
            <a:rect b="b" l="l" r="r" t="t"/>
            <a:pathLst>
              <a:path extrusionOk="0" h="4753" w="1841">
                <a:moveTo>
                  <a:pt x="1826" y="1"/>
                </a:moveTo>
                <a:cubicBezTo>
                  <a:pt x="1817" y="1"/>
                  <a:pt x="1753" y="49"/>
                  <a:pt x="1643" y="132"/>
                </a:cubicBezTo>
                <a:cubicBezTo>
                  <a:pt x="1530" y="223"/>
                  <a:pt x="1368" y="360"/>
                  <a:pt x="1181" y="543"/>
                </a:cubicBezTo>
                <a:cubicBezTo>
                  <a:pt x="993" y="722"/>
                  <a:pt x="774" y="949"/>
                  <a:pt x="586" y="1242"/>
                </a:cubicBezTo>
                <a:cubicBezTo>
                  <a:pt x="394" y="1534"/>
                  <a:pt x="233" y="1897"/>
                  <a:pt x="193" y="2304"/>
                </a:cubicBezTo>
                <a:cubicBezTo>
                  <a:pt x="167" y="2510"/>
                  <a:pt x="184" y="2710"/>
                  <a:pt x="227" y="2898"/>
                </a:cubicBezTo>
                <a:cubicBezTo>
                  <a:pt x="276" y="3087"/>
                  <a:pt x="350" y="3257"/>
                  <a:pt x="416" y="3414"/>
                </a:cubicBezTo>
                <a:cubicBezTo>
                  <a:pt x="551" y="3724"/>
                  <a:pt x="634" y="4025"/>
                  <a:pt x="578" y="4267"/>
                </a:cubicBezTo>
                <a:cubicBezTo>
                  <a:pt x="525" y="4511"/>
                  <a:pt x="346" y="4651"/>
                  <a:pt x="219" y="4695"/>
                </a:cubicBezTo>
                <a:cubicBezTo>
                  <a:pt x="150" y="4720"/>
                  <a:pt x="94" y="4725"/>
                  <a:pt x="56" y="4725"/>
                </a:cubicBezTo>
                <a:cubicBezTo>
                  <a:pt x="34" y="4725"/>
                  <a:pt x="18" y="4723"/>
                  <a:pt x="9" y="4723"/>
                </a:cubicBezTo>
                <a:cubicBezTo>
                  <a:pt x="4" y="4723"/>
                  <a:pt x="1" y="4724"/>
                  <a:pt x="1" y="4725"/>
                </a:cubicBezTo>
                <a:cubicBezTo>
                  <a:pt x="1" y="4729"/>
                  <a:pt x="23" y="4739"/>
                  <a:pt x="57" y="4747"/>
                </a:cubicBezTo>
                <a:cubicBezTo>
                  <a:pt x="74" y="4751"/>
                  <a:pt x="94" y="4753"/>
                  <a:pt x="117" y="4753"/>
                </a:cubicBezTo>
                <a:cubicBezTo>
                  <a:pt x="150" y="4753"/>
                  <a:pt x="189" y="4749"/>
                  <a:pt x="233" y="4739"/>
                </a:cubicBezTo>
                <a:cubicBezTo>
                  <a:pt x="376" y="4703"/>
                  <a:pt x="586" y="4559"/>
                  <a:pt x="656" y="4288"/>
                </a:cubicBezTo>
                <a:cubicBezTo>
                  <a:pt x="731" y="4017"/>
                  <a:pt x="647" y="3690"/>
                  <a:pt x="516" y="3375"/>
                </a:cubicBezTo>
                <a:cubicBezTo>
                  <a:pt x="451" y="3213"/>
                  <a:pt x="380" y="3047"/>
                  <a:pt x="342" y="2872"/>
                </a:cubicBezTo>
                <a:cubicBezTo>
                  <a:pt x="298" y="2698"/>
                  <a:pt x="285" y="2510"/>
                  <a:pt x="306" y="2317"/>
                </a:cubicBezTo>
                <a:cubicBezTo>
                  <a:pt x="346" y="1933"/>
                  <a:pt x="499" y="1587"/>
                  <a:pt x="673" y="1304"/>
                </a:cubicBezTo>
                <a:cubicBezTo>
                  <a:pt x="857" y="1015"/>
                  <a:pt x="1062" y="788"/>
                  <a:pt x="1237" y="600"/>
                </a:cubicBezTo>
                <a:cubicBezTo>
                  <a:pt x="1600" y="233"/>
                  <a:pt x="1840" y="14"/>
                  <a:pt x="1827" y="1"/>
                </a:cubicBezTo>
                <a:cubicBezTo>
                  <a:pt x="1827" y="1"/>
                  <a:pt x="1826" y="1"/>
                  <a:pt x="182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40"/>
          <p:cNvSpPr/>
          <p:nvPr/>
        </p:nvSpPr>
        <p:spPr>
          <a:xfrm flipH="1">
            <a:off x="8159030" y="2064502"/>
            <a:ext cx="129025" cy="146140"/>
          </a:xfrm>
          <a:custGeom>
            <a:rect b="b" l="l" r="r" t="t"/>
            <a:pathLst>
              <a:path extrusionOk="0" h="2625" w="1955">
                <a:moveTo>
                  <a:pt x="40" y="1"/>
                </a:move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1"/>
                  <a:pt x="40" y="1"/>
                </a:cubicBezTo>
                <a:lnTo>
                  <a:pt x="40" y="1"/>
                </a:lnTo>
                <a:cubicBezTo>
                  <a:pt x="26" y="1"/>
                  <a:pt x="0" y="232"/>
                  <a:pt x="44" y="595"/>
                </a:cubicBezTo>
                <a:cubicBezTo>
                  <a:pt x="92" y="958"/>
                  <a:pt x="219" y="1469"/>
                  <a:pt x="508" y="1959"/>
                </a:cubicBezTo>
                <a:cubicBezTo>
                  <a:pt x="651" y="2203"/>
                  <a:pt x="831" y="2427"/>
                  <a:pt x="1067" y="2540"/>
                </a:cubicBezTo>
                <a:cubicBezTo>
                  <a:pt x="1178" y="2597"/>
                  <a:pt x="1297" y="2624"/>
                  <a:pt x="1408" y="2624"/>
                </a:cubicBezTo>
                <a:cubicBezTo>
                  <a:pt x="1528" y="2624"/>
                  <a:pt x="1640" y="2593"/>
                  <a:pt x="1726" y="2532"/>
                </a:cubicBezTo>
                <a:cubicBezTo>
                  <a:pt x="1897" y="2418"/>
                  <a:pt x="1954" y="2252"/>
                  <a:pt x="1954" y="2147"/>
                </a:cubicBezTo>
                <a:cubicBezTo>
                  <a:pt x="1954" y="2042"/>
                  <a:pt x="1917" y="1989"/>
                  <a:pt x="1911" y="1989"/>
                </a:cubicBezTo>
                <a:cubicBezTo>
                  <a:pt x="1910" y="1989"/>
                  <a:pt x="1910" y="1989"/>
                  <a:pt x="1910" y="1989"/>
                </a:cubicBezTo>
                <a:cubicBezTo>
                  <a:pt x="1902" y="1989"/>
                  <a:pt x="1924" y="2046"/>
                  <a:pt x="1910" y="2142"/>
                </a:cubicBezTo>
                <a:cubicBezTo>
                  <a:pt x="1893" y="2235"/>
                  <a:pt x="1831" y="2378"/>
                  <a:pt x="1683" y="2461"/>
                </a:cubicBezTo>
                <a:cubicBezTo>
                  <a:pt x="1616" y="2503"/>
                  <a:pt x="1529" y="2525"/>
                  <a:pt x="1435" y="2525"/>
                </a:cubicBezTo>
                <a:cubicBezTo>
                  <a:pt x="1332" y="2525"/>
                  <a:pt x="1220" y="2499"/>
                  <a:pt x="1115" y="2445"/>
                </a:cubicBezTo>
                <a:cubicBezTo>
                  <a:pt x="914" y="2344"/>
                  <a:pt x="748" y="2134"/>
                  <a:pt x="608" y="1898"/>
                </a:cubicBezTo>
                <a:cubicBezTo>
                  <a:pt x="328" y="1426"/>
                  <a:pt x="193" y="936"/>
                  <a:pt x="127" y="583"/>
                </a:cubicBezTo>
                <a:cubicBezTo>
                  <a:pt x="63" y="227"/>
                  <a:pt x="58" y="1"/>
                  <a:pt x="4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40"/>
          <p:cNvSpPr/>
          <p:nvPr/>
        </p:nvSpPr>
        <p:spPr>
          <a:xfrm flipH="1" rot="-1224538">
            <a:off x="8433504" y="2749477"/>
            <a:ext cx="174447" cy="81575"/>
          </a:xfrm>
          <a:custGeom>
            <a:rect b="b" l="l" r="r" t="t"/>
            <a:pathLst>
              <a:path extrusionOk="0" h="1479" w="3195">
                <a:moveTo>
                  <a:pt x="3180" y="1"/>
                </a:moveTo>
                <a:cubicBezTo>
                  <a:pt x="3157" y="1"/>
                  <a:pt x="3048" y="176"/>
                  <a:pt x="2828" y="404"/>
                </a:cubicBezTo>
                <a:cubicBezTo>
                  <a:pt x="2600" y="640"/>
                  <a:pt x="2243" y="923"/>
                  <a:pt x="1779" y="1125"/>
                </a:cubicBezTo>
                <a:cubicBezTo>
                  <a:pt x="1321" y="1322"/>
                  <a:pt x="865" y="1391"/>
                  <a:pt x="538" y="1395"/>
                </a:cubicBezTo>
                <a:cubicBezTo>
                  <a:pt x="282" y="1395"/>
                  <a:pt x="101" y="1372"/>
                  <a:pt x="32" y="1372"/>
                </a:cubicBezTo>
                <a:cubicBezTo>
                  <a:pt x="12" y="1372"/>
                  <a:pt x="1" y="1373"/>
                  <a:pt x="0" y="1378"/>
                </a:cubicBezTo>
                <a:cubicBezTo>
                  <a:pt x="0" y="1387"/>
                  <a:pt x="197" y="1457"/>
                  <a:pt x="538" y="1474"/>
                </a:cubicBezTo>
                <a:cubicBezTo>
                  <a:pt x="583" y="1477"/>
                  <a:pt x="630" y="1478"/>
                  <a:pt x="679" y="1478"/>
                </a:cubicBezTo>
                <a:cubicBezTo>
                  <a:pt x="1001" y="1478"/>
                  <a:pt x="1414" y="1412"/>
                  <a:pt x="1827" y="1234"/>
                </a:cubicBezTo>
                <a:cubicBezTo>
                  <a:pt x="2303" y="1024"/>
                  <a:pt x="2670" y="719"/>
                  <a:pt x="2889" y="461"/>
                </a:cubicBezTo>
                <a:cubicBezTo>
                  <a:pt x="3108" y="198"/>
                  <a:pt x="3195" y="5"/>
                  <a:pt x="3182" y="1"/>
                </a:cubicBezTo>
                <a:cubicBezTo>
                  <a:pt x="3182" y="1"/>
                  <a:pt x="3181" y="1"/>
                  <a:pt x="318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0"/>
          <p:cNvSpPr/>
          <p:nvPr/>
        </p:nvSpPr>
        <p:spPr>
          <a:xfrm flipH="1" rot="-1180966">
            <a:off x="8192340" y="2739505"/>
            <a:ext cx="174448" cy="81573"/>
          </a:xfrm>
          <a:custGeom>
            <a:rect b="b" l="l" r="r" t="t"/>
            <a:pathLst>
              <a:path extrusionOk="0" h="1479" w="3195">
                <a:moveTo>
                  <a:pt x="3180" y="1"/>
                </a:moveTo>
                <a:cubicBezTo>
                  <a:pt x="3157" y="1"/>
                  <a:pt x="3048" y="176"/>
                  <a:pt x="2828" y="404"/>
                </a:cubicBezTo>
                <a:cubicBezTo>
                  <a:pt x="2600" y="640"/>
                  <a:pt x="2243" y="923"/>
                  <a:pt x="1779" y="1125"/>
                </a:cubicBezTo>
                <a:cubicBezTo>
                  <a:pt x="1321" y="1322"/>
                  <a:pt x="865" y="1391"/>
                  <a:pt x="538" y="1395"/>
                </a:cubicBezTo>
                <a:cubicBezTo>
                  <a:pt x="282" y="1395"/>
                  <a:pt x="101" y="1372"/>
                  <a:pt x="32" y="1372"/>
                </a:cubicBezTo>
                <a:cubicBezTo>
                  <a:pt x="12" y="1372"/>
                  <a:pt x="1" y="1373"/>
                  <a:pt x="0" y="1378"/>
                </a:cubicBezTo>
                <a:cubicBezTo>
                  <a:pt x="0" y="1387"/>
                  <a:pt x="197" y="1457"/>
                  <a:pt x="538" y="1474"/>
                </a:cubicBezTo>
                <a:cubicBezTo>
                  <a:pt x="583" y="1477"/>
                  <a:pt x="630" y="1478"/>
                  <a:pt x="679" y="1478"/>
                </a:cubicBezTo>
                <a:cubicBezTo>
                  <a:pt x="1001" y="1478"/>
                  <a:pt x="1414" y="1412"/>
                  <a:pt x="1827" y="1234"/>
                </a:cubicBezTo>
                <a:cubicBezTo>
                  <a:pt x="2303" y="1024"/>
                  <a:pt x="2670" y="719"/>
                  <a:pt x="2889" y="461"/>
                </a:cubicBezTo>
                <a:cubicBezTo>
                  <a:pt x="3108" y="198"/>
                  <a:pt x="3195" y="5"/>
                  <a:pt x="3182" y="1"/>
                </a:cubicBezTo>
                <a:cubicBezTo>
                  <a:pt x="3182" y="1"/>
                  <a:pt x="3181" y="1"/>
                  <a:pt x="318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40"/>
          <p:cNvSpPr/>
          <p:nvPr/>
        </p:nvSpPr>
        <p:spPr>
          <a:xfrm flipH="1">
            <a:off x="8221820" y="1964162"/>
            <a:ext cx="488780" cy="626819"/>
          </a:xfrm>
          <a:custGeom>
            <a:rect b="b" l="l" r="r" t="t"/>
            <a:pathLst>
              <a:path extrusionOk="0" h="9609" w="9026">
                <a:moveTo>
                  <a:pt x="5554" y="1"/>
                </a:moveTo>
                <a:cubicBezTo>
                  <a:pt x="5335" y="1"/>
                  <a:pt x="5151" y="25"/>
                  <a:pt x="5000" y="25"/>
                </a:cubicBezTo>
                <a:cubicBezTo>
                  <a:pt x="4633" y="25"/>
                  <a:pt x="3147" y="322"/>
                  <a:pt x="2142" y="1677"/>
                </a:cubicBezTo>
                <a:lnTo>
                  <a:pt x="2138" y="1672"/>
                </a:lnTo>
                <a:cubicBezTo>
                  <a:pt x="1775" y="2053"/>
                  <a:pt x="1254" y="3289"/>
                  <a:pt x="1194" y="3727"/>
                </a:cubicBezTo>
                <a:cubicBezTo>
                  <a:pt x="1137" y="4163"/>
                  <a:pt x="1211" y="4605"/>
                  <a:pt x="1206" y="5046"/>
                </a:cubicBezTo>
                <a:cubicBezTo>
                  <a:pt x="1202" y="5488"/>
                  <a:pt x="1101" y="5960"/>
                  <a:pt x="774" y="6252"/>
                </a:cubicBezTo>
                <a:cubicBezTo>
                  <a:pt x="564" y="6440"/>
                  <a:pt x="272" y="6545"/>
                  <a:pt x="145" y="6795"/>
                </a:cubicBezTo>
                <a:cubicBezTo>
                  <a:pt x="0" y="7087"/>
                  <a:pt x="163" y="7459"/>
                  <a:pt x="433" y="7642"/>
                </a:cubicBezTo>
                <a:cubicBezTo>
                  <a:pt x="669" y="7796"/>
                  <a:pt x="953" y="7837"/>
                  <a:pt x="1237" y="7837"/>
                </a:cubicBezTo>
                <a:cubicBezTo>
                  <a:pt x="1284" y="7837"/>
                  <a:pt x="1330" y="7836"/>
                  <a:pt x="1377" y="7834"/>
                </a:cubicBezTo>
                <a:lnTo>
                  <a:pt x="1377" y="7834"/>
                </a:lnTo>
                <a:cubicBezTo>
                  <a:pt x="1303" y="8485"/>
                  <a:pt x="1805" y="9150"/>
                  <a:pt x="2452" y="9250"/>
                </a:cubicBezTo>
                <a:cubicBezTo>
                  <a:pt x="2510" y="9259"/>
                  <a:pt x="2567" y="9263"/>
                  <a:pt x="2625" y="9263"/>
                </a:cubicBezTo>
                <a:cubicBezTo>
                  <a:pt x="2901" y="9263"/>
                  <a:pt x="3172" y="9164"/>
                  <a:pt x="3396" y="9001"/>
                </a:cubicBezTo>
                <a:cubicBezTo>
                  <a:pt x="3619" y="9215"/>
                  <a:pt x="3850" y="9421"/>
                  <a:pt x="4100" y="9609"/>
                </a:cubicBezTo>
                <a:cubicBezTo>
                  <a:pt x="4157" y="7686"/>
                  <a:pt x="4113" y="5763"/>
                  <a:pt x="3977" y="3848"/>
                </a:cubicBezTo>
                <a:cubicBezTo>
                  <a:pt x="4860" y="3691"/>
                  <a:pt x="6438" y="3215"/>
                  <a:pt x="6713" y="1808"/>
                </a:cubicBezTo>
                <a:cubicBezTo>
                  <a:pt x="7063" y="2608"/>
                  <a:pt x="7600" y="3049"/>
                  <a:pt x="8308" y="3657"/>
                </a:cubicBezTo>
                <a:cubicBezTo>
                  <a:pt x="8308" y="3657"/>
                  <a:pt x="9025" y="2459"/>
                  <a:pt x="7718" y="1101"/>
                </a:cubicBezTo>
                <a:cubicBezTo>
                  <a:pt x="6794" y="142"/>
                  <a:pt x="6076" y="1"/>
                  <a:pt x="555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40"/>
          <p:cNvSpPr/>
          <p:nvPr/>
        </p:nvSpPr>
        <p:spPr>
          <a:xfrm flipH="1">
            <a:off x="8530627" y="2010052"/>
            <a:ext cx="117502" cy="255046"/>
          </a:xfrm>
          <a:custGeom>
            <a:rect b="b" l="l" r="r" t="t"/>
            <a:pathLst>
              <a:path extrusionOk="0" h="4753" w="1841">
                <a:moveTo>
                  <a:pt x="1826" y="1"/>
                </a:moveTo>
                <a:cubicBezTo>
                  <a:pt x="1817" y="1"/>
                  <a:pt x="1753" y="49"/>
                  <a:pt x="1643" y="132"/>
                </a:cubicBezTo>
                <a:cubicBezTo>
                  <a:pt x="1530" y="223"/>
                  <a:pt x="1368" y="360"/>
                  <a:pt x="1181" y="543"/>
                </a:cubicBezTo>
                <a:cubicBezTo>
                  <a:pt x="993" y="722"/>
                  <a:pt x="774" y="949"/>
                  <a:pt x="586" y="1242"/>
                </a:cubicBezTo>
                <a:cubicBezTo>
                  <a:pt x="394" y="1534"/>
                  <a:pt x="233" y="1897"/>
                  <a:pt x="193" y="2304"/>
                </a:cubicBezTo>
                <a:cubicBezTo>
                  <a:pt x="167" y="2510"/>
                  <a:pt x="184" y="2710"/>
                  <a:pt x="227" y="2898"/>
                </a:cubicBezTo>
                <a:cubicBezTo>
                  <a:pt x="276" y="3087"/>
                  <a:pt x="350" y="3257"/>
                  <a:pt x="416" y="3414"/>
                </a:cubicBezTo>
                <a:cubicBezTo>
                  <a:pt x="551" y="3724"/>
                  <a:pt x="634" y="4025"/>
                  <a:pt x="578" y="4267"/>
                </a:cubicBezTo>
                <a:cubicBezTo>
                  <a:pt x="525" y="4511"/>
                  <a:pt x="346" y="4651"/>
                  <a:pt x="219" y="4695"/>
                </a:cubicBezTo>
                <a:cubicBezTo>
                  <a:pt x="150" y="4720"/>
                  <a:pt x="94" y="4725"/>
                  <a:pt x="56" y="4725"/>
                </a:cubicBezTo>
                <a:cubicBezTo>
                  <a:pt x="34" y="4725"/>
                  <a:pt x="18" y="4723"/>
                  <a:pt x="9" y="4723"/>
                </a:cubicBezTo>
                <a:cubicBezTo>
                  <a:pt x="4" y="4723"/>
                  <a:pt x="1" y="4724"/>
                  <a:pt x="1" y="4725"/>
                </a:cubicBezTo>
                <a:cubicBezTo>
                  <a:pt x="1" y="4729"/>
                  <a:pt x="23" y="4739"/>
                  <a:pt x="57" y="4747"/>
                </a:cubicBezTo>
                <a:cubicBezTo>
                  <a:pt x="74" y="4751"/>
                  <a:pt x="94" y="4753"/>
                  <a:pt x="117" y="4753"/>
                </a:cubicBezTo>
                <a:cubicBezTo>
                  <a:pt x="150" y="4753"/>
                  <a:pt x="189" y="4749"/>
                  <a:pt x="233" y="4739"/>
                </a:cubicBezTo>
                <a:cubicBezTo>
                  <a:pt x="376" y="4703"/>
                  <a:pt x="586" y="4559"/>
                  <a:pt x="656" y="4288"/>
                </a:cubicBezTo>
                <a:cubicBezTo>
                  <a:pt x="731" y="4017"/>
                  <a:pt x="647" y="3690"/>
                  <a:pt x="516" y="3375"/>
                </a:cubicBezTo>
                <a:cubicBezTo>
                  <a:pt x="451" y="3213"/>
                  <a:pt x="380" y="3047"/>
                  <a:pt x="342" y="2872"/>
                </a:cubicBezTo>
                <a:cubicBezTo>
                  <a:pt x="298" y="2698"/>
                  <a:pt x="285" y="2510"/>
                  <a:pt x="306" y="2317"/>
                </a:cubicBezTo>
                <a:cubicBezTo>
                  <a:pt x="346" y="1933"/>
                  <a:pt x="499" y="1587"/>
                  <a:pt x="673" y="1304"/>
                </a:cubicBezTo>
                <a:cubicBezTo>
                  <a:pt x="857" y="1015"/>
                  <a:pt x="1062" y="788"/>
                  <a:pt x="1237" y="600"/>
                </a:cubicBezTo>
                <a:cubicBezTo>
                  <a:pt x="1600" y="233"/>
                  <a:pt x="1840" y="14"/>
                  <a:pt x="1827" y="1"/>
                </a:cubicBezTo>
                <a:cubicBezTo>
                  <a:pt x="1827" y="1"/>
                  <a:pt x="1826" y="1"/>
                  <a:pt x="182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40"/>
          <p:cNvSpPr/>
          <p:nvPr/>
        </p:nvSpPr>
        <p:spPr>
          <a:xfrm flipH="1">
            <a:off x="8368953" y="2094314"/>
            <a:ext cx="80765" cy="208514"/>
          </a:xfrm>
          <a:custGeom>
            <a:rect b="b" l="l" r="r" t="t"/>
            <a:pathLst>
              <a:path extrusionOk="0" h="4753" w="1841">
                <a:moveTo>
                  <a:pt x="1826" y="1"/>
                </a:moveTo>
                <a:cubicBezTo>
                  <a:pt x="1817" y="1"/>
                  <a:pt x="1753" y="49"/>
                  <a:pt x="1643" y="132"/>
                </a:cubicBezTo>
                <a:cubicBezTo>
                  <a:pt x="1530" y="223"/>
                  <a:pt x="1368" y="360"/>
                  <a:pt x="1181" y="543"/>
                </a:cubicBezTo>
                <a:cubicBezTo>
                  <a:pt x="993" y="722"/>
                  <a:pt x="774" y="949"/>
                  <a:pt x="586" y="1242"/>
                </a:cubicBezTo>
                <a:cubicBezTo>
                  <a:pt x="394" y="1534"/>
                  <a:pt x="233" y="1897"/>
                  <a:pt x="193" y="2304"/>
                </a:cubicBezTo>
                <a:cubicBezTo>
                  <a:pt x="167" y="2510"/>
                  <a:pt x="184" y="2710"/>
                  <a:pt x="227" y="2898"/>
                </a:cubicBezTo>
                <a:cubicBezTo>
                  <a:pt x="276" y="3087"/>
                  <a:pt x="350" y="3257"/>
                  <a:pt x="416" y="3414"/>
                </a:cubicBezTo>
                <a:cubicBezTo>
                  <a:pt x="551" y="3724"/>
                  <a:pt x="634" y="4025"/>
                  <a:pt x="578" y="4267"/>
                </a:cubicBezTo>
                <a:cubicBezTo>
                  <a:pt x="525" y="4511"/>
                  <a:pt x="346" y="4651"/>
                  <a:pt x="219" y="4695"/>
                </a:cubicBezTo>
                <a:cubicBezTo>
                  <a:pt x="150" y="4720"/>
                  <a:pt x="94" y="4725"/>
                  <a:pt x="56" y="4725"/>
                </a:cubicBezTo>
                <a:cubicBezTo>
                  <a:pt x="34" y="4725"/>
                  <a:pt x="18" y="4723"/>
                  <a:pt x="9" y="4723"/>
                </a:cubicBezTo>
                <a:cubicBezTo>
                  <a:pt x="4" y="4723"/>
                  <a:pt x="1" y="4724"/>
                  <a:pt x="1" y="4725"/>
                </a:cubicBezTo>
                <a:cubicBezTo>
                  <a:pt x="1" y="4729"/>
                  <a:pt x="23" y="4739"/>
                  <a:pt x="57" y="4747"/>
                </a:cubicBezTo>
                <a:cubicBezTo>
                  <a:pt x="74" y="4751"/>
                  <a:pt x="94" y="4753"/>
                  <a:pt x="117" y="4753"/>
                </a:cubicBezTo>
                <a:cubicBezTo>
                  <a:pt x="150" y="4753"/>
                  <a:pt x="189" y="4749"/>
                  <a:pt x="233" y="4739"/>
                </a:cubicBezTo>
                <a:cubicBezTo>
                  <a:pt x="376" y="4703"/>
                  <a:pt x="586" y="4559"/>
                  <a:pt x="656" y="4288"/>
                </a:cubicBezTo>
                <a:cubicBezTo>
                  <a:pt x="731" y="4017"/>
                  <a:pt x="647" y="3690"/>
                  <a:pt x="516" y="3375"/>
                </a:cubicBezTo>
                <a:cubicBezTo>
                  <a:pt x="451" y="3213"/>
                  <a:pt x="380" y="3047"/>
                  <a:pt x="342" y="2872"/>
                </a:cubicBezTo>
                <a:cubicBezTo>
                  <a:pt x="298" y="2698"/>
                  <a:pt x="285" y="2510"/>
                  <a:pt x="306" y="2317"/>
                </a:cubicBezTo>
                <a:cubicBezTo>
                  <a:pt x="346" y="1933"/>
                  <a:pt x="499" y="1587"/>
                  <a:pt x="673" y="1304"/>
                </a:cubicBezTo>
                <a:cubicBezTo>
                  <a:pt x="857" y="1015"/>
                  <a:pt x="1062" y="788"/>
                  <a:pt x="1237" y="600"/>
                </a:cubicBezTo>
                <a:cubicBezTo>
                  <a:pt x="1600" y="233"/>
                  <a:pt x="1840" y="14"/>
                  <a:pt x="1827" y="1"/>
                </a:cubicBezTo>
                <a:cubicBezTo>
                  <a:pt x="1827" y="1"/>
                  <a:pt x="1826" y="1"/>
                  <a:pt x="182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2" name="Google Shape;932;p40"/>
          <p:cNvGrpSpPr/>
          <p:nvPr/>
        </p:nvGrpSpPr>
        <p:grpSpPr>
          <a:xfrm>
            <a:off x="6708959" y="1924118"/>
            <a:ext cx="812842" cy="703162"/>
            <a:chOff x="1494120" y="1049416"/>
            <a:chExt cx="285038" cy="281828"/>
          </a:xfrm>
        </p:grpSpPr>
        <p:sp>
          <p:nvSpPr>
            <p:cNvPr id="933" name="Google Shape;933;p40"/>
            <p:cNvSpPr/>
            <p:nvPr/>
          </p:nvSpPr>
          <p:spPr>
            <a:xfrm>
              <a:off x="1494120" y="1080031"/>
              <a:ext cx="251261" cy="251213"/>
            </a:xfrm>
            <a:custGeom>
              <a:rect b="b" l="l" r="r" t="t"/>
              <a:pathLst>
                <a:path extrusionOk="0" h="15812" w="15815">
                  <a:moveTo>
                    <a:pt x="7725" y="1"/>
                  </a:moveTo>
                  <a:cubicBezTo>
                    <a:pt x="3459" y="101"/>
                    <a:pt x="0" y="3635"/>
                    <a:pt x="0" y="7904"/>
                  </a:cubicBezTo>
                  <a:cubicBezTo>
                    <a:pt x="0" y="12241"/>
                    <a:pt x="3572" y="15811"/>
                    <a:pt x="7908" y="15811"/>
                  </a:cubicBezTo>
                  <a:cubicBezTo>
                    <a:pt x="12244" y="15811"/>
                    <a:pt x="15815" y="12241"/>
                    <a:pt x="15815" y="7904"/>
                  </a:cubicBezTo>
                  <a:lnTo>
                    <a:pt x="7908" y="7904"/>
                  </a:lnTo>
                  <a:lnTo>
                    <a:pt x="772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1650771" y="1049416"/>
              <a:ext cx="128387" cy="125575"/>
            </a:xfrm>
            <a:custGeom>
              <a:rect b="b" l="l" r="r" t="t"/>
              <a:pathLst>
                <a:path extrusionOk="0" h="7904" w="8081">
                  <a:moveTo>
                    <a:pt x="1" y="0"/>
                  </a:moveTo>
                  <a:lnTo>
                    <a:pt x="177" y="7903"/>
                  </a:lnTo>
                  <a:lnTo>
                    <a:pt x="8080" y="7781"/>
                  </a:lnTo>
                  <a:cubicBezTo>
                    <a:pt x="8024" y="5722"/>
                    <a:pt x="7169" y="3676"/>
                    <a:pt x="5693" y="2238"/>
                  </a:cubicBezTo>
                  <a:cubicBezTo>
                    <a:pt x="4218" y="804"/>
                    <a:pt x="2059" y="0"/>
                    <a:pt x="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40"/>
          <p:cNvGrpSpPr/>
          <p:nvPr/>
        </p:nvGrpSpPr>
        <p:grpSpPr>
          <a:xfrm>
            <a:off x="7565212" y="1576576"/>
            <a:ext cx="493092" cy="634070"/>
            <a:chOff x="1603188" y="1369374"/>
            <a:chExt cx="209969" cy="294109"/>
          </a:xfrm>
        </p:grpSpPr>
        <p:sp>
          <p:nvSpPr>
            <p:cNvPr id="936" name="Google Shape;936;p40"/>
            <p:cNvSpPr/>
            <p:nvPr/>
          </p:nvSpPr>
          <p:spPr>
            <a:xfrm>
              <a:off x="1603188" y="1369374"/>
              <a:ext cx="209969" cy="294109"/>
            </a:xfrm>
            <a:custGeom>
              <a:rect b="b" l="l" r="r" t="t"/>
              <a:pathLst>
                <a:path extrusionOk="0" h="18512" w="13216">
                  <a:moveTo>
                    <a:pt x="575" y="1"/>
                  </a:moveTo>
                  <a:cubicBezTo>
                    <a:pt x="270" y="1"/>
                    <a:pt x="1" y="266"/>
                    <a:pt x="1" y="573"/>
                  </a:cubicBezTo>
                  <a:lnTo>
                    <a:pt x="1" y="1368"/>
                  </a:lnTo>
                  <a:lnTo>
                    <a:pt x="1" y="2945"/>
                  </a:lnTo>
                  <a:lnTo>
                    <a:pt x="1" y="6026"/>
                  </a:lnTo>
                  <a:cubicBezTo>
                    <a:pt x="1" y="8043"/>
                    <a:pt x="4" y="9992"/>
                    <a:pt x="4" y="11849"/>
                  </a:cubicBezTo>
                  <a:cubicBezTo>
                    <a:pt x="4" y="13705"/>
                    <a:pt x="8" y="15469"/>
                    <a:pt x="12" y="17119"/>
                  </a:cubicBezTo>
                  <a:lnTo>
                    <a:pt x="12" y="17732"/>
                  </a:lnTo>
                  <a:cubicBezTo>
                    <a:pt x="15" y="17832"/>
                    <a:pt x="4" y="17929"/>
                    <a:pt x="23" y="18041"/>
                  </a:cubicBezTo>
                  <a:cubicBezTo>
                    <a:pt x="41" y="18153"/>
                    <a:pt x="94" y="18255"/>
                    <a:pt x="172" y="18333"/>
                  </a:cubicBezTo>
                  <a:cubicBezTo>
                    <a:pt x="247" y="18411"/>
                    <a:pt x="344" y="18472"/>
                    <a:pt x="453" y="18494"/>
                  </a:cubicBezTo>
                  <a:cubicBezTo>
                    <a:pt x="517" y="18509"/>
                    <a:pt x="578" y="18512"/>
                    <a:pt x="637" y="18512"/>
                  </a:cubicBezTo>
                  <a:cubicBezTo>
                    <a:pt x="662" y="18512"/>
                    <a:pt x="686" y="18511"/>
                    <a:pt x="710" y="18511"/>
                  </a:cubicBezTo>
                  <a:cubicBezTo>
                    <a:pt x="726" y="18511"/>
                    <a:pt x="742" y="18511"/>
                    <a:pt x="758" y="18512"/>
                  </a:cubicBezTo>
                  <a:cubicBezTo>
                    <a:pt x="953" y="18508"/>
                    <a:pt x="1147" y="18508"/>
                    <a:pt x="1337" y="18508"/>
                  </a:cubicBezTo>
                  <a:cubicBezTo>
                    <a:pt x="2103" y="18508"/>
                    <a:pt x="2839" y="18505"/>
                    <a:pt x="3542" y="18505"/>
                  </a:cubicBezTo>
                  <a:cubicBezTo>
                    <a:pt x="6343" y="18498"/>
                    <a:pt x="8614" y="18489"/>
                    <a:pt x="10186" y="18482"/>
                  </a:cubicBezTo>
                  <a:cubicBezTo>
                    <a:pt x="10970" y="18479"/>
                    <a:pt x="11576" y="18475"/>
                    <a:pt x="11994" y="18472"/>
                  </a:cubicBezTo>
                  <a:cubicBezTo>
                    <a:pt x="12199" y="18467"/>
                    <a:pt x="12356" y="18467"/>
                    <a:pt x="12465" y="18463"/>
                  </a:cubicBezTo>
                  <a:cubicBezTo>
                    <a:pt x="12573" y="18463"/>
                    <a:pt x="12625" y="18456"/>
                    <a:pt x="12625" y="18456"/>
                  </a:cubicBezTo>
                  <a:cubicBezTo>
                    <a:pt x="12625" y="18456"/>
                    <a:pt x="12573" y="18453"/>
                    <a:pt x="12465" y="18449"/>
                  </a:cubicBezTo>
                  <a:cubicBezTo>
                    <a:pt x="12356" y="18449"/>
                    <a:pt x="12199" y="18445"/>
                    <a:pt x="11994" y="18445"/>
                  </a:cubicBezTo>
                  <a:cubicBezTo>
                    <a:pt x="11576" y="18441"/>
                    <a:pt x="10970" y="18437"/>
                    <a:pt x="10186" y="18430"/>
                  </a:cubicBezTo>
                  <a:cubicBezTo>
                    <a:pt x="8614" y="18427"/>
                    <a:pt x="6343" y="18419"/>
                    <a:pt x="3542" y="18411"/>
                  </a:cubicBezTo>
                  <a:cubicBezTo>
                    <a:pt x="2839" y="18408"/>
                    <a:pt x="2103" y="18408"/>
                    <a:pt x="1337" y="18404"/>
                  </a:cubicBezTo>
                  <a:lnTo>
                    <a:pt x="758" y="18404"/>
                  </a:lnTo>
                  <a:cubicBezTo>
                    <a:pt x="738" y="18403"/>
                    <a:pt x="718" y="18403"/>
                    <a:pt x="697" y="18403"/>
                  </a:cubicBezTo>
                  <a:cubicBezTo>
                    <a:pt x="674" y="18403"/>
                    <a:pt x="650" y="18404"/>
                    <a:pt x="627" y="18404"/>
                  </a:cubicBezTo>
                  <a:cubicBezTo>
                    <a:pt x="573" y="18404"/>
                    <a:pt x="521" y="18402"/>
                    <a:pt x="475" y="18389"/>
                  </a:cubicBezTo>
                  <a:cubicBezTo>
                    <a:pt x="389" y="18370"/>
                    <a:pt x="310" y="18325"/>
                    <a:pt x="251" y="18258"/>
                  </a:cubicBezTo>
                  <a:cubicBezTo>
                    <a:pt x="187" y="18195"/>
                    <a:pt x="146" y="18113"/>
                    <a:pt x="127" y="18023"/>
                  </a:cubicBezTo>
                  <a:cubicBezTo>
                    <a:pt x="117" y="17941"/>
                    <a:pt x="124" y="17832"/>
                    <a:pt x="120" y="17732"/>
                  </a:cubicBezTo>
                  <a:cubicBezTo>
                    <a:pt x="120" y="17530"/>
                    <a:pt x="120" y="17324"/>
                    <a:pt x="124" y="17119"/>
                  </a:cubicBezTo>
                  <a:cubicBezTo>
                    <a:pt x="124" y="15469"/>
                    <a:pt x="127" y="13705"/>
                    <a:pt x="127" y="11849"/>
                  </a:cubicBezTo>
                  <a:cubicBezTo>
                    <a:pt x="131" y="9992"/>
                    <a:pt x="131" y="8043"/>
                    <a:pt x="131" y="6026"/>
                  </a:cubicBezTo>
                  <a:cubicBezTo>
                    <a:pt x="131" y="5013"/>
                    <a:pt x="131" y="3986"/>
                    <a:pt x="135" y="2945"/>
                  </a:cubicBezTo>
                  <a:lnTo>
                    <a:pt x="135" y="1368"/>
                  </a:lnTo>
                  <a:lnTo>
                    <a:pt x="135" y="576"/>
                  </a:lnTo>
                  <a:cubicBezTo>
                    <a:pt x="135" y="339"/>
                    <a:pt x="344" y="135"/>
                    <a:pt x="581" y="135"/>
                  </a:cubicBezTo>
                  <a:cubicBezTo>
                    <a:pt x="583" y="135"/>
                    <a:pt x="585" y="135"/>
                    <a:pt x="587" y="135"/>
                  </a:cubicBezTo>
                  <a:cubicBezTo>
                    <a:pt x="4868" y="135"/>
                    <a:pt x="8946" y="135"/>
                    <a:pt x="12655" y="132"/>
                  </a:cubicBezTo>
                  <a:cubicBezTo>
                    <a:pt x="12860" y="143"/>
                    <a:pt x="13044" y="311"/>
                    <a:pt x="13077" y="509"/>
                  </a:cubicBezTo>
                  <a:cubicBezTo>
                    <a:pt x="13089" y="718"/>
                    <a:pt x="13081" y="961"/>
                    <a:pt x="13084" y="1181"/>
                  </a:cubicBezTo>
                  <a:lnTo>
                    <a:pt x="13084" y="2519"/>
                  </a:lnTo>
                  <a:cubicBezTo>
                    <a:pt x="13084" y="3396"/>
                    <a:pt x="13089" y="4252"/>
                    <a:pt x="13089" y="5077"/>
                  </a:cubicBezTo>
                  <a:cubicBezTo>
                    <a:pt x="13092" y="6728"/>
                    <a:pt x="13092" y="8263"/>
                    <a:pt x="13096" y="9668"/>
                  </a:cubicBezTo>
                  <a:cubicBezTo>
                    <a:pt x="13107" y="12469"/>
                    <a:pt x="13115" y="14740"/>
                    <a:pt x="13118" y="16316"/>
                  </a:cubicBezTo>
                  <a:cubicBezTo>
                    <a:pt x="13122" y="16708"/>
                    <a:pt x="13122" y="17055"/>
                    <a:pt x="13125" y="17358"/>
                  </a:cubicBezTo>
                  <a:lnTo>
                    <a:pt x="13125" y="17777"/>
                  </a:lnTo>
                  <a:cubicBezTo>
                    <a:pt x="13125" y="17903"/>
                    <a:pt x="13137" y="18019"/>
                    <a:pt x="13099" y="18113"/>
                  </a:cubicBezTo>
                  <a:cubicBezTo>
                    <a:pt x="13029" y="18307"/>
                    <a:pt x="12875" y="18393"/>
                    <a:pt x="12782" y="18427"/>
                  </a:cubicBezTo>
                  <a:cubicBezTo>
                    <a:pt x="12681" y="18456"/>
                    <a:pt x="12625" y="18453"/>
                    <a:pt x="12625" y="18456"/>
                  </a:cubicBezTo>
                  <a:cubicBezTo>
                    <a:pt x="12625" y="18456"/>
                    <a:pt x="12635" y="18458"/>
                    <a:pt x="12654" y="18458"/>
                  </a:cubicBezTo>
                  <a:cubicBezTo>
                    <a:pt x="12681" y="18458"/>
                    <a:pt x="12725" y="18455"/>
                    <a:pt x="12786" y="18437"/>
                  </a:cubicBezTo>
                  <a:cubicBezTo>
                    <a:pt x="12883" y="18411"/>
                    <a:pt x="13044" y="18325"/>
                    <a:pt x="13125" y="18124"/>
                  </a:cubicBezTo>
                  <a:cubicBezTo>
                    <a:pt x="13167" y="18023"/>
                    <a:pt x="13160" y="17903"/>
                    <a:pt x="13160" y="17777"/>
                  </a:cubicBezTo>
                  <a:cubicBezTo>
                    <a:pt x="13163" y="17650"/>
                    <a:pt x="13163" y="17508"/>
                    <a:pt x="13163" y="17358"/>
                  </a:cubicBezTo>
                  <a:cubicBezTo>
                    <a:pt x="13167" y="17055"/>
                    <a:pt x="13167" y="16708"/>
                    <a:pt x="13170" y="16316"/>
                  </a:cubicBezTo>
                  <a:cubicBezTo>
                    <a:pt x="13174" y="14740"/>
                    <a:pt x="13182" y="12469"/>
                    <a:pt x="13193" y="9668"/>
                  </a:cubicBezTo>
                  <a:cubicBezTo>
                    <a:pt x="13193" y="8263"/>
                    <a:pt x="13196" y="6728"/>
                    <a:pt x="13201" y="5077"/>
                  </a:cubicBezTo>
                  <a:cubicBezTo>
                    <a:pt x="13201" y="4252"/>
                    <a:pt x="13204" y="3396"/>
                    <a:pt x="13204" y="2519"/>
                  </a:cubicBezTo>
                  <a:lnTo>
                    <a:pt x="13204" y="1181"/>
                  </a:lnTo>
                  <a:cubicBezTo>
                    <a:pt x="13201" y="950"/>
                    <a:pt x="13215" y="737"/>
                    <a:pt x="13196" y="490"/>
                  </a:cubicBezTo>
                  <a:cubicBezTo>
                    <a:pt x="13160" y="233"/>
                    <a:pt x="12927" y="19"/>
                    <a:pt x="12663" y="9"/>
                  </a:cubicBezTo>
                  <a:cubicBezTo>
                    <a:pt x="8950" y="9"/>
                    <a:pt x="4871" y="5"/>
                    <a:pt x="587" y="1"/>
                  </a:cubicBezTo>
                  <a:cubicBezTo>
                    <a:pt x="583" y="1"/>
                    <a:pt x="579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1647450" y="1426490"/>
              <a:ext cx="123462" cy="108972"/>
            </a:xfrm>
            <a:custGeom>
              <a:rect b="b" l="l" r="r" t="t"/>
              <a:pathLst>
                <a:path extrusionOk="0" h="6859" w="7771">
                  <a:moveTo>
                    <a:pt x="4056" y="154"/>
                  </a:moveTo>
                  <a:cubicBezTo>
                    <a:pt x="4227" y="154"/>
                    <a:pt x="4398" y="167"/>
                    <a:pt x="4567" y="192"/>
                  </a:cubicBezTo>
                  <a:lnTo>
                    <a:pt x="4567" y="192"/>
                  </a:lnTo>
                  <a:cubicBezTo>
                    <a:pt x="4574" y="252"/>
                    <a:pt x="4610" y="309"/>
                    <a:pt x="4681" y="336"/>
                  </a:cubicBezTo>
                  <a:cubicBezTo>
                    <a:pt x="6216" y="899"/>
                    <a:pt x="7322" y="2558"/>
                    <a:pt x="6862" y="4223"/>
                  </a:cubicBezTo>
                  <a:cubicBezTo>
                    <a:pt x="6491" y="5568"/>
                    <a:pt x="5094" y="6534"/>
                    <a:pt x="3709" y="6534"/>
                  </a:cubicBezTo>
                  <a:cubicBezTo>
                    <a:pt x="3467" y="6534"/>
                    <a:pt x="3225" y="6504"/>
                    <a:pt x="2989" y="6442"/>
                  </a:cubicBezTo>
                  <a:cubicBezTo>
                    <a:pt x="1468" y="6035"/>
                    <a:pt x="487" y="4403"/>
                    <a:pt x="677" y="2879"/>
                  </a:cubicBezTo>
                  <a:cubicBezTo>
                    <a:pt x="890" y="1221"/>
                    <a:pt x="2473" y="154"/>
                    <a:pt x="4056" y="154"/>
                  </a:cubicBezTo>
                  <a:close/>
                  <a:moveTo>
                    <a:pt x="4713" y="0"/>
                  </a:moveTo>
                  <a:cubicBezTo>
                    <a:pt x="4652" y="0"/>
                    <a:pt x="4608" y="36"/>
                    <a:pt x="4584" y="85"/>
                  </a:cubicBezTo>
                  <a:lnTo>
                    <a:pt x="4584" y="85"/>
                  </a:lnTo>
                  <a:cubicBezTo>
                    <a:pt x="4350" y="39"/>
                    <a:pt x="4113" y="17"/>
                    <a:pt x="3878" y="17"/>
                  </a:cubicBezTo>
                  <a:cubicBezTo>
                    <a:pt x="2363" y="17"/>
                    <a:pt x="898" y="943"/>
                    <a:pt x="475" y="2491"/>
                  </a:cubicBezTo>
                  <a:cubicBezTo>
                    <a:pt x="1" y="4235"/>
                    <a:pt x="1151" y="6271"/>
                    <a:pt x="2903" y="6749"/>
                  </a:cubicBezTo>
                  <a:cubicBezTo>
                    <a:pt x="3178" y="6823"/>
                    <a:pt x="3460" y="6858"/>
                    <a:pt x="3741" y="6858"/>
                  </a:cubicBezTo>
                  <a:cubicBezTo>
                    <a:pt x="5212" y="6858"/>
                    <a:pt x="6666" y="5889"/>
                    <a:pt x="7143" y="4478"/>
                  </a:cubicBezTo>
                  <a:cubicBezTo>
                    <a:pt x="7770" y="2613"/>
                    <a:pt x="6574" y="605"/>
                    <a:pt x="4771" y="10"/>
                  </a:cubicBezTo>
                  <a:cubicBezTo>
                    <a:pt x="4750" y="3"/>
                    <a:pt x="4731" y="0"/>
                    <a:pt x="4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1692190" y="1423757"/>
              <a:ext cx="80550" cy="111451"/>
            </a:xfrm>
            <a:custGeom>
              <a:rect b="b" l="l" r="r" t="t"/>
              <a:pathLst>
                <a:path extrusionOk="0" h="7015" w="5070">
                  <a:moveTo>
                    <a:pt x="1888" y="0"/>
                  </a:moveTo>
                  <a:cubicBezTo>
                    <a:pt x="1550" y="0"/>
                    <a:pt x="1458" y="529"/>
                    <a:pt x="1820" y="672"/>
                  </a:cubicBezTo>
                  <a:cubicBezTo>
                    <a:pt x="3381" y="1284"/>
                    <a:pt x="4420" y="2976"/>
                    <a:pt x="3800" y="4638"/>
                  </a:cubicBezTo>
                  <a:cubicBezTo>
                    <a:pt x="3304" y="5975"/>
                    <a:pt x="1931" y="6687"/>
                    <a:pt x="566" y="6687"/>
                  </a:cubicBezTo>
                  <a:cubicBezTo>
                    <a:pt x="421" y="6687"/>
                    <a:pt x="276" y="6679"/>
                    <a:pt x="132" y="6662"/>
                  </a:cubicBezTo>
                  <a:cubicBezTo>
                    <a:pt x="127" y="6662"/>
                    <a:pt x="123" y="6662"/>
                    <a:pt x="119" y="6662"/>
                  </a:cubicBezTo>
                  <a:cubicBezTo>
                    <a:pt x="11" y="6662"/>
                    <a:pt x="1" y="6836"/>
                    <a:pt x="102" y="6864"/>
                  </a:cubicBezTo>
                  <a:cubicBezTo>
                    <a:pt x="432" y="6966"/>
                    <a:pt x="771" y="7015"/>
                    <a:pt x="1108" y="7015"/>
                  </a:cubicBezTo>
                  <a:cubicBezTo>
                    <a:pt x="2614" y="7015"/>
                    <a:pt x="4078" y="6045"/>
                    <a:pt x="4520" y="4523"/>
                  </a:cubicBezTo>
                  <a:cubicBezTo>
                    <a:pt x="5070" y="2629"/>
                    <a:pt x="3845" y="582"/>
                    <a:pt x="2000" y="18"/>
                  </a:cubicBezTo>
                  <a:cubicBezTo>
                    <a:pt x="1960" y="6"/>
                    <a:pt x="1923" y="0"/>
                    <a:pt x="1888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1651486" y="1580996"/>
              <a:ext cx="113961" cy="2208"/>
            </a:xfrm>
            <a:custGeom>
              <a:rect b="b" l="l" r="r" t="t"/>
              <a:pathLst>
                <a:path extrusionOk="0" h="139" w="7173">
                  <a:moveTo>
                    <a:pt x="3586" y="1"/>
                  </a:moveTo>
                  <a:cubicBezTo>
                    <a:pt x="1607" y="1"/>
                    <a:pt x="1" y="34"/>
                    <a:pt x="1" y="71"/>
                  </a:cubicBezTo>
                  <a:cubicBezTo>
                    <a:pt x="1" y="109"/>
                    <a:pt x="1607" y="139"/>
                    <a:pt x="3586" y="139"/>
                  </a:cubicBezTo>
                  <a:cubicBezTo>
                    <a:pt x="5567" y="139"/>
                    <a:pt x="7172" y="109"/>
                    <a:pt x="7172" y="71"/>
                  </a:cubicBezTo>
                  <a:cubicBezTo>
                    <a:pt x="7172" y="34"/>
                    <a:pt x="5567" y="1"/>
                    <a:pt x="35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1651486" y="1598313"/>
              <a:ext cx="113961" cy="2161"/>
            </a:xfrm>
            <a:custGeom>
              <a:rect b="b" l="l" r="r" t="t"/>
              <a:pathLst>
                <a:path extrusionOk="0" h="136" w="7173">
                  <a:moveTo>
                    <a:pt x="3586" y="1"/>
                  </a:moveTo>
                  <a:cubicBezTo>
                    <a:pt x="1607" y="1"/>
                    <a:pt x="1" y="31"/>
                    <a:pt x="1" y="68"/>
                  </a:cubicBezTo>
                  <a:cubicBezTo>
                    <a:pt x="1" y="106"/>
                    <a:pt x="1607" y="135"/>
                    <a:pt x="3586" y="135"/>
                  </a:cubicBezTo>
                  <a:cubicBezTo>
                    <a:pt x="5567" y="135"/>
                    <a:pt x="7172" y="106"/>
                    <a:pt x="7172" y="68"/>
                  </a:cubicBezTo>
                  <a:cubicBezTo>
                    <a:pt x="7172" y="31"/>
                    <a:pt x="5567" y="1"/>
                    <a:pt x="35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1"/>
          <p:cNvSpPr txBox="1"/>
          <p:nvPr>
            <p:ph type="ctrTitle"/>
          </p:nvPr>
        </p:nvSpPr>
        <p:spPr>
          <a:xfrm>
            <a:off x="361275" y="1007850"/>
            <a:ext cx="4317600" cy="31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Classification Models Project</a:t>
            </a:r>
            <a:endParaRPr sz="6100"/>
          </a:p>
        </p:txBody>
      </p:sp>
      <p:sp>
        <p:nvSpPr>
          <p:cNvPr id="946" name="Google Shape;946;p41"/>
          <p:cNvSpPr/>
          <p:nvPr/>
        </p:nvSpPr>
        <p:spPr>
          <a:xfrm>
            <a:off x="10529695" y="2633661"/>
            <a:ext cx="189725" cy="176648"/>
          </a:xfrm>
          <a:custGeom>
            <a:rect b="b" l="l" r="r" t="t"/>
            <a:pathLst>
              <a:path extrusionOk="0" h="4863" w="5223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41"/>
          <p:cNvSpPr/>
          <p:nvPr/>
        </p:nvSpPr>
        <p:spPr>
          <a:xfrm>
            <a:off x="11428406" y="2940695"/>
            <a:ext cx="25718" cy="71342"/>
          </a:xfrm>
          <a:custGeom>
            <a:rect b="b" l="l" r="r" t="t"/>
            <a:pathLst>
              <a:path extrusionOk="0" h="1964" w="708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41"/>
          <p:cNvSpPr/>
          <p:nvPr/>
        </p:nvSpPr>
        <p:spPr>
          <a:xfrm>
            <a:off x="11456304" y="2957223"/>
            <a:ext cx="59755" cy="74248"/>
          </a:xfrm>
          <a:custGeom>
            <a:rect b="b" l="l" r="r" t="t"/>
            <a:pathLst>
              <a:path extrusionOk="0" h="2044" w="1645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41"/>
          <p:cNvSpPr/>
          <p:nvPr/>
        </p:nvSpPr>
        <p:spPr>
          <a:xfrm>
            <a:off x="11515513" y="2970663"/>
            <a:ext cx="61062" cy="73050"/>
          </a:xfrm>
          <a:custGeom>
            <a:rect b="b" l="l" r="r" t="t"/>
            <a:pathLst>
              <a:path extrusionOk="0" h="2011" w="1681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41"/>
          <p:cNvSpPr/>
          <p:nvPr/>
        </p:nvSpPr>
        <p:spPr>
          <a:xfrm>
            <a:off x="5747617" y="1469662"/>
            <a:ext cx="1308900" cy="8622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41"/>
          <p:cNvSpPr/>
          <p:nvPr/>
        </p:nvSpPr>
        <p:spPr>
          <a:xfrm>
            <a:off x="5716985" y="1423806"/>
            <a:ext cx="358474" cy="274089"/>
          </a:xfrm>
          <a:custGeom>
            <a:rect b="b" l="l" r="r" t="t"/>
            <a:pathLst>
              <a:path extrusionOk="0" h="8002" w="9608">
                <a:moveTo>
                  <a:pt x="9509" y="0"/>
                </a:moveTo>
                <a:cubicBezTo>
                  <a:pt x="8961" y="0"/>
                  <a:pt x="8520" y="34"/>
                  <a:pt x="8520" y="79"/>
                </a:cubicBezTo>
                <a:cubicBezTo>
                  <a:pt x="8520" y="119"/>
                  <a:pt x="8908" y="153"/>
                  <a:pt x="9405" y="157"/>
                </a:cubicBezTo>
                <a:cubicBezTo>
                  <a:pt x="9356" y="209"/>
                  <a:pt x="9285" y="284"/>
                  <a:pt x="9192" y="385"/>
                </a:cubicBezTo>
                <a:cubicBezTo>
                  <a:pt x="8994" y="609"/>
                  <a:pt x="8729" y="904"/>
                  <a:pt x="8408" y="1267"/>
                </a:cubicBezTo>
                <a:cubicBezTo>
                  <a:pt x="7742" y="2032"/>
                  <a:pt x="6842" y="3067"/>
                  <a:pt x="5820" y="4243"/>
                </a:cubicBezTo>
                <a:cubicBezTo>
                  <a:pt x="5468" y="4008"/>
                  <a:pt x="5103" y="3762"/>
                  <a:pt x="4729" y="3515"/>
                </a:cubicBezTo>
                <a:cubicBezTo>
                  <a:pt x="4534" y="3384"/>
                  <a:pt x="4344" y="3257"/>
                  <a:pt x="4165" y="3138"/>
                </a:cubicBezTo>
                <a:lnTo>
                  <a:pt x="4105" y="3100"/>
                </a:lnTo>
                <a:lnTo>
                  <a:pt x="4060" y="3153"/>
                </a:lnTo>
                <a:cubicBezTo>
                  <a:pt x="2906" y="4501"/>
                  <a:pt x="1886" y="5708"/>
                  <a:pt x="1158" y="6578"/>
                </a:cubicBezTo>
                <a:cubicBezTo>
                  <a:pt x="807" y="7004"/>
                  <a:pt x="519" y="7351"/>
                  <a:pt x="302" y="7613"/>
                </a:cubicBezTo>
                <a:cubicBezTo>
                  <a:pt x="105" y="7856"/>
                  <a:pt x="0" y="7994"/>
                  <a:pt x="7" y="8001"/>
                </a:cubicBezTo>
                <a:cubicBezTo>
                  <a:pt x="7" y="8001"/>
                  <a:pt x="8" y="8001"/>
                  <a:pt x="8" y="8001"/>
                </a:cubicBezTo>
                <a:cubicBezTo>
                  <a:pt x="22" y="8001"/>
                  <a:pt x="140" y="7875"/>
                  <a:pt x="347" y="7649"/>
                </a:cubicBezTo>
                <a:cubicBezTo>
                  <a:pt x="571" y="7396"/>
                  <a:pt x="870" y="7059"/>
                  <a:pt x="1236" y="6649"/>
                </a:cubicBezTo>
                <a:cubicBezTo>
                  <a:pt x="1976" y="5804"/>
                  <a:pt x="2996" y="4632"/>
                  <a:pt x="4134" y="3306"/>
                </a:cubicBezTo>
                <a:cubicBezTo>
                  <a:pt x="4299" y="3414"/>
                  <a:pt x="4467" y="3526"/>
                  <a:pt x="4643" y="3642"/>
                </a:cubicBezTo>
                <a:cubicBezTo>
                  <a:pt x="5035" y="3907"/>
                  <a:pt x="5420" y="4161"/>
                  <a:pt x="5793" y="4408"/>
                </a:cubicBezTo>
                <a:lnTo>
                  <a:pt x="5849" y="4445"/>
                </a:lnTo>
                <a:lnTo>
                  <a:pt x="5894" y="4393"/>
                </a:lnTo>
                <a:cubicBezTo>
                  <a:pt x="6918" y="3182"/>
                  <a:pt x="7818" y="2118"/>
                  <a:pt x="8482" y="1330"/>
                </a:cubicBezTo>
                <a:cubicBezTo>
                  <a:pt x="8789" y="960"/>
                  <a:pt x="9042" y="654"/>
                  <a:pt x="9233" y="419"/>
                </a:cubicBezTo>
                <a:cubicBezTo>
                  <a:pt x="9330" y="299"/>
                  <a:pt x="9397" y="213"/>
                  <a:pt x="9442" y="157"/>
                </a:cubicBezTo>
                <a:lnTo>
                  <a:pt x="9454" y="157"/>
                </a:lnTo>
                <a:cubicBezTo>
                  <a:pt x="9457" y="657"/>
                  <a:pt x="9487" y="1050"/>
                  <a:pt x="9528" y="1050"/>
                </a:cubicBezTo>
                <a:cubicBezTo>
                  <a:pt x="9573" y="1050"/>
                  <a:pt x="9607" y="617"/>
                  <a:pt x="9607" y="7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2" name="Google Shape;952;p41"/>
          <p:cNvGrpSpPr/>
          <p:nvPr/>
        </p:nvGrpSpPr>
        <p:grpSpPr>
          <a:xfrm>
            <a:off x="6977052" y="1157527"/>
            <a:ext cx="669382" cy="607594"/>
            <a:chOff x="1494120" y="1049416"/>
            <a:chExt cx="285038" cy="281828"/>
          </a:xfrm>
        </p:grpSpPr>
        <p:sp>
          <p:nvSpPr>
            <p:cNvPr id="953" name="Google Shape;953;p41"/>
            <p:cNvSpPr/>
            <p:nvPr/>
          </p:nvSpPr>
          <p:spPr>
            <a:xfrm>
              <a:off x="1494120" y="1080031"/>
              <a:ext cx="251261" cy="251213"/>
            </a:xfrm>
            <a:custGeom>
              <a:rect b="b" l="l" r="r" t="t"/>
              <a:pathLst>
                <a:path extrusionOk="0" h="15812" w="15815">
                  <a:moveTo>
                    <a:pt x="7725" y="1"/>
                  </a:moveTo>
                  <a:cubicBezTo>
                    <a:pt x="3459" y="101"/>
                    <a:pt x="0" y="3635"/>
                    <a:pt x="0" y="7904"/>
                  </a:cubicBezTo>
                  <a:cubicBezTo>
                    <a:pt x="0" y="12241"/>
                    <a:pt x="3572" y="15811"/>
                    <a:pt x="7908" y="15811"/>
                  </a:cubicBezTo>
                  <a:cubicBezTo>
                    <a:pt x="12244" y="15811"/>
                    <a:pt x="15815" y="12241"/>
                    <a:pt x="15815" y="7904"/>
                  </a:cubicBezTo>
                  <a:lnTo>
                    <a:pt x="7908" y="7904"/>
                  </a:lnTo>
                  <a:lnTo>
                    <a:pt x="772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1650771" y="1049416"/>
              <a:ext cx="128387" cy="125575"/>
            </a:xfrm>
            <a:custGeom>
              <a:rect b="b" l="l" r="r" t="t"/>
              <a:pathLst>
                <a:path extrusionOk="0" h="7904" w="8081">
                  <a:moveTo>
                    <a:pt x="1" y="0"/>
                  </a:moveTo>
                  <a:lnTo>
                    <a:pt x="177" y="7903"/>
                  </a:lnTo>
                  <a:lnTo>
                    <a:pt x="8080" y="7781"/>
                  </a:lnTo>
                  <a:cubicBezTo>
                    <a:pt x="8024" y="5722"/>
                    <a:pt x="7169" y="3676"/>
                    <a:pt x="5693" y="2238"/>
                  </a:cubicBezTo>
                  <a:cubicBezTo>
                    <a:pt x="4218" y="804"/>
                    <a:pt x="2059" y="0"/>
                    <a:pt x="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5" name="Google Shape;955;p41"/>
          <p:cNvSpPr/>
          <p:nvPr/>
        </p:nvSpPr>
        <p:spPr>
          <a:xfrm>
            <a:off x="5357361" y="2457364"/>
            <a:ext cx="3090984" cy="1050661"/>
          </a:xfrm>
          <a:custGeom>
            <a:rect b="b" l="l" r="r" t="t"/>
            <a:pathLst>
              <a:path extrusionOk="0" h="30674" w="82846">
                <a:moveTo>
                  <a:pt x="82846" y="0"/>
                </a:moveTo>
                <a:cubicBezTo>
                  <a:pt x="79488" y="90"/>
                  <a:pt x="76533" y="2436"/>
                  <a:pt x="74740" y="5275"/>
                </a:cubicBezTo>
                <a:cubicBezTo>
                  <a:pt x="72944" y="8110"/>
                  <a:pt x="72080" y="11419"/>
                  <a:pt x="71102" y="14631"/>
                </a:cubicBezTo>
                <a:cubicBezTo>
                  <a:pt x="70127" y="17844"/>
                  <a:pt x="68955" y="21108"/>
                  <a:pt x="66698" y="23595"/>
                </a:cubicBezTo>
                <a:cubicBezTo>
                  <a:pt x="64933" y="25542"/>
                  <a:pt x="62347" y="26910"/>
                  <a:pt x="59777" y="26910"/>
                </a:cubicBezTo>
                <a:cubicBezTo>
                  <a:pt x="59063" y="26910"/>
                  <a:pt x="58350" y="26804"/>
                  <a:pt x="57656" y="26576"/>
                </a:cubicBezTo>
                <a:cubicBezTo>
                  <a:pt x="55336" y="25810"/>
                  <a:pt x="53618" y="23845"/>
                  <a:pt x="52285" y="21799"/>
                </a:cubicBezTo>
                <a:cubicBezTo>
                  <a:pt x="50951" y="19752"/>
                  <a:pt x="49861" y="17522"/>
                  <a:pt x="48199" y="15733"/>
                </a:cubicBezTo>
                <a:cubicBezTo>
                  <a:pt x="45965" y="13328"/>
                  <a:pt x="42741" y="11875"/>
                  <a:pt x="39462" y="11793"/>
                </a:cubicBezTo>
                <a:cubicBezTo>
                  <a:pt x="39363" y="11790"/>
                  <a:pt x="39264" y="11789"/>
                  <a:pt x="39166" y="11789"/>
                </a:cubicBezTo>
                <a:cubicBezTo>
                  <a:pt x="35981" y="11789"/>
                  <a:pt x="32817" y="13072"/>
                  <a:pt x="30539" y="15293"/>
                </a:cubicBezTo>
                <a:cubicBezTo>
                  <a:pt x="28092" y="17672"/>
                  <a:pt x="26740" y="20947"/>
                  <a:pt x="24578" y="23588"/>
                </a:cubicBezTo>
                <a:cubicBezTo>
                  <a:pt x="22912" y="25623"/>
                  <a:pt x="20346" y="27298"/>
                  <a:pt x="17839" y="27298"/>
                </a:cubicBezTo>
                <a:cubicBezTo>
                  <a:pt x="17096" y="27298"/>
                  <a:pt x="16358" y="27151"/>
                  <a:pt x="15650" y="26822"/>
                </a:cubicBezTo>
                <a:cubicBezTo>
                  <a:pt x="14085" y="26098"/>
                  <a:pt x="13002" y="24626"/>
                  <a:pt x="11572" y="23663"/>
                </a:cubicBezTo>
                <a:cubicBezTo>
                  <a:pt x="10371" y="22851"/>
                  <a:pt x="8922" y="22436"/>
                  <a:pt x="7475" y="22436"/>
                </a:cubicBezTo>
                <a:cubicBezTo>
                  <a:pt x="6392" y="22436"/>
                  <a:pt x="5310" y="22668"/>
                  <a:pt x="4333" y="23140"/>
                </a:cubicBezTo>
                <a:cubicBezTo>
                  <a:pt x="2055" y="24242"/>
                  <a:pt x="195" y="28148"/>
                  <a:pt x="0" y="30674"/>
                </a:cubicBezTo>
                <a:lnTo>
                  <a:pt x="82846" y="30577"/>
                </a:lnTo>
                <a:lnTo>
                  <a:pt x="82846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41"/>
          <p:cNvSpPr/>
          <p:nvPr/>
        </p:nvSpPr>
        <p:spPr>
          <a:xfrm>
            <a:off x="4434884" y="4711295"/>
            <a:ext cx="4035412" cy="4624"/>
          </a:xfrm>
          <a:custGeom>
            <a:rect b="b" l="l" r="r" t="t"/>
            <a:pathLst>
              <a:path extrusionOk="0" h="135" w="108159">
                <a:moveTo>
                  <a:pt x="54081" y="0"/>
                </a:moveTo>
                <a:cubicBezTo>
                  <a:pt x="24208" y="0"/>
                  <a:pt x="0" y="30"/>
                  <a:pt x="0" y="67"/>
                </a:cubicBezTo>
                <a:cubicBezTo>
                  <a:pt x="0" y="105"/>
                  <a:pt x="24208" y="134"/>
                  <a:pt x="54081" y="134"/>
                </a:cubicBezTo>
                <a:cubicBezTo>
                  <a:pt x="83944" y="134"/>
                  <a:pt x="108158" y="105"/>
                  <a:pt x="108158" y="67"/>
                </a:cubicBezTo>
                <a:cubicBezTo>
                  <a:pt x="108158" y="30"/>
                  <a:pt x="83944" y="0"/>
                  <a:pt x="540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7" name="Google Shape;957;p41"/>
          <p:cNvGrpSpPr/>
          <p:nvPr/>
        </p:nvGrpSpPr>
        <p:grpSpPr>
          <a:xfrm>
            <a:off x="7233187" y="1847326"/>
            <a:ext cx="493092" cy="634070"/>
            <a:chOff x="1603188" y="1369374"/>
            <a:chExt cx="209969" cy="294109"/>
          </a:xfrm>
        </p:grpSpPr>
        <p:sp>
          <p:nvSpPr>
            <p:cNvPr id="958" name="Google Shape;958;p41"/>
            <p:cNvSpPr/>
            <p:nvPr/>
          </p:nvSpPr>
          <p:spPr>
            <a:xfrm>
              <a:off x="1603188" y="1369374"/>
              <a:ext cx="209969" cy="294109"/>
            </a:xfrm>
            <a:custGeom>
              <a:rect b="b" l="l" r="r" t="t"/>
              <a:pathLst>
                <a:path extrusionOk="0" h="18512" w="13216">
                  <a:moveTo>
                    <a:pt x="575" y="1"/>
                  </a:moveTo>
                  <a:cubicBezTo>
                    <a:pt x="270" y="1"/>
                    <a:pt x="1" y="266"/>
                    <a:pt x="1" y="573"/>
                  </a:cubicBezTo>
                  <a:lnTo>
                    <a:pt x="1" y="1368"/>
                  </a:lnTo>
                  <a:lnTo>
                    <a:pt x="1" y="2945"/>
                  </a:lnTo>
                  <a:lnTo>
                    <a:pt x="1" y="6026"/>
                  </a:lnTo>
                  <a:cubicBezTo>
                    <a:pt x="1" y="8043"/>
                    <a:pt x="4" y="9992"/>
                    <a:pt x="4" y="11849"/>
                  </a:cubicBezTo>
                  <a:cubicBezTo>
                    <a:pt x="4" y="13705"/>
                    <a:pt x="8" y="15469"/>
                    <a:pt x="12" y="17119"/>
                  </a:cubicBezTo>
                  <a:lnTo>
                    <a:pt x="12" y="17732"/>
                  </a:lnTo>
                  <a:cubicBezTo>
                    <a:pt x="15" y="17832"/>
                    <a:pt x="4" y="17929"/>
                    <a:pt x="23" y="18041"/>
                  </a:cubicBezTo>
                  <a:cubicBezTo>
                    <a:pt x="41" y="18153"/>
                    <a:pt x="94" y="18255"/>
                    <a:pt x="172" y="18333"/>
                  </a:cubicBezTo>
                  <a:cubicBezTo>
                    <a:pt x="247" y="18411"/>
                    <a:pt x="344" y="18472"/>
                    <a:pt x="453" y="18494"/>
                  </a:cubicBezTo>
                  <a:cubicBezTo>
                    <a:pt x="517" y="18509"/>
                    <a:pt x="578" y="18512"/>
                    <a:pt x="637" y="18512"/>
                  </a:cubicBezTo>
                  <a:cubicBezTo>
                    <a:pt x="662" y="18512"/>
                    <a:pt x="686" y="18511"/>
                    <a:pt x="710" y="18511"/>
                  </a:cubicBezTo>
                  <a:cubicBezTo>
                    <a:pt x="726" y="18511"/>
                    <a:pt x="742" y="18511"/>
                    <a:pt x="758" y="18512"/>
                  </a:cubicBezTo>
                  <a:cubicBezTo>
                    <a:pt x="953" y="18508"/>
                    <a:pt x="1147" y="18508"/>
                    <a:pt x="1337" y="18508"/>
                  </a:cubicBezTo>
                  <a:cubicBezTo>
                    <a:pt x="2103" y="18508"/>
                    <a:pt x="2839" y="18505"/>
                    <a:pt x="3542" y="18505"/>
                  </a:cubicBezTo>
                  <a:cubicBezTo>
                    <a:pt x="6343" y="18498"/>
                    <a:pt x="8614" y="18489"/>
                    <a:pt x="10186" y="18482"/>
                  </a:cubicBezTo>
                  <a:cubicBezTo>
                    <a:pt x="10970" y="18479"/>
                    <a:pt x="11576" y="18475"/>
                    <a:pt x="11994" y="18472"/>
                  </a:cubicBezTo>
                  <a:cubicBezTo>
                    <a:pt x="12199" y="18467"/>
                    <a:pt x="12356" y="18467"/>
                    <a:pt x="12465" y="18463"/>
                  </a:cubicBezTo>
                  <a:cubicBezTo>
                    <a:pt x="12573" y="18463"/>
                    <a:pt x="12625" y="18456"/>
                    <a:pt x="12625" y="18456"/>
                  </a:cubicBezTo>
                  <a:cubicBezTo>
                    <a:pt x="12625" y="18456"/>
                    <a:pt x="12573" y="18453"/>
                    <a:pt x="12465" y="18449"/>
                  </a:cubicBezTo>
                  <a:cubicBezTo>
                    <a:pt x="12356" y="18449"/>
                    <a:pt x="12199" y="18445"/>
                    <a:pt x="11994" y="18445"/>
                  </a:cubicBezTo>
                  <a:cubicBezTo>
                    <a:pt x="11576" y="18441"/>
                    <a:pt x="10970" y="18437"/>
                    <a:pt x="10186" y="18430"/>
                  </a:cubicBezTo>
                  <a:cubicBezTo>
                    <a:pt x="8614" y="18427"/>
                    <a:pt x="6343" y="18419"/>
                    <a:pt x="3542" y="18411"/>
                  </a:cubicBezTo>
                  <a:cubicBezTo>
                    <a:pt x="2839" y="18408"/>
                    <a:pt x="2103" y="18408"/>
                    <a:pt x="1337" y="18404"/>
                  </a:cubicBezTo>
                  <a:lnTo>
                    <a:pt x="758" y="18404"/>
                  </a:lnTo>
                  <a:cubicBezTo>
                    <a:pt x="738" y="18403"/>
                    <a:pt x="718" y="18403"/>
                    <a:pt x="697" y="18403"/>
                  </a:cubicBezTo>
                  <a:cubicBezTo>
                    <a:pt x="674" y="18403"/>
                    <a:pt x="650" y="18404"/>
                    <a:pt x="627" y="18404"/>
                  </a:cubicBezTo>
                  <a:cubicBezTo>
                    <a:pt x="573" y="18404"/>
                    <a:pt x="521" y="18402"/>
                    <a:pt x="475" y="18389"/>
                  </a:cubicBezTo>
                  <a:cubicBezTo>
                    <a:pt x="389" y="18370"/>
                    <a:pt x="310" y="18325"/>
                    <a:pt x="251" y="18258"/>
                  </a:cubicBezTo>
                  <a:cubicBezTo>
                    <a:pt x="187" y="18195"/>
                    <a:pt x="146" y="18113"/>
                    <a:pt x="127" y="18023"/>
                  </a:cubicBezTo>
                  <a:cubicBezTo>
                    <a:pt x="117" y="17941"/>
                    <a:pt x="124" y="17832"/>
                    <a:pt x="120" y="17732"/>
                  </a:cubicBezTo>
                  <a:cubicBezTo>
                    <a:pt x="120" y="17530"/>
                    <a:pt x="120" y="17324"/>
                    <a:pt x="124" y="17119"/>
                  </a:cubicBezTo>
                  <a:cubicBezTo>
                    <a:pt x="124" y="15469"/>
                    <a:pt x="127" y="13705"/>
                    <a:pt x="127" y="11849"/>
                  </a:cubicBezTo>
                  <a:cubicBezTo>
                    <a:pt x="131" y="9992"/>
                    <a:pt x="131" y="8043"/>
                    <a:pt x="131" y="6026"/>
                  </a:cubicBezTo>
                  <a:cubicBezTo>
                    <a:pt x="131" y="5013"/>
                    <a:pt x="131" y="3986"/>
                    <a:pt x="135" y="2945"/>
                  </a:cubicBezTo>
                  <a:lnTo>
                    <a:pt x="135" y="1368"/>
                  </a:lnTo>
                  <a:lnTo>
                    <a:pt x="135" y="576"/>
                  </a:lnTo>
                  <a:cubicBezTo>
                    <a:pt x="135" y="339"/>
                    <a:pt x="344" y="135"/>
                    <a:pt x="581" y="135"/>
                  </a:cubicBezTo>
                  <a:cubicBezTo>
                    <a:pt x="583" y="135"/>
                    <a:pt x="585" y="135"/>
                    <a:pt x="587" y="135"/>
                  </a:cubicBezTo>
                  <a:cubicBezTo>
                    <a:pt x="4868" y="135"/>
                    <a:pt x="8946" y="135"/>
                    <a:pt x="12655" y="132"/>
                  </a:cubicBezTo>
                  <a:cubicBezTo>
                    <a:pt x="12860" y="143"/>
                    <a:pt x="13044" y="311"/>
                    <a:pt x="13077" y="509"/>
                  </a:cubicBezTo>
                  <a:cubicBezTo>
                    <a:pt x="13089" y="718"/>
                    <a:pt x="13081" y="961"/>
                    <a:pt x="13084" y="1181"/>
                  </a:cubicBezTo>
                  <a:lnTo>
                    <a:pt x="13084" y="2519"/>
                  </a:lnTo>
                  <a:cubicBezTo>
                    <a:pt x="13084" y="3396"/>
                    <a:pt x="13089" y="4252"/>
                    <a:pt x="13089" y="5077"/>
                  </a:cubicBezTo>
                  <a:cubicBezTo>
                    <a:pt x="13092" y="6728"/>
                    <a:pt x="13092" y="8263"/>
                    <a:pt x="13096" y="9668"/>
                  </a:cubicBezTo>
                  <a:cubicBezTo>
                    <a:pt x="13107" y="12469"/>
                    <a:pt x="13115" y="14740"/>
                    <a:pt x="13118" y="16316"/>
                  </a:cubicBezTo>
                  <a:cubicBezTo>
                    <a:pt x="13122" y="16708"/>
                    <a:pt x="13122" y="17055"/>
                    <a:pt x="13125" y="17358"/>
                  </a:cubicBezTo>
                  <a:lnTo>
                    <a:pt x="13125" y="17777"/>
                  </a:lnTo>
                  <a:cubicBezTo>
                    <a:pt x="13125" y="17903"/>
                    <a:pt x="13137" y="18019"/>
                    <a:pt x="13099" y="18113"/>
                  </a:cubicBezTo>
                  <a:cubicBezTo>
                    <a:pt x="13029" y="18307"/>
                    <a:pt x="12875" y="18393"/>
                    <a:pt x="12782" y="18427"/>
                  </a:cubicBezTo>
                  <a:cubicBezTo>
                    <a:pt x="12681" y="18456"/>
                    <a:pt x="12625" y="18453"/>
                    <a:pt x="12625" y="18456"/>
                  </a:cubicBezTo>
                  <a:cubicBezTo>
                    <a:pt x="12625" y="18456"/>
                    <a:pt x="12635" y="18458"/>
                    <a:pt x="12654" y="18458"/>
                  </a:cubicBezTo>
                  <a:cubicBezTo>
                    <a:pt x="12681" y="18458"/>
                    <a:pt x="12725" y="18455"/>
                    <a:pt x="12786" y="18437"/>
                  </a:cubicBezTo>
                  <a:cubicBezTo>
                    <a:pt x="12883" y="18411"/>
                    <a:pt x="13044" y="18325"/>
                    <a:pt x="13125" y="18124"/>
                  </a:cubicBezTo>
                  <a:cubicBezTo>
                    <a:pt x="13167" y="18023"/>
                    <a:pt x="13160" y="17903"/>
                    <a:pt x="13160" y="17777"/>
                  </a:cubicBezTo>
                  <a:cubicBezTo>
                    <a:pt x="13163" y="17650"/>
                    <a:pt x="13163" y="17508"/>
                    <a:pt x="13163" y="17358"/>
                  </a:cubicBezTo>
                  <a:cubicBezTo>
                    <a:pt x="13167" y="17055"/>
                    <a:pt x="13167" y="16708"/>
                    <a:pt x="13170" y="16316"/>
                  </a:cubicBezTo>
                  <a:cubicBezTo>
                    <a:pt x="13174" y="14740"/>
                    <a:pt x="13182" y="12469"/>
                    <a:pt x="13193" y="9668"/>
                  </a:cubicBezTo>
                  <a:cubicBezTo>
                    <a:pt x="13193" y="8263"/>
                    <a:pt x="13196" y="6728"/>
                    <a:pt x="13201" y="5077"/>
                  </a:cubicBezTo>
                  <a:cubicBezTo>
                    <a:pt x="13201" y="4252"/>
                    <a:pt x="13204" y="3396"/>
                    <a:pt x="13204" y="2519"/>
                  </a:cubicBezTo>
                  <a:lnTo>
                    <a:pt x="13204" y="1181"/>
                  </a:lnTo>
                  <a:cubicBezTo>
                    <a:pt x="13201" y="950"/>
                    <a:pt x="13215" y="737"/>
                    <a:pt x="13196" y="490"/>
                  </a:cubicBezTo>
                  <a:cubicBezTo>
                    <a:pt x="13160" y="233"/>
                    <a:pt x="12927" y="19"/>
                    <a:pt x="12663" y="9"/>
                  </a:cubicBezTo>
                  <a:cubicBezTo>
                    <a:pt x="8950" y="9"/>
                    <a:pt x="4871" y="5"/>
                    <a:pt x="587" y="1"/>
                  </a:cubicBezTo>
                  <a:cubicBezTo>
                    <a:pt x="583" y="1"/>
                    <a:pt x="579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1647450" y="1426490"/>
              <a:ext cx="123462" cy="108972"/>
            </a:xfrm>
            <a:custGeom>
              <a:rect b="b" l="l" r="r" t="t"/>
              <a:pathLst>
                <a:path extrusionOk="0" h="6859" w="7771">
                  <a:moveTo>
                    <a:pt x="4056" y="154"/>
                  </a:moveTo>
                  <a:cubicBezTo>
                    <a:pt x="4227" y="154"/>
                    <a:pt x="4398" y="167"/>
                    <a:pt x="4567" y="192"/>
                  </a:cubicBezTo>
                  <a:lnTo>
                    <a:pt x="4567" y="192"/>
                  </a:lnTo>
                  <a:cubicBezTo>
                    <a:pt x="4574" y="252"/>
                    <a:pt x="4610" y="309"/>
                    <a:pt x="4681" y="336"/>
                  </a:cubicBezTo>
                  <a:cubicBezTo>
                    <a:pt x="6216" y="899"/>
                    <a:pt x="7322" y="2558"/>
                    <a:pt x="6862" y="4223"/>
                  </a:cubicBezTo>
                  <a:cubicBezTo>
                    <a:pt x="6491" y="5568"/>
                    <a:pt x="5094" y="6534"/>
                    <a:pt x="3709" y="6534"/>
                  </a:cubicBezTo>
                  <a:cubicBezTo>
                    <a:pt x="3467" y="6534"/>
                    <a:pt x="3225" y="6504"/>
                    <a:pt x="2989" y="6442"/>
                  </a:cubicBezTo>
                  <a:cubicBezTo>
                    <a:pt x="1468" y="6035"/>
                    <a:pt x="487" y="4403"/>
                    <a:pt x="677" y="2879"/>
                  </a:cubicBezTo>
                  <a:cubicBezTo>
                    <a:pt x="890" y="1221"/>
                    <a:pt x="2473" y="154"/>
                    <a:pt x="4056" y="154"/>
                  </a:cubicBezTo>
                  <a:close/>
                  <a:moveTo>
                    <a:pt x="4713" y="0"/>
                  </a:moveTo>
                  <a:cubicBezTo>
                    <a:pt x="4652" y="0"/>
                    <a:pt x="4608" y="36"/>
                    <a:pt x="4584" y="85"/>
                  </a:cubicBezTo>
                  <a:lnTo>
                    <a:pt x="4584" y="85"/>
                  </a:lnTo>
                  <a:cubicBezTo>
                    <a:pt x="4350" y="39"/>
                    <a:pt x="4113" y="17"/>
                    <a:pt x="3878" y="17"/>
                  </a:cubicBezTo>
                  <a:cubicBezTo>
                    <a:pt x="2363" y="17"/>
                    <a:pt x="898" y="943"/>
                    <a:pt x="475" y="2491"/>
                  </a:cubicBezTo>
                  <a:cubicBezTo>
                    <a:pt x="1" y="4235"/>
                    <a:pt x="1151" y="6271"/>
                    <a:pt x="2903" y="6749"/>
                  </a:cubicBezTo>
                  <a:cubicBezTo>
                    <a:pt x="3178" y="6823"/>
                    <a:pt x="3460" y="6858"/>
                    <a:pt x="3741" y="6858"/>
                  </a:cubicBezTo>
                  <a:cubicBezTo>
                    <a:pt x="5212" y="6858"/>
                    <a:pt x="6666" y="5889"/>
                    <a:pt x="7143" y="4478"/>
                  </a:cubicBezTo>
                  <a:cubicBezTo>
                    <a:pt x="7770" y="2613"/>
                    <a:pt x="6574" y="605"/>
                    <a:pt x="4771" y="10"/>
                  </a:cubicBezTo>
                  <a:cubicBezTo>
                    <a:pt x="4750" y="3"/>
                    <a:pt x="4731" y="0"/>
                    <a:pt x="4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1692190" y="1423757"/>
              <a:ext cx="80550" cy="111451"/>
            </a:xfrm>
            <a:custGeom>
              <a:rect b="b" l="l" r="r" t="t"/>
              <a:pathLst>
                <a:path extrusionOk="0" h="7015" w="5070">
                  <a:moveTo>
                    <a:pt x="1888" y="0"/>
                  </a:moveTo>
                  <a:cubicBezTo>
                    <a:pt x="1550" y="0"/>
                    <a:pt x="1458" y="529"/>
                    <a:pt x="1820" y="672"/>
                  </a:cubicBezTo>
                  <a:cubicBezTo>
                    <a:pt x="3381" y="1284"/>
                    <a:pt x="4420" y="2976"/>
                    <a:pt x="3800" y="4638"/>
                  </a:cubicBezTo>
                  <a:cubicBezTo>
                    <a:pt x="3304" y="5975"/>
                    <a:pt x="1931" y="6687"/>
                    <a:pt x="566" y="6687"/>
                  </a:cubicBezTo>
                  <a:cubicBezTo>
                    <a:pt x="421" y="6687"/>
                    <a:pt x="276" y="6679"/>
                    <a:pt x="132" y="6662"/>
                  </a:cubicBezTo>
                  <a:cubicBezTo>
                    <a:pt x="127" y="6662"/>
                    <a:pt x="123" y="6662"/>
                    <a:pt x="119" y="6662"/>
                  </a:cubicBezTo>
                  <a:cubicBezTo>
                    <a:pt x="11" y="6662"/>
                    <a:pt x="1" y="6836"/>
                    <a:pt x="102" y="6864"/>
                  </a:cubicBezTo>
                  <a:cubicBezTo>
                    <a:pt x="432" y="6966"/>
                    <a:pt x="771" y="7015"/>
                    <a:pt x="1108" y="7015"/>
                  </a:cubicBezTo>
                  <a:cubicBezTo>
                    <a:pt x="2614" y="7015"/>
                    <a:pt x="4078" y="6045"/>
                    <a:pt x="4520" y="4523"/>
                  </a:cubicBezTo>
                  <a:cubicBezTo>
                    <a:pt x="5070" y="2629"/>
                    <a:pt x="3845" y="582"/>
                    <a:pt x="2000" y="18"/>
                  </a:cubicBezTo>
                  <a:cubicBezTo>
                    <a:pt x="1960" y="6"/>
                    <a:pt x="1923" y="0"/>
                    <a:pt x="1888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1651486" y="1580996"/>
              <a:ext cx="113961" cy="2208"/>
            </a:xfrm>
            <a:custGeom>
              <a:rect b="b" l="l" r="r" t="t"/>
              <a:pathLst>
                <a:path extrusionOk="0" h="139" w="7173">
                  <a:moveTo>
                    <a:pt x="3586" y="1"/>
                  </a:moveTo>
                  <a:cubicBezTo>
                    <a:pt x="1607" y="1"/>
                    <a:pt x="1" y="34"/>
                    <a:pt x="1" y="71"/>
                  </a:cubicBezTo>
                  <a:cubicBezTo>
                    <a:pt x="1" y="109"/>
                    <a:pt x="1607" y="139"/>
                    <a:pt x="3586" y="139"/>
                  </a:cubicBezTo>
                  <a:cubicBezTo>
                    <a:pt x="5567" y="139"/>
                    <a:pt x="7172" y="109"/>
                    <a:pt x="7172" y="71"/>
                  </a:cubicBezTo>
                  <a:cubicBezTo>
                    <a:pt x="7172" y="34"/>
                    <a:pt x="5567" y="1"/>
                    <a:pt x="35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1651486" y="1598313"/>
              <a:ext cx="113961" cy="2161"/>
            </a:xfrm>
            <a:custGeom>
              <a:rect b="b" l="l" r="r" t="t"/>
              <a:pathLst>
                <a:path extrusionOk="0" h="136" w="7173">
                  <a:moveTo>
                    <a:pt x="3586" y="1"/>
                  </a:moveTo>
                  <a:cubicBezTo>
                    <a:pt x="1607" y="1"/>
                    <a:pt x="1" y="31"/>
                    <a:pt x="1" y="68"/>
                  </a:cubicBezTo>
                  <a:cubicBezTo>
                    <a:pt x="1" y="106"/>
                    <a:pt x="1607" y="135"/>
                    <a:pt x="3586" y="135"/>
                  </a:cubicBezTo>
                  <a:cubicBezTo>
                    <a:pt x="5567" y="135"/>
                    <a:pt x="7172" y="106"/>
                    <a:pt x="7172" y="68"/>
                  </a:cubicBezTo>
                  <a:cubicBezTo>
                    <a:pt x="7172" y="31"/>
                    <a:pt x="5567" y="1"/>
                    <a:pt x="35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3" name="Google Shape;963;p41"/>
          <p:cNvSpPr/>
          <p:nvPr/>
        </p:nvSpPr>
        <p:spPr>
          <a:xfrm>
            <a:off x="5862745" y="1574509"/>
            <a:ext cx="1085497" cy="214900"/>
          </a:xfrm>
          <a:custGeom>
            <a:rect b="b" l="l" r="r" t="t"/>
            <a:pathLst>
              <a:path extrusionOk="0" h="6274" w="29094">
                <a:moveTo>
                  <a:pt x="25522" y="0"/>
                </a:moveTo>
                <a:cubicBezTo>
                  <a:pt x="25196" y="0"/>
                  <a:pt x="24852" y="21"/>
                  <a:pt x="24491" y="70"/>
                </a:cubicBezTo>
                <a:cubicBezTo>
                  <a:pt x="23763" y="175"/>
                  <a:pt x="22967" y="387"/>
                  <a:pt x="22187" y="780"/>
                </a:cubicBezTo>
                <a:cubicBezTo>
                  <a:pt x="21403" y="1161"/>
                  <a:pt x="20659" y="1732"/>
                  <a:pt x="19931" y="2371"/>
                </a:cubicBezTo>
                <a:cubicBezTo>
                  <a:pt x="19199" y="3009"/>
                  <a:pt x="18481" y="3726"/>
                  <a:pt x="17671" y="4376"/>
                </a:cubicBezTo>
                <a:cubicBezTo>
                  <a:pt x="16857" y="5019"/>
                  <a:pt x="15935" y="5621"/>
                  <a:pt x="14877" y="5890"/>
                </a:cubicBezTo>
                <a:cubicBezTo>
                  <a:pt x="14538" y="5981"/>
                  <a:pt x="14196" y="6023"/>
                  <a:pt x="13857" y="6023"/>
                </a:cubicBezTo>
                <a:cubicBezTo>
                  <a:pt x="13135" y="6023"/>
                  <a:pt x="12426" y="5832"/>
                  <a:pt x="11796" y="5527"/>
                </a:cubicBezTo>
                <a:cubicBezTo>
                  <a:pt x="10855" y="5090"/>
                  <a:pt x="10025" y="4500"/>
                  <a:pt x="9196" y="3999"/>
                </a:cubicBezTo>
                <a:cubicBezTo>
                  <a:pt x="8371" y="3492"/>
                  <a:pt x="7519" y="3077"/>
                  <a:pt x="6664" y="2890"/>
                </a:cubicBezTo>
                <a:cubicBezTo>
                  <a:pt x="6089" y="2756"/>
                  <a:pt x="5529" y="2699"/>
                  <a:pt x="5000" y="2699"/>
                </a:cubicBezTo>
                <a:cubicBezTo>
                  <a:pt x="4745" y="2699"/>
                  <a:pt x="4498" y="2713"/>
                  <a:pt x="4259" y="2737"/>
                </a:cubicBezTo>
                <a:cubicBezTo>
                  <a:pt x="2780" y="2890"/>
                  <a:pt x="1677" y="3439"/>
                  <a:pt x="994" y="3883"/>
                </a:cubicBezTo>
                <a:cubicBezTo>
                  <a:pt x="651" y="4107"/>
                  <a:pt x="396" y="4306"/>
                  <a:pt x="239" y="4455"/>
                </a:cubicBezTo>
                <a:cubicBezTo>
                  <a:pt x="82" y="4600"/>
                  <a:pt x="1" y="4679"/>
                  <a:pt x="4" y="4687"/>
                </a:cubicBezTo>
                <a:cubicBezTo>
                  <a:pt x="5" y="4687"/>
                  <a:pt x="6" y="4688"/>
                  <a:pt x="7" y="4688"/>
                </a:cubicBezTo>
                <a:cubicBezTo>
                  <a:pt x="45" y="4688"/>
                  <a:pt x="374" y="4374"/>
                  <a:pt x="1046" y="3966"/>
                </a:cubicBezTo>
                <a:cubicBezTo>
                  <a:pt x="1734" y="3551"/>
                  <a:pt x="2828" y="3040"/>
                  <a:pt x="4273" y="2912"/>
                </a:cubicBezTo>
                <a:cubicBezTo>
                  <a:pt x="4472" y="2896"/>
                  <a:pt x="4676" y="2887"/>
                  <a:pt x="4886" y="2887"/>
                </a:cubicBezTo>
                <a:cubicBezTo>
                  <a:pt x="5436" y="2887"/>
                  <a:pt x="6020" y="2948"/>
                  <a:pt x="6615" y="3092"/>
                </a:cubicBezTo>
                <a:cubicBezTo>
                  <a:pt x="7445" y="3282"/>
                  <a:pt x="8262" y="3685"/>
                  <a:pt x="9077" y="4197"/>
                </a:cubicBezTo>
                <a:cubicBezTo>
                  <a:pt x="9895" y="4698"/>
                  <a:pt x="10724" y="5295"/>
                  <a:pt x="11691" y="5751"/>
                </a:cubicBezTo>
                <a:cubicBezTo>
                  <a:pt x="12173" y="5976"/>
                  <a:pt x="12696" y="6158"/>
                  <a:pt x="13253" y="6233"/>
                </a:cubicBezTo>
                <a:cubicBezTo>
                  <a:pt x="13443" y="6260"/>
                  <a:pt x="13637" y="6273"/>
                  <a:pt x="13832" y="6273"/>
                </a:cubicBezTo>
                <a:cubicBezTo>
                  <a:pt x="14202" y="6273"/>
                  <a:pt x="14575" y="6225"/>
                  <a:pt x="14937" y="6132"/>
                </a:cubicBezTo>
                <a:cubicBezTo>
                  <a:pt x="16050" y="5848"/>
                  <a:pt x="16999" y="5228"/>
                  <a:pt x="17824" y="4571"/>
                </a:cubicBezTo>
                <a:cubicBezTo>
                  <a:pt x="18650" y="3902"/>
                  <a:pt x="19364" y="3181"/>
                  <a:pt x="20084" y="2547"/>
                </a:cubicBezTo>
                <a:cubicBezTo>
                  <a:pt x="20801" y="1908"/>
                  <a:pt x="21526" y="1344"/>
                  <a:pt x="22284" y="963"/>
                </a:cubicBezTo>
                <a:cubicBezTo>
                  <a:pt x="23034" y="575"/>
                  <a:pt x="23808" y="361"/>
                  <a:pt x="24518" y="246"/>
                </a:cubicBezTo>
                <a:cubicBezTo>
                  <a:pt x="24921" y="185"/>
                  <a:pt x="25304" y="159"/>
                  <a:pt x="25664" y="159"/>
                </a:cubicBezTo>
                <a:cubicBezTo>
                  <a:pt x="26586" y="159"/>
                  <a:pt x="27355" y="327"/>
                  <a:pt x="27906" y="496"/>
                </a:cubicBezTo>
                <a:cubicBezTo>
                  <a:pt x="28646" y="731"/>
                  <a:pt x="29041" y="949"/>
                  <a:pt x="29086" y="949"/>
                </a:cubicBezTo>
                <a:cubicBezTo>
                  <a:pt x="29088" y="949"/>
                  <a:pt x="29089" y="949"/>
                  <a:pt x="29090" y="948"/>
                </a:cubicBezTo>
                <a:cubicBezTo>
                  <a:pt x="29093" y="940"/>
                  <a:pt x="28996" y="880"/>
                  <a:pt x="28806" y="780"/>
                </a:cubicBezTo>
                <a:cubicBezTo>
                  <a:pt x="28615" y="675"/>
                  <a:pt x="28328" y="537"/>
                  <a:pt x="27939" y="402"/>
                </a:cubicBezTo>
                <a:cubicBezTo>
                  <a:pt x="27358" y="199"/>
                  <a:pt x="26528" y="0"/>
                  <a:pt x="25522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1"/>
          <p:cNvSpPr/>
          <p:nvPr/>
        </p:nvSpPr>
        <p:spPr>
          <a:xfrm>
            <a:off x="6072205" y="1799887"/>
            <a:ext cx="116519" cy="289434"/>
          </a:xfrm>
          <a:custGeom>
            <a:rect b="b" l="l" r="r" t="t"/>
            <a:pathLst>
              <a:path extrusionOk="0" h="8450" w="3123">
                <a:moveTo>
                  <a:pt x="0" y="1"/>
                </a:moveTo>
                <a:lnTo>
                  <a:pt x="0" y="8450"/>
                </a:lnTo>
                <a:lnTo>
                  <a:pt x="3122" y="8450"/>
                </a:lnTo>
                <a:lnTo>
                  <a:pt x="312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41"/>
          <p:cNvSpPr/>
          <p:nvPr/>
        </p:nvSpPr>
        <p:spPr>
          <a:xfrm>
            <a:off x="6566789" y="1799887"/>
            <a:ext cx="116668" cy="289434"/>
          </a:xfrm>
          <a:custGeom>
            <a:rect b="b" l="l" r="r" t="t"/>
            <a:pathLst>
              <a:path extrusionOk="0" h="8450" w="3127">
                <a:moveTo>
                  <a:pt x="1" y="1"/>
                </a:moveTo>
                <a:lnTo>
                  <a:pt x="1" y="8450"/>
                </a:lnTo>
                <a:lnTo>
                  <a:pt x="3126" y="8450"/>
                </a:lnTo>
                <a:lnTo>
                  <a:pt x="312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1"/>
          <p:cNvSpPr/>
          <p:nvPr/>
        </p:nvSpPr>
        <p:spPr>
          <a:xfrm>
            <a:off x="6731663" y="1629860"/>
            <a:ext cx="116631" cy="459463"/>
          </a:xfrm>
          <a:custGeom>
            <a:rect b="b" l="l" r="r" t="t"/>
            <a:pathLst>
              <a:path extrusionOk="0" h="13414" w="3126">
                <a:moveTo>
                  <a:pt x="0" y="0"/>
                </a:moveTo>
                <a:lnTo>
                  <a:pt x="0" y="13414"/>
                </a:lnTo>
                <a:lnTo>
                  <a:pt x="3126" y="13414"/>
                </a:lnTo>
                <a:lnTo>
                  <a:pt x="31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41"/>
          <p:cNvSpPr/>
          <p:nvPr/>
        </p:nvSpPr>
        <p:spPr>
          <a:xfrm>
            <a:off x="5921285" y="1998171"/>
            <a:ext cx="116668" cy="97414"/>
          </a:xfrm>
          <a:custGeom>
            <a:rect b="b" l="l" r="r" t="t"/>
            <a:pathLst>
              <a:path extrusionOk="0" h="2844" w="3127">
                <a:moveTo>
                  <a:pt x="0" y="1"/>
                </a:moveTo>
                <a:lnTo>
                  <a:pt x="0" y="2843"/>
                </a:lnTo>
                <a:lnTo>
                  <a:pt x="3126" y="2843"/>
                </a:lnTo>
                <a:lnTo>
                  <a:pt x="312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41"/>
          <p:cNvSpPr/>
          <p:nvPr/>
        </p:nvSpPr>
        <p:spPr>
          <a:xfrm>
            <a:off x="6237041" y="1930523"/>
            <a:ext cx="116556" cy="158795"/>
          </a:xfrm>
          <a:custGeom>
            <a:rect b="b" l="l" r="r" t="t"/>
            <a:pathLst>
              <a:path extrusionOk="0" h="4636" w="3124">
                <a:moveTo>
                  <a:pt x="1" y="0"/>
                </a:moveTo>
                <a:lnTo>
                  <a:pt x="1" y="4636"/>
                </a:lnTo>
                <a:lnTo>
                  <a:pt x="3124" y="4636"/>
                </a:lnTo>
                <a:lnTo>
                  <a:pt x="312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41"/>
          <p:cNvSpPr/>
          <p:nvPr/>
        </p:nvSpPr>
        <p:spPr>
          <a:xfrm>
            <a:off x="6401915" y="1894148"/>
            <a:ext cx="116556" cy="195171"/>
          </a:xfrm>
          <a:custGeom>
            <a:rect b="b" l="l" r="r" t="t"/>
            <a:pathLst>
              <a:path extrusionOk="0" h="5698" w="3124">
                <a:moveTo>
                  <a:pt x="0" y="1"/>
                </a:moveTo>
                <a:lnTo>
                  <a:pt x="0" y="5698"/>
                </a:lnTo>
                <a:lnTo>
                  <a:pt x="3123" y="5698"/>
                </a:lnTo>
                <a:lnTo>
                  <a:pt x="312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1"/>
          <p:cNvSpPr/>
          <p:nvPr/>
        </p:nvSpPr>
        <p:spPr>
          <a:xfrm>
            <a:off x="6067429" y="2119080"/>
            <a:ext cx="126033" cy="8632"/>
          </a:xfrm>
          <a:custGeom>
            <a:rect b="b" l="l" r="r" t="t"/>
            <a:pathLst>
              <a:path extrusionOk="0" h="252" w="3378">
                <a:moveTo>
                  <a:pt x="1690" y="0"/>
                </a:moveTo>
                <a:cubicBezTo>
                  <a:pt x="756" y="0"/>
                  <a:pt x="1" y="57"/>
                  <a:pt x="1" y="127"/>
                </a:cubicBezTo>
                <a:cubicBezTo>
                  <a:pt x="1" y="195"/>
                  <a:pt x="756" y="251"/>
                  <a:pt x="1690" y="251"/>
                </a:cubicBezTo>
                <a:cubicBezTo>
                  <a:pt x="2619" y="251"/>
                  <a:pt x="3378" y="195"/>
                  <a:pt x="3378" y="127"/>
                </a:cubicBezTo>
                <a:cubicBezTo>
                  <a:pt x="3378" y="57"/>
                  <a:pt x="2619" y="0"/>
                  <a:pt x="169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41"/>
          <p:cNvSpPr/>
          <p:nvPr/>
        </p:nvSpPr>
        <p:spPr>
          <a:xfrm>
            <a:off x="5922404" y="2119080"/>
            <a:ext cx="125996" cy="8632"/>
          </a:xfrm>
          <a:custGeom>
            <a:rect b="b" l="l" r="r" t="t"/>
            <a:pathLst>
              <a:path extrusionOk="0" h="252" w="3377">
                <a:moveTo>
                  <a:pt x="1688" y="0"/>
                </a:moveTo>
                <a:cubicBezTo>
                  <a:pt x="755" y="0"/>
                  <a:pt x="0" y="57"/>
                  <a:pt x="0" y="127"/>
                </a:cubicBezTo>
                <a:cubicBezTo>
                  <a:pt x="0" y="195"/>
                  <a:pt x="755" y="251"/>
                  <a:pt x="1688" y="251"/>
                </a:cubicBezTo>
                <a:cubicBezTo>
                  <a:pt x="2622" y="251"/>
                  <a:pt x="3377" y="195"/>
                  <a:pt x="3377" y="127"/>
                </a:cubicBezTo>
                <a:cubicBezTo>
                  <a:pt x="3377" y="57"/>
                  <a:pt x="2622" y="0"/>
                  <a:pt x="168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1"/>
          <p:cNvSpPr/>
          <p:nvPr/>
        </p:nvSpPr>
        <p:spPr>
          <a:xfrm>
            <a:off x="6728827" y="2119080"/>
            <a:ext cx="142487" cy="8632"/>
          </a:xfrm>
          <a:custGeom>
            <a:rect b="b" l="l" r="r" t="t"/>
            <a:pathLst>
              <a:path extrusionOk="0" h="252" w="3819">
                <a:moveTo>
                  <a:pt x="1910" y="0"/>
                </a:moveTo>
                <a:cubicBezTo>
                  <a:pt x="857" y="0"/>
                  <a:pt x="1" y="57"/>
                  <a:pt x="1" y="127"/>
                </a:cubicBezTo>
                <a:cubicBezTo>
                  <a:pt x="1" y="195"/>
                  <a:pt x="857" y="251"/>
                  <a:pt x="1910" y="251"/>
                </a:cubicBezTo>
                <a:cubicBezTo>
                  <a:pt x="2963" y="251"/>
                  <a:pt x="3819" y="195"/>
                  <a:pt x="3819" y="127"/>
                </a:cubicBezTo>
                <a:cubicBezTo>
                  <a:pt x="3819" y="57"/>
                  <a:pt x="2963" y="0"/>
                  <a:pt x="191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41"/>
          <p:cNvSpPr/>
          <p:nvPr/>
        </p:nvSpPr>
        <p:spPr>
          <a:xfrm>
            <a:off x="6555633" y="2119080"/>
            <a:ext cx="142487" cy="8632"/>
          </a:xfrm>
          <a:custGeom>
            <a:rect b="b" l="l" r="r" t="t"/>
            <a:pathLst>
              <a:path extrusionOk="0" h="252" w="3819">
                <a:moveTo>
                  <a:pt x="1909" y="0"/>
                </a:moveTo>
                <a:cubicBezTo>
                  <a:pt x="855" y="0"/>
                  <a:pt x="0" y="57"/>
                  <a:pt x="0" y="127"/>
                </a:cubicBezTo>
                <a:cubicBezTo>
                  <a:pt x="0" y="195"/>
                  <a:pt x="855" y="251"/>
                  <a:pt x="1909" y="251"/>
                </a:cubicBezTo>
                <a:cubicBezTo>
                  <a:pt x="2962" y="251"/>
                  <a:pt x="3818" y="195"/>
                  <a:pt x="3818" y="127"/>
                </a:cubicBezTo>
                <a:cubicBezTo>
                  <a:pt x="3818" y="57"/>
                  <a:pt x="2962" y="0"/>
                  <a:pt x="190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41"/>
          <p:cNvSpPr/>
          <p:nvPr/>
        </p:nvSpPr>
        <p:spPr>
          <a:xfrm>
            <a:off x="6392588" y="2119080"/>
            <a:ext cx="125884" cy="8632"/>
          </a:xfrm>
          <a:custGeom>
            <a:rect b="b" l="l" r="r" t="t"/>
            <a:pathLst>
              <a:path extrusionOk="0" h="252" w="3374">
                <a:moveTo>
                  <a:pt x="1689" y="0"/>
                </a:moveTo>
                <a:cubicBezTo>
                  <a:pt x="755" y="0"/>
                  <a:pt x="0" y="57"/>
                  <a:pt x="0" y="127"/>
                </a:cubicBezTo>
                <a:cubicBezTo>
                  <a:pt x="0" y="195"/>
                  <a:pt x="755" y="251"/>
                  <a:pt x="1689" y="251"/>
                </a:cubicBezTo>
                <a:cubicBezTo>
                  <a:pt x="2619" y="251"/>
                  <a:pt x="3373" y="195"/>
                  <a:pt x="3373" y="127"/>
                </a:cubicBezTo>
                <a:cubicBezTo>
                  <a:pt x="3373" y="57"/>
                  <a:pt x="2619" y="0"/>
                  <a:pt x="168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41"/>
          <p:cNvSpPr/>
          <p:nvPr/>
        </p:nvSpPr>
        <p:spPr>
          <a:xfrm>
            <a:off x="6222117" y="2119080"/>
            <a:ext cx="126033" cy="8632"/>
          </a:xfrm>
          <a:custGeom>
            <a:rect b="b" l="l" r="r" t="t"/>
            <a:pathLst>
              <a:path extrusionOk="0" h="252" w="3378">
                <a:moveTo>
                  <a:pt x="1690" y="0"/>
                </a:moveTo>
                <a:cubicBezTo>
                  <a:pt x="756" y="0"/>
                  <a:pt x="1" y="57"/>
                  <a:pt x="1" y="127"/>
                </a:cubicBezTo>
                <a:cubicBezTo>
                  <a:pt x="1" y="195"/>
                  <a:pt x="756" y="251"/>
                  <a:pt x="1690" y="251"/>
                </a:cubicBezTo>
                <a:cubicBezTo>
                  <a:pt x="2623" y="251"/>
                  <a:pt x="3378" y="195"/>
                  <a:pt x="3378" y="127"/>
                </a:cubicBezTo>
                <a:cubicBezTo>
                  <a:pt x="3378" y="57"/>
                  <a:pt x="2623" y="0"/>
                  <a:pt x="169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6" name="Google Shape;976;p41"/>
          <p:cNvGrpSpPr/>
          <p:nvPr/>
        </p:nvGrpSpPr>
        <p:grpSpPr>
          <a:xfrm>
            <a:off x="5716974" y="2481910"/>
            <a:ext cx="1029202" cy="453049"/>
            <a:chOff x="957552" y="1663722"/>
            <a:chExt cx="438257" cy="210144"/>
          </a:xfrm>
        </p:grpSpPr>
        <p:sp>
          <p:nvSpPr>
            <p:cNvPr id="977" name="Google Shape;977;p41"/>
            <p:cNvSpPr/>
            <p:nvPr/>
          </p:nvSpPr>
          <p:spPr>
            <a:xfrm>
              <a:off x="957552" y="1663722"/>
              <a:ext cx="438257" cy="210144"/>
            </a:xfrm>
            <a:custGeom>
              <a:rect b="b" l="l" r="r" t="t"/>
              <a:pathLst>
                <a:path extrusionOk="0" h="13227" w="27585">
                  <a:moveTo>
                    <a:pt x="27103" y="67"/>
                  </a:moveTo>
                  <a:lnTo>
                    <a:pt x="27103" y="67"/>
                  </a:lnTo>
                  <a:cubicBezTo>
                    <a:pt x="27098" y="71"/>
                    <a:pt x="27177" y="60"/>
                    <a:pt x="27300" y="124"/>
                  </a:cubicBezTo>
                  <a:cubicBezTo>
                    <a:pt x="27360" y="157"/>
                    <a:pt x="27431" y="213"/>
                    <a:pt x="27476" y="303"/>
                  </a:cubicBezTo>
                  <a:cubicBezTo>
                    <a:pt x="27529" y="393"/>
                    <a:pt x="27524" y="516"/>
                    <a:pt x="27521" y="650"/>
                  </a:cubicBezTo>
                  <a:cubicBezTo>
                    <a:pt x="27517" y="1203"/>
                    <a:pt x="27513" y="2006"/>
                    <a:pt x="27510" y="3044"/>
                  </a:cubicBezTo>
                  <a:cubicBezTo>
                    <a:pt x="27506" y="4082"/>
                    <a:pt x="27502" y="5353"/>
                    <a:pt x="27498" y="6832"/>
                  </a:cubicBezTo>
                  <a:cubicBezTo>
                    <a:pt x="27495" y="7568"/>
                    <a:pt x="27495" y="8359"/>
                    <a:pt x="27491" y="9196"/>
                  </a:cubicBezTo>
                  <a:lnTo>
                    <a:pt x="27491" y="9831"/>
                  </a:lnTo>
                  <a:lnTo>
                    <a:pt x="27491" y="10156"/>
                  </a:lnTo>
                  <a:cubicBezTo>
                    <a:pt x="27491" y="10271"/>
                    <a:pt x="27491" y="10366"/>
                    <a:pt x="27439" y="10455"/>
                  </a:cubicBezTo>
                  <a:cubicBezTo>
                    <a:pt x="27390" y="10540"/>
                    <a:pt x="27305" y="10608"/>
                    <a:pt x="27210" y="10634"/>
                  </a:cubicBezTo>
                  <a:cubicBezTo>
                    <a:pt x="27165" y="10647"/>
                    <a:pt x="27113" y="10650"/>
                    <a:pt x="27058" y="10650"/>
                  </a:cubicBezTo>
                  <a:cubicBezTo>
                    <a:pt x="27015" y="10650"/>
                    <a:pt x="26970" y="10648"/>
                    <a:pt x="26925" y="10648"/>
                  </a:cubicBezTo>
                  <a:cubicBezTo>
                    <a:pt x="26912" y="10648"/>
                    <a:pt x="26899" y="10648"/>
                    <a:pt x="26886" y="10649"/>
                  </a:cubicBezTo>
                  <a:lnTo>
                    <a:pt x="26195" y="10649"/>
                  </a:lnTo>
                  <a:lnTo>
                    <a:pt x="26146" y="10645"/>
                  </a:lnTo>
                  <a:lnTo>
                    <a:pt x="26146" y="10697"/>
                  </a:lnTo>
                  <a:cubicBezTo>
                    <a:pt x="26146" y="11404"/>
                    <a:pt x="26146" y="12163"/>
                    <a:pt x="26143" y="12950"/>
                  </a:cubicBezTo>
                  <a:lnTo>
                    <a:pt x="26143" y="12950"/>
                  </a:lnTo>
                  <a:cubicBezTo>
                    <a:pt x="25505" y="12225"/>
                    <a:pt x="24827" y="11455"/>
                    <a:pt x="24122" y="10660"/>
                  </a:cubicBezTo>
                  <a:lnTo>
                    <a:pt x="24107" y="10638"/>
                  </a:lnTo>
                  <a:lnTo>
                    <a:pt x="24081" y="10638"/>
                  </a:lnTo>
                  <a:cubicBezTo>
                    <a:pt x="17836" y="10638"/>
                    <a:pt x="10321" y="10634"/>
                    <a:pt x="2238" y="10626"/>
                  </a:cubicBezTo>
                  <a:lnTo>
                    <a:pt x="710" y="10626"/>
                  </a:lnTo>
                  <a:cubicBezTo>
                    <a:pt x="655" y="10626"/>
                    <a:pt x="595" y="10628"/>
                    <a:pt x="541" y="10628"/>
                  </a:cubicBezTo>
                  <a:cubicBezTo>
                    <a:pt x="513" y="10628"/>
                    <a:pt x="487" y="10628"/>
                    <a:pt x="464" y="10626"/>
                  </a:cubicBezTo>
                  <a:cubicBezTo>
                    <a:pt x="393" y="10619"/>
                    <a:pt x="326" y="10593"/>
                    <a:pt x="269" y="10548"/>
                  </a:cubicBezTo>
                  <a:cubicBezTo>
                    <a:pt x="214" y="10504"/>
                    <a:pt x="172" y="10440"/>
                    <a:pt x="150" y="10373"/>
                  </a:cubicBezTo>
                  <a:cubicBezTo>
                    <a:pt x="127" y="10309"/>
                    <a:pt x="135" y="10235"/>
                    <a:pt x="135" y="10145"/>
                  </a:cubicBezTo>
                  <a:lnTo>
                    <a:pt x="135" y="9644"/>
                  </a:lnTo>
                  <a:lnTo>
                    <a:pt x="135" y="8644"/>
                  </a:lnTo>
                  <a:cubicBezTo>
                    <a:pt x="135" y="7318"/>
                    <a:pt x="131" y="6010"/>
                    <a:pt x="131" y="4725"/>
                  </a:cubicBezTo>
                  <a:lnTo>
                    <a:pt x="131" y="945"/>
                  </a:lnTo>
                  <a:lnTo>
                    <a:pt x="131" y="486"/>
                  </a:lnTo>
                  <a:cubicBezTo>
                    <a:pt x="135" y="352"/>
                    <a:pt x="217" y="228"/>
                    <a:pt x="333" y="169"/>
                  </a:cubicBezTo>
                  <a:cubicBezTo>
                    <a:pt x="385" y="142"/>
                    <a:pt x="438" y="130"/>
                    <a:pt x="500" y="130"/>
                  </a:cubicBezTo>
                  <a:cubicBezTo>
                    <a:pt x="509" y="130"/>
                    <a:pt x="518" y="131"/>
                    <a:pt x="527" y="131"/>
                  </a:cubicBezTo>
                  <a:lnTo>
                    <a:pt x="1207" y="131"/>
                  </a:lnTo>
                  <a:cubicBezTo>
                    <a:pt x="1812" y="127"/>
                    <a:pt x="2410" y="127"/>
                    <a:pt x="3000" y="127"/>
                  </a:cubicBezTo>
                  <a:cubicBezTo>
                    <a:pt x="7721" y="124"/>
                    <a:pt x="11971" y="116"/>
                    <a:pt x="15546" y="112"/>
                  </a:cubicBezTo>
                  <a:cubicBezTo>
                    <a:pt x="19113" y="105"/>
                    <a:pt x="22000" y="97"/>
                    <a:pt x="24002" y="93"/>
                  </a:cubicBezTo>
                  <a:cubicBezTo>
                    <a:pt x="24996" y="86"/>
                    <a:pt x="25769" y="83"/>
                    <a:pt x="26300" y="79"/>
                  </a:cubicBezTo>
                  <a:cubicBezTo>
                    <a:pt x="26560" y="75"/>
                    <a:pt x="26759" y="75"/>
                    <a:pt x="26897" y="71"/>
                  </a:cubicBezTo>
                  <a:cubicBezTo>
                    <a:pt x="27031" y="71"/>
                    <a:pt x="27103" y="67"/>
                    <a:pt x="27103" y="67"/>
                  </a:cubicBezTo>
                  <a:close/>
                  <a:moveTo>
                    <a:pt x="527" y="0"/>
                  </a:moveTo>
                  <a:cubicBezTo>
                    <a:pt x="445" y="0"/>
                    <a:pt x="352" y="15"/>
                    <a:pt x="277" y="57"/>
                  </a:cubicBezTo>
                  <a:cubicBezTo>
                    <a:pt x="116" y="135"/>
                    <a:pt x="8" y="303"/>
                    <a:pt x="4" y="478"/>
                  </a:cubicBezTo>
                  <a:lnTo>
                    <a:pt x="0" y="945"/>
                  </a:lnTo>
                  <a:lnTo>
                    <a:pt x="0" y="4725"/>
                  </a:lnTo>
                  <a:lnTo>
                    <a:pt x="0" y="8644"/>
                  </a:lnTo>
                  <a:lnTo>
                    <a:pt x="0" y="9644"/>
                  </a:lnTo>
                  <a:lnTo>
                    <a:pt x="0" y="10145"/>
                  </a:lnTo>
                  <a:lnTo>
                    <a:pt x="0" y="10271"/>
                  </a:lnTo>
                  <a:cubicBezTo>
                    <a:pt x="0" y="10321"/>
                    <a:pt x="8" y="10369"/>
                    <a:pt x="23" y="10414"/>
                  </a:cubicBezTo>
                  <a:cubicBezTo>
                    <a:pt x="53" y="10507"/>
                    <a:pt x="109" y="10590"/>
                    <a:pt x="188" y="10652"/>
                  </a:cubicBezTo>
                  <a:cubicBezTo>
                    <a:pt x="262" y="10712"/>
                    <a:pt x="355" y="10750"/>
                    <a:pt x="452" y="10761"/>
                  </a:cubicBezTo>
                  <a:cubicBezTo>
                    <a:pt x="501" y="10763"/>
                    <a:pt x="544" y="10763"/>
                    <a:pt x="585" y="10763"/>
                  </a:cubicBezTo>
                  <a:cubicBezTo>
                    <a:pt x="627" y="10763"/>
                    <a:pt x="667" y="10763"/>
                    <a:pt x="710" y="10764"/>
                  </a:cubicBezTo>
                  <a:lnTo>
                    <a:pt x="2238" y="10764"/>
                  </a:lnTo>
                  <a:cubicBezTo>
                    <a:pt x="10311" y="10757"/>
                    <a:pt x="17818" y="10754"/>
                    <a:pt x="24059" y="10754"/>
                  </a:cubicBezTo>
                  <a:lnTo>
                    <a:pt x="24060" y="10754"/>
                  </a:lnTo>
                  <a:cubicBezTo>
                    <a:pt x="24792" y="11582"/>
                    <a:pt x="25495" y="12378"/>
                    <a:pt x="26157" y="13122"/>
                  </a:cubicBezTo>
                  <a:lnTo>
                    <a:pt x="26247" y="13226"/>
                  </a:lnTo>
                  <a:lnTo>
                    <a:pt x="26247" y="13088"/>
                  </a:lnTo>
                  <a:cubicBezTo>
                    <a:pt x="26247" y="12268"/>
                    <a:pt x="26247" y="11477"/>
                    <a:pt x="26243" y="10742"/>
                  </a:cubicBezTo>
                  <a:lnTo>
                    <a:pt x="26886" y="10742"/>
                  </a:lnTo>
                  <a:cubicBezTo>
                    <a:pt x="26897" y="10742"/>
                    <a:pt x="26907" y="10742"/>
                    <a:pt x="26918" y="10742"/>
                  </a:cubicBezTo>
                  <a:cubicBezTo>
                    <a:pt x="26964" y="10742"/>
                    <a:pt x="27010" y="10744"/>
                    <a:pt x="27058" y="10744"/>
                  </a:cubicBezTo>
                  <a:cubicBezTo>
                    <a:pt x="27114" y="10744"/>
                    <a:pt x="27172" y="10740"/>
                    <a:pt x="27233" y="10724"/>
                  </a:cubicBezTo>
                  <a:cubicBezTo>
                    <a:pt x="27353" y="10690"/>
                    <a:pt x="27457" y="10608"/>
                    <a:pt x="27517" y="10500"/>
                  </a:cubicBezTo>
                  <a:cubicBezTo>
                    <a:pt x="27584" y="10395"/>
                    <a:pt x="27584" y="10261"/>
                    <a:pt x="27581" y="10156"/>
                  </a:cubicBezTo>
                  <a:lnTo>
                    <a:pt x="27581" y="9831"/>
                  </a:lnTo>
                  <a:cubicBezTo>
                    <a:pt x="27581" y="9618"/>
                    <a:pt x="27581" y="9405"/>
                    <a:pt x="27577" y="9196"/>
                  </a:cubicBezTo>
                  <a:cubicBezTo>
                    <a:pt x="27577" y="8359"/>
                    <a:pt x="27577" y="7568"/>
                    <a:pt x="27573" y="6832"/>
                  </a:cubicBezTo>
                  <a:cubicBezTo>
                    <a:pt x="27569" y="5353"/>
                    <a:pt x="27565" y="4082"/>
                    <a:pt x="27562" y="3044"/>
                  </a:cubicBezTo>
                  <a:cubicBezTo>
                    <a:pt x="27555" y="2006"/>
                    <a:pt x="27551" y="1203"/>
                    <a:pt x="27547" y="650"/>
                  </a:cubicBezTo>
                  <a:cubicBezTo>
                    <a:pt x="27551" y="519"/>
                    <a:pt x="27555" y="388"/>
                    <a:pt x="27495" y="295"/>
                  </a:cubicBezTo>
                  <a:cubicBezTo>
                    <a:pt x="27446" y="202"/>
                    <a:pt x="27372" y="142"/>
                    <a:pt x="27308" y="109"/>
                  </a:cubicBezTo>
                  <a:cubicBezTo>
                    <a:pt x="27244" y="79"/>
                    <a:pt x="27192" y="67"/>
                    <a:pt x="27155" y="67"/>
                  </a:cubicBezTo>
                  <a:cubicBezTo>
                    <a:pt x="27143" y="66"/>
                    <a:pt x="27134" y="66"/>
                    <a:pt x="27126" y="66"/>
                  </a:cubicBezTo>
                  <a:cubicBezTo>
                    <a:pt x="27111" y="66"/>
                    <a:pt x="27103" y="67"/>
                    <a:pt x="27103" y="67"/>
                  </a:cubicBezTo>
                  <a:cubicBezTo>
                    <a:pt x="27103" y="67"/>
                    <a:pt x="27031" y="60"/>
                    <a:pt x="26897" y="60"/>
                  </a:cubicBezTo>
                  <a:cubicBezTo>
                    <a:pt x="26759" y="57"/>
                    <a:pt x="26560" y="57"/>
                    <a:pt x="26300" y="52"/>
                  </a:cubicBezTo>
                  <a:cubicBezTo>
                    <a:pt x="25769" y="49"/>
                    <a:pt x="24996" y="45"/>
                    <a:pt x="24002" y="41"/>
                  </a:cubicBezTo>
                  <a:cubicBezTo>
                    <a:pt x="22000" y="34"/>
                    <a:pt x="19113" y="26"/>
                    <a:pt x="15546" y="19"/>
                  </a:cubicBezTo>
                  <a:cubicBezTo>
                    <a:pt x="11971" y="15"/>
                    <a:pt x="7721" y="7"/>
                    <a:pt x="3000" y="4"/>
                  </a:cubicBezTo>
                  <a:lnTo>
                    <a:pt x="1207" y="4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980636" y="1708207"/>
              <a:ext cx="392326" cy="95563"/>
            </a:xfrm>
            <a:custGeom>
              <a:rect b="b" l="l" r="r" t="t"/>
              <a:pathLst>
                <a:path extrusionOk="0" h="6015" w="24694">
                  <a:moveTo>
                    <a:pt x="12464" y="1"/>
                  </a:moveTo>
                  <a:cubicBezTo>
                    <a:pt x="11988" y="1"/>
                    <a:pt x="11506" y="114"/>
                    <a:pt x="11078" y="322"/>
                  </a:cubicBezTo>
                  <a:cubicBezTo>
                    <a:pt x="10149" y="775"/>
                    <a:pt x="9454" y="1611"/>
                    <a:pt x="8946" y="2515"/>
                  </a:cubicBezTo>
                  <a:cubicBezTo>
                    <a:pt x="8610" y="3120"/>
                    <a:pt x="8337" y="3766"/>
                    <a:pt x="7896" y="4297"/>
                  </a:cubicBezTo>
                  <a:cubicBezTo>
                    <a:pt x="7498" y="4776"/>
                    <a:pt x="6916" y="5158"/>
                    <a:pt x="6300" y="5158"/>
                  </a:cubicBezTo>
                  <a:cubicBezTo>
                    <a:pt x="6235" y="5158"/>
                    <a:pt x="6169" y="5154"/>
                    <a:pt x="6103" y="5145"/>
                  </a:cubicBezTo>
                  <a:cubicBezTo>
                    <a:pt x="4867" y="4980"/>
                    <a:pt x="4281" y="3370"/>
                    <a:pt x="3074" y="3057"/>
                  </a:cubicBezTo>
                  <a:cubicBezTo>
                    <a:pt x="2943" y="3023"/>
                    <a:pt x="2811" y="3008"/>
                    <a:pt x="2678" y="3008"/>
                  </a:cubicBezTo>
                  <a:cubicBezTo>
                    <a:pt x="2037" y="3008"/>
                    <a:pt x="1400" y="3373"/>
                    <a:pt x="979" y="3875"/>
                  </a:cubicBezTo>
                  <a:cubicBezTo>
                    <a:pt x="471" y="4480"/>
                    <a:pt x="221" y="5257"/>
                    <a:pt x="0" y="6015"/>
                  </a:cubicBezTo>
                  <a:lnTo>
                    <a:pt x="24693" y="5956"/>
                  </a:lnTo>
                  <a:cubicBezTo>
                    <a:pt x="24555" y="5014"/>
                    <a:pt x="24174" y="4073"/>
                    <a:pt x="23445" y="3460"/>
                  </a:cubicBezTo>
                  <a:cubicBezTo>
                    <a:pt x="23004" y="3089"/>
                    <a:pt x="22417" y="2869"/>
                    <a:pt x="21843" y="2869"/>
                  </a:cubicBezTo>
                  <a:cubicBezTo>
                    <a:pt x="21475" y="2869"/>
                    <a:pt x="21112" y="2959"/>
                    <a:pt x="20797" y="3158"/>
                  </a:cubicBezTo>
                  <a:cubicBezTo>
                    <a:pt x="20106" y="3599"/>
                    <a:pt x="19767" y="4442"/>
                    <a:pt x="19106" y="4932"/>
                  </a:cubicBezTo>
                  <a:cubicBezTo>
                    <a:pt x="18746" y="5199"/>
                    <a:pt x="18299" y="5334"/>
                    <a:pt x="17853" y="5334"/>
                  </a:cubicBezTo>
                  <a:cubicBezTo>
                    <a:pt x="17450" y="5334"/>
                    <a:pt x="17048" y="5224"/>
                    <a:pt x="16712" y="5003"/>
                  </a:cubicBezTo>
                  <a:cubicBezTo>
                    <a:pt x="15221" y="4032"/>
                    <a:pt x="15415" y="1604"/>
                    <a:pt x="14022" y="506"/>
                  </a:cubicBezTo>
                  <a:cubicBezTo>
                    <a:pt x="13580" y="160"/>
                    <a:pt x="13027" y="1"/>
                    <a:pt x="1246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988580" y="1725937"/>
              <a:ext cx="376438" cy="51110"/>
            </a:xfrm>
            <a:custGeom>
              <a:rect b="b" l="l" r="r" t="t"/>
              <a:pathLst>
                <a:path extrusionOk="0" h="3217" w="23694">
                  <a:moveTo>
                    <a:pt x="21574" y="0"/>
                  </a:moveTo>
                  <a:cubicBezTo>
                    <a:pt x="21133" y="0"/>
                    <a:pt x="20636" y="53"/>
                    <a:pt x="20103" y="185"/>
                  </a:cubicBezTo>
                  <a:cubicBezTo>
                    <a:pt x="19547" y="323"/>
                    <a:pt x="18956" y="540"/>
                    <a:pt x="18348" y="820"/>
                  </a:cubicBezTo>
                  <a:cubicBezTo>
                    <a:pt x="17739" y="1097"/>
                    <a:pt x="17108" y="1437"/>
                    <a:pt x="16443" y="1780"/>
                  </a:cubicBezTo>
                  <a:cubicBezTo>
                    <a:pt x="15774" y="2120"/>
                    <a:pt x="15065" y="2468"/>
                    <a:pt x="14295" y="2721"/>
                  </a:cubicBezTo>
                  <a:cubicBezTo>
                    <a:pt x="13651" y="2937"/>
                    <a:pt x="12960" y="3083"/>
                    <a:pt x="12250" y="3083"/>
                  </a:cubicBezTo>
                  <a:cubicBezTo>
                    <a:pt x="12112" y="3083"/>
                    <a:pt x="11973" y="3077"/>
                    <a:pt x="11833" y="3066"/>
                  </a:cubicBezTo>
                  <a:cubicBezTo>
                    <a:pt x="10975" y="2998"/>
                    <a:pt x="10161" y="2755"/>
                    <a:pt x="9409" y="2452"/>
                  </a:cubicBezTo>
                  <a:cubicBezTo>
                    <a:pt x="8651" y="2154"/>
                    <a:pt x="7949" y="1795"/>
                    <a:pt x="7277" y="1459"/>
                  </a:cubicBezTo>
                  <a:cubicBezTo>
                    <a:pt x="5939" y="783"/>
                    <a:pt x="4674" y="237"/>
                    <a:pt x="3534" y="80"/>
                  </a:cubicBezTo>
                  <a:cubicBezTo>
                    <a:pt x="3214" y="32"/>
                    <a:pt x="2908" y="11"/>
                    <a:pt x="2622" y="11"/>
                  </a:cubicBezTo>
                  <a:cubicBezTo>
                    <a:pt x="1893" y="11"/>
                    <a:pt x="1287" y="147"/>
                    <a:pt x="864" y="316"/>
                  </a:cubicBezTo>
                  <a:cubicBezTo>
                    <a:pt x="565" y="432"/>
                    <a:pt x="352" y="559"/>
                    <a:pt x="210" y="649"/>
                  </a:cubicBezTo>
                  <a:cubicBezTo>
                    <a:pt x="147" y="694"/>
                    <a:pt x="95" y="727"/>
                    <a:pt x="53" y="757"/>
                  </a:cubicBezTo>
                  <a:cubicBezTo>
                    <a:pt x="19" y="783"/>
                    <a:pt x="1" y="798"/>
                    <a:pt x="1" y="798"/>
                  </a:cubicBezTo>
                  <a:cubicBezTo>
                    <a:pt x="1" y="798"/>
                    <a:pt x="2" y="799"/>
                    <a:pt x="3" y="799"/>
                  </a:cubicBezTo>
                  <a:cubicBezTo>
                    <a:pt x="34" y="799"/>
                    <a:pt x="311" y="573"/>
                    <a:pt x="883" y="365"/>
                  </a:cubicBezTo>
                  <a:cubicBezTo>
                    <a:pt x="1290" y="215"/>
                    <a:pt x="1860" y="93"/>
                    <a:pt x="2542" y="93"/>
                  </a:cubicBezTo>
                  <a:cubicBezTo>
                    <a:pt x="2847" y="93"/>
                    <a:pt x="3174" y="118"/>
                    <a:pt x="3519" y="175"/>
                  </a:cubicBezTo>
                  <a:cubicBezTo>
                    <a:pt x="4640" y="342"/>
                    <a:pt x="5887" y="887"/>
                    <a:pt x="7221" y="1571"/>
                  </a:cubicBezTo>
                  <a:cubicBezTo>
                    <a:pt x="7894" y="1907"/>
                    <a:pt x="8595" y="2273"/>
                    <a:pt x="9357" y="2576"/>
                  </a:cubicBezTo>
                  <a:cubicBezTo>
                    <a:pt x="10119" y="2882"/>
                    <a:pt x="10945" y="3133"/>
                    <a:pt x="11823" y="3200"/>
                  </a:cubicBezTo>
                  <a:cubicBezTo>
                    <a:pt x="11963" y="3211"/>
                    <a:pt x="12104" y="3217"/>
                    <a:pt x="12243" y="3217"/>
                  </a:cubicBezTo>
                  <a:cubicBezTo>
                    <a:pt x="12973" y="3217"/>
                    <a:pt x="13684" y="3068"/>
                    <a:pt x="14336" y="2849"/>
                  </a:cubicBezTo>
                  <a:cubicBezTo>
                    <a:pt x="15117" y="2587"/>
                    <a:pt x="15831" y="2236"/>
                    <a:pt x="16499" y="1889"/>
                  </a:cubicBezTo>
                  <a:cubicBezTo>
                    <a:pt x="17164" y="1545"/>
                    <a:pt x="17791" y="1201"/>
                    <a:pt x="18396" y="921"/>
                  </a:cubicBezTo>
                  <a:cubicBezTo>
                    <a:pt x="18998" y="641"/>
                    <a:pt x="19580" y="421"/>
                    <a:pt x="20125" y="279"/>
                  </a:cubicBezTo>
                  <a:cubicBezTo>
                    <a:pt x="20687" y="133"/>
                    <a:pt x="21208" y="77"/>
                    <a:pt x="21665" y="77"/>
                  </a:cubicBezTo>
                  <a:cubicBezTo>
                    <a:pt x="22098" y="77"/>
                    <a:pt x="22473" y="128"/>
                    <a:pt x="22770" y="201"/>
                  </a:cubicBezTo>
                  <a:cubicBezTo>
                    <a:pt x="23076" y="275"/>
                    <a:pt x="23304" y="372"/>
                    <a:pt x="23461" y="435"/>
                  </a:cubicBezTo>
                  <a:cubicBezTo>
                    <a:pt x="23528" y="466"/>
                    <a:pt x="23585" y="492"/>
                    <a:pt x="23633" y="514"/>
                  </a:cubicBezTo>
                  <a:cubicBezTo>
                    <a:pt x="23664" y="530"/>
                    <a:pt x="23685" y="538"/>
                    <a:pt x="23691" y="538"/>
                  </a:cubicBezTo>
                  <a:cubicBezTo>
                    <a:pt x="23693" y="538"/>
                    <a:pt x="23693" y="537"/>
                    <a:pt x="23693" y="537"/>
                  </a:cubicBezTo>
                  <a:cubicBezTo>
                    <a:pt x="23693" y="537"/>
                    <a:pt x="23402" y="323"/>
                    <a:pt x="22785" y="152"/>
                  </a:cubicBezTo>
                  <a:cubicBezTo>
                    <a:pt x="22464" y="62"/>
                    <a:pt x="22052" y="0"/>
                    <a:pt x="215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1172494" y="1703885"/>
              <a:ext cx="8675" cy="8675"/>
            </a:xfrm>
            <a:custGeom>
              <a:rect b="b" l="l" r="r" t="t"/>
              <a:pathLst>
                <a:path extrusionOk="0" h="546" w="546">
                  <a:moveTo>
                    <a:pt x="273" y="1"/>
                  </a:moveTo>
                  <a:cubicBezTo>
                    <a:pt x="119" y="1"/>
                    <a:pt x="0" y="120"/>
                    <a:pt x="0" y="273"/>
                  </a:cubicBezTo>
                  <a:cubicBezTo>
                    <a:pt x="0" y="423"/>
                    <a:pt x="119" y="546"/>
                    <a:pt x="273" y="546"/>
                  </a:cubicBezTo>
                  <a:cubicBezTo>
                    <a:pt x="422" y="546"/>
                    <a:pt x="545" y="423"/>
                    <a:pt x="545" y="273"/>
                  </a:cubicBezTo>
                  <a:cubicBezTo>
                    <a:pt x="545" y="120"/>
                    <a:pt x="422" y="1"/>
                    <a:pt x="2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1017193" y="1722172"/>
              <a:ext cx="8675" cy="8690"/>
            </a:xfrm>
            <a:custGeom>
              <a:rect b="b" l="l" r="r" t="t"/>
              <a:pathLst>
                <a:path extrusionOk="0" h="547" w="546">
                  <a:moveTo>
                    <a:pt x="273" y="0"/>
                  </a:moveTo>
                  <a:cubicBezTo>
                    <a:pt x="123" y="0"/>
                    <a:pt x="0" y="124"/>
                    <a:pt x="0" y="273"/>
                  </a:cubicBezTo>
                  <a:cubicBezTo>
                    <a:pt x="0" y="426"/>
                    <a:pt x="123" y="546"/>
                    <a:pt x="273" y="546"/>
                  </a:cubicBezTo>
                  <a:cubicBezTo>
                    <a:pt x="423" y="546"/>
                    <a:pt x="545" y="426"/>
                    <a:pt x="545" y="273"/>
                  </a:cubicBezTo>
                  <a:cubicBezTo>
                    <a:pt x="545" y="124"/>
                    <a:pt x="423" y="0"/>
                    <a:pt x="2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1326110" y="1722220"/>
              <a:ext cx="8690" cy="8690"/>
            </a:xfrm>
            <a:custGeom>
              <a:rect b="b" l="l" r="r" t="t"/>
              <a:pathLst>
                <a:path extrusionOk="0" h="547" w="547">
                  <a:moveTo>
                    <a:pt x="274" y="1"/>
                  </a:moveTo>
                  <a:cubicBezTo>
                    <a:pt x="125" y="1"/>
                    <a:pt x="1" y="121"/>
                    <a:pt x="1" y="274"/>
                  </a:cubicBezTo>
                  <a:cubicBezTo>
                    <a:pt x="1" y="423"/>
                    <a:pt x="125" y="547"/>
                    <a:pt x="274" y="547"/>
                  </a:cubicBezTo>
                  <a:cubicBezTo>
                    <a:pt x="423" y="547"/>
                    <a:pt x="547" y="423"/>
                    <a:pt x="547" y="274"/>
                  </a:cubicBezTo>
                  <a:cubicBezTo>
                    <a:pt x="547" y="121"/>
                    <a:pt x="423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3" name="Google Shape;983;p41"/>
          <p:cNvSpPr/>
          <p:nvPr/>
        </p:nvSpPr>
        <p:spPr>
          <a:xfrm>
            <a:off x="6450829" y="4668275"/>
            <a:ext cx="15670" cy="20723"/>
          </a:xfrm>
          <a:custGeom>
            <a:rect b="b" l="l" r="r" t="t"/>
            <a:pathLst>
              <a:path extrusionOk="0" h="605" w="420">
                <a:moveTo>
                  <a:pt x="54" y="0"/>
                </a:moveTo>
                <a:cubicBezTo>
                  <a:pt x="47" y="0"/>
                  <a:pt x="42" y="2"/>
                  <a:pt x="38" y="5"/>
                </a:cubicBezTo>
                <a:cubicBezTo>
                  <a:pt x="1" y="35"/>
                  <a:pt x="64" y="173"/>
                  <a:pt x="154" y="334"/>
                </a:cubicBezTo>
                <a:cubicBezTo>
                  <a:pt x="238" y="483"/>
                  <a:pt x="318" y="604"/>
                  <a:pt x="365" y="604"/>
                </a:cubicBezTo>
                <a:cubicBezTo>
                  <a:pt x="368" y="604"/>
                  <a:pt x="371" y="604"/>
                  <a:pt x="374" y="603"/>
                </a:cubicBezTo>
                <a:cubicBezTo>
                  <a:pt x="419" y="588"/>
                  <a:pt x="397" y="423"/>
                  <a:pt x="299" y="252"/>
                </a:cubicBezTo>
                <a:cubicBezTo>
                  <a:pt x="214" y="100"/>
                  <a:pt x="101" y="0"/>
                  <a:pt x="5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4" name="Google Shape;984;p41"/>
          <p:cNvGrpSpPr/>
          <p:nvPr/>
        </p:nvGrpSpPr>
        <p:grpSpPr>
          <a:xfrm>
            <a:off x="6323489" y="2547365"/>
            <a:ext cx="1408236" cy="2167013"/>
            <a:chOff x="1215819" y="1694083"/>
            <a:chExt cx="599658" cy="1005154"/>
          </a:xfrm>
        </p:grpSpPr>
        <p:sp>
          <p:nvSpPr>
            <p:cNvPr id="985" name="Google Shape;985;p41"/>
            <p:cNvSpPr/>
            <p:nvPr/>
          </p:nvSpPr>
          <p:spPr>
            <a:xfrm>
              <a:off x="1670185" y="1715451"/>
              <a:ext cx="145291" cy="100616"/>
            </a:xfrm>
            <a:custGeom>
              <a:rect b="b" l="l" r="r" t="t"/>
              <a:pathLst>
                <a:path extrusionOk="0" h="6333" w="9145">
                  <a:moveTo>
                    <a:pt x="508" y="1"/>
                  </a:moveTo>
                  <a:cubicBezTo>
                    <a:pt x="258" y="1"/>
                    <a:pt x="53" y="199"/>
                    <a:pt x="45" y="454"/>
                  </a:cubicBezTo>
                  <a:cubicBezTo>
                    <a:pt x="1" y="1902"/>
                    <a:pt x="82" y="6332"/>
                    <a:pt x="82" y="6332"/>
                  </a:cubicBezTo>
                  <a:lnTo>
                    <a:pt x="1390" y="5025"/>
                  </a:lnTo>
                  <a:lnTo>
                    <a:pt x="8681" y="5025"/>
                  </a:lnTo>
                  <a:cubicBezTo>
                    <a:pt x="8934" y="5025"/>
                    <a:pt x="9144" y="4819"/>
                    <a:pt x="9144" y="4562"/>
                  </a:cubicBezTo>
                  <a:lnTo>
                    <a:pt x="9144" y="464"/>
                  </a:lnTo>
                  <a:cubicBezTo>
                    <a:pt x="9144" y="211"/>
                    <a:pt x="8934" y="1"/>
                    <a:pt x="86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1719262" y="1750070"/>
              <a:ext cx="10931" cy="10915"/>
            </a:xfrm>
            <a:custGeom>
              <a:rect b="b" l="l" r="r" t="t"/>
              <a:pathLst>
                <a:path extrusionOk="0" h="687" w="688">
                  <a:moveTo>
                    <a:pt x="344" y="0"/>
                  </a:moveTo>
                  <a:cubicBezTo>
                    <a:pt x="153" y="0"/>
                    <a:pt x="1" y="153"/>
                    <a:pt x="1" y="344"/>
                  </a:cubicBezTo>
                  <a:cubicBezTo>
                    <a:pt x="1" y="534"/>
                    <a:pt x="153" y="687"/>
                    <a:pt x="344" y="687"/>
                  </a:cubicBezTo>
                  <a:cubicBezTo>
                    <a:pt x="531" y="687"/>
                    <a:pt x="687" y="534"/>
                    <a:pt x="687" y="344"/>
                  </a:cubicBezTo>
                  <a:cubicBezTo>
                    <a:pt x="687" y="153"/>
                    <a:pt x="531" y="0"/>
                    <a:pt x="34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1737596" y="1750070"/>
              <a:ext cx="10946" cy="10915"/>
            </a:xfrm>
            <a:custGeom>
              <a:rect b="b" l="l" r="r" t="t"/>
              <a:pathLst>
                <a:path extrusionOk="0" h="687" w="689">
                  <a:moveTo>
                    <a:pt x="344" y="0"/>
                  </a:moveTo>
                  <a:cubicBezTo>
                    <a:pt x="154" y="0"/>
                    <a:pt x="0" y="153"/>
                    <a:pt x="0" y="344"/>
                  </a:cubicBezTo>
                  <a:cubicBezTo>
                    <a:pt x="0" y="534"/>
                    <a:pt x="154" y="687"/>
                    <a:pt x="344" y="687"/>
                  </a:cubicBezTo>
                  <a:cubicBezTo>
                    <a:pt x="535" y="687"/>
                    <a:pt x="688" y="534"/>
                    <a:pt x="688" y="344"/>
                  </a:cubicBezTo>
                  <a:cubicBezTo>
                    <a:pt x="688" y="153"/>
                    <a:pt x="535" y="0"/>
                    <a:pt x="34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1755994" y="1750070"/>
              <a:ext cx="10867" cy="10915"/>
            </a:xfrm>
            <a:custGeom>
              <a:rect b="b" l="l" r="r" t="t"/>
              <a:pathLst>
                <a:path extrusionOk="0" h="687" w="684">
                  <a:moveTo>
                    <a:pt x="344" y="0"/>
                  </a:moveTo>
                  <a:cubicBezTo>
                    <a:pt x="154" y="0"/>
                    <a:pt x="1" y="153"/>
                    <a:pt x="1" y="344"/>
                  </a:cubicBezTo>
                  <a:cubicBezTo>
                    <a:pt x="1" y="534"/>
                    <a:pt x="154" y="687"/>
                    <a:pt x="344" y="687"/>
                  </a:cubicBezTo>
                  <a:cubicBezTo>
                    <a:pt x="530" y="687"/>
                    <a:pt x="684" y="534"/>
                    <a:pt x="684" y="344"/>
                  </a:cubicBezTo>
                  <a:cubicBezTo>
                    <a:pt x="684" y="153"/>
                    <a:pt x="530" y="0"/>
                    <a:pt x="34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1322631" y="2295218"/>
              <a:ext cx="395948" cy="403670"/>
            </a:xfrm>
            <a:custGeom>
              <a:rect b="b" l="l" r="r" t="t"/>
              <a:pathLst>
                <a:path extrusionOk="0" h="25408" w="24922">
                  <a:moveTo>
                    <a:pt x="16924" y="2668"/>
                  </a:moveTo>
                  <a:lnTo>
                    <a:pt x="19265" y="11072"/>
                  </a:lnTo>
                  <a:lnTo>
                    <a:pt x="13876" y="11240"/>
                  </a:lnTo>
                  <a:lnTo>
                    <a:pt x="13611" y="11248"/>
                  </a:lnTo>
                  <a:lnTo>
                    <a:pt x="12949" y="11271"/>
                  </a:lnTo>
                  <a:lnTo>
                    <a:pt x="13125" y="2668"/>
                  </a:lnTo>
                  <a:close/>
                  <a:moveTo>
                    <a:pt x="10887" y="2769"/>
                  </a:moveTo>
                  <a:lnTo>
                    <a:pt x="11153" y="11326"/>
                  </a:lnTo>
                  <a:lnTo>
                    <a:pt x="4912" y="11521"/>
                  </a:lnTo>
                  <a:lnTo>
                    <a:pt x="7291" y="3681"/>
                  </a:lnTo>
                  <a:lnTo>
                    <a:pt x="7560" y="2791"/>
                  </a:lnTo>
                  <a:cubicBezTo>
                    <a:pt x="8557" y="2791"/>
                    <a:pt x="9722" y="2769"/>
                    <a:pt x="10887" y="2769"/>
                  </a:cubicBezTo>
                  <a:close/>
                  <a:moveTo>
                    <a:pt x="14010" y="0"/>
                  </a:moveTo>
                  <a:cubicBezTo>
                    <a:pt x="13382" y="0"/>
                    <a:pt x="12711" y="9"/>
                    <a:pt x="11994" y="28"/>
                  </a:cubicBezTo>
                  <a:cubicBezTo>
                    <a:pt x="3328" y="248"/>
                    <a:pt x="2757" y="1529"/>
                    <a:pt x="3197" y="2276"/>
                  </a:cubicBezTo>
                  <a:cubicBezTo>
                    <a:pt x="3389" y="2605"/>
                    <a:pt x="3756" y="2787"/>
                    <a:pt x="4133" y="2787"/>
                  </a:cubicBezTo>
                  <a:cubicBezTo>
                    <a:pt x="4158" y="2787"/>
                    <a:pt x="4184" y="2786"/>
                    <a:pt x="4209" y="2784"/>
                  </a:cubicBezTo>
                  <a:cubicBezTo>
                    <a:pt x="4422" y="2769"/>
                    <a:pt x="4702" y="2765"/>
                    <a:pt x="5035" y="2765"/>
                  </a:cubicBezTo>
                  <a:lnTo>
                    <a:pt x="4826" y="3681"/>
                  </a:lnTo>
                  <a:lnTo>
                    <a:pt x="0" y="25004"/>
                  </a:lnTo>
                  <a:lnTo>
                    <a:pt x="844" y="24929"/>
                  </a:lnTo>
                  <a:lnTo>
                    <a:pt x="4403" y="13190"/>
                  </a:lnTo>
                  <a:lnTo>
                    <a:pt x="11201" y="12929"/>
                  </a:lnTo>
                  <a:lnTo>
                    <a:pt x="11594" y="25407"/>
                  </a:lnTo>
                  <a:lnTo>
                    <a:pt x="12658" y="25407"/>
                  </a:lnTo>
                  <a:lnTo>
                    <a:pt x="12916" y="12862"/>
                  </a:lnTo>
                  <a:lnTo>
                    <a:pt x="12949" y="12862"/>
                  </a:lnTo>
                  <a:lnTo>
                    <a:pt x="13666" y="12835"/>
                  </a:lnTo>
                  <a:lnTo>
                    <a:pt x="19695" y="12604"/>
                  </a:lnTo>
                  <a:lnTo>
                    <a:pt x="23263" y="25407"/>
                  </a:lnTo>
                  <a:lnTo>
                    <a:pt x="24285" y="25407"/>
                  </a:lnTo>
                  <a:lnTo>
                    <a:pt x="19187" y="2668"/>
                  </a:lnTo>
                  <a:lnTo>
                    <a:pt x="21619" y="2668"/>
                  </a:lnTo>
                  <a:cubicBezTo>
                    <a:pt x="22689" y="2668"/>
                    <a:pt x="24921" y="0"/>
                    <a:pt x="1401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1215819" y="2631286"/>
              <a:ext cx="145688" cy="67951"/>
            </a:xfrm>
            <a:custGeom>
              <a:rect b="b" l="l" r="r" t="t"/>
              <a:pathLst>
                <a:path extrusionOk="0" h="4277" w="9170">
                  <a:moveTo>
                    <a:pt x="9128" y="1"/>
                  </a:moveTo>
                  <a:lnTo>
                    <a:pt x="4191" y="34"/>
                  </a:lnTo>
                  <a:lnTo>
                    <a:pt x="4191" y="2790"/>
                  </a:lnTo>
                  <a:cubicBezTo>
                    <a:pt x="4191" y="2790"/>
                    <a:pt x="0" y="3806"/>
                    <a:pt x="1016" y="4120"/>
                  </a:cubicBezTo>
                  <a:cubicBezTo>
                    <a:pt x="1394" y="4237"/>
                    <a:pt x="2565" y="4277"/>
                    <a:pt x="3905" y="4277"/>
                  </a:cubicBezTo>
                  <a:cubicBezTo>
                    <a:pt x="5812" y="4277"/>
                    <a:pt x="8062" y="4197"/>
                    <a:pt x="8863" y="4147"/>
                  </a:cubicBezTo>
                  <a:lnTo>
                    <a:pt x="9170" y="4124"/>
                  </a:lnTo>
                  <a:lnTo>
                    <a:pt x="9128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1230118" y="2691389"/>
              <a:ext cx="131151" cy="2701"/>
            </a:xfrm>
            <a:custGeom>
              <a:rect b="b" l="l" r="r" t="t"/>
              <a:pathLst>
                <a:path extrusionOk="0" h="170" w="8255">
                  <a:moveTo>
                    <a:pt x="4127" y="1"/>
                  </a:moveTo>
                  <a:cubicBezTo>
                    <a:pt x="1848" y="1"/>
                    <a:pt x="0" y="38"/>
                    <a:pt x="0" y="87"/>
                  </a:cubicBezTo>
                  <a:cubicBezTo>
                    <a:pt x="0" y="131"/>
                    <a:pt x="1848" y="169"/>
                    <a:pt x="4127" y="169"/>
                  </a:cubicBezTo>
                  <a:cubicBezTo>
                    <a:pt x="6406" y="169"/>
                    <a:pt x="8254" y="131"/>
                    <a:pt x="8254" y="87"/>
                  </a:cubicBezTo>
                  <a:cubicBezTo>
                    <a:pt x="8254" y="38"/>
                    <a:pt x="6406" y="1"/>
                    <a:pt x="4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1274618" y="2676502"/>
              <a:ext cx="7006" cy="8134"/>
            </a:xfrm>
            <a:custGeom>
              <a:rect b="b" l="l" r="r" t="t"/>
              <a:pathLst>
                <a:path extrusionOk="0" h="512" w="441">
                  <a:moveTo>
                    <a:pt x="56" y="0"/>
                  </a:moveTo>
                  <a:cubicBezTo>
                    <a:pt x="46" y="0"/>
                    <a:pt x="39" y="3"/>
                    <a:pt x="34" y="8"/>
                  </a:cubicBezTo>
                  <a:cubicBezTo>
                    <a:pt x="0" y="41"/>
                    <a:pt x="68" y="165"/>
                    <a:pt x="164" y="296"/>
                  </a:cubicBezTo>
                  <a:cubicBezTo>
                    <a:pt x="256" y="418"/>
                    <a:pt x="341" y="511"/>
                    <a:pt x="387" y="511"/>
                  </a:cubicBezTo>
                  <a:cubicBezTo>
                    <a:pt x="392" y="511"/>
                    <a:pt x="396" y="510"/>
                    <a:pt x="400" y="508"/>
                  </a:cubicBezTo>
                  <a:cubicBezTo>
                    <a:pt x="441" y="486"/>
                    <a:pt x="407" y="341"/>
                    <a:pt x="302" y="198"/>
                  </a:cubicBezTo>
                  <a:cubicBezTo>
                    <a:pt x="211" y="75"/>
                    <a:pt x="107" y="0"/>
                    <a:pt x="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1337279" y="2677074"/>
              <a:ext cx="23100" cy="15427"/>
            </a:xfrm>
            <a:custGeom>
              <a:rect b="b" l="l" r="r" t="t"/>
              <a:pathLst>
                <a:path extrusionOk="0" h="971" w="1454">
                  <a:moveTo>
                    <a:pt x="1148" y="0"/>
                  </a:moveTo>
                  <a:cubicBezTo>
                    <a:pt x="975" y="0"/>
                    <a:pt x="745" y="69"/>
                    <a:pt x="549" y="222"/>
                  </a:cubicBezTo>
                  <a:cubicBezTo>
                    <a:pt x="340" y="383"/>
                    <a:pt x="210" y="577"/>
                    <a:pt x="123" y="719"/>
                  </a:cubicBezTo>
                  <a:cubicBezTo>
                    <a:pt x="37" y="861"/>
                    <a:pt x="1" y="955"/>
                    <a:pt x="19" y="969"/>
                  </a:cubicBezTo>
                  <a:cubicBezTo>
                    <a:pt x="21" y="970"/>
                    <a:pt x="23" y="971"/>
                    <a:pt x="25" y="971"/>
                  </a:cubicBezTo>
                  <a:cubicBezTo>
                    <a:pt x="51" y="971"/>
                    <a:pt x="122" y="899"/>
                    <a:pt x="221" y="790"/>
                  </a:cubicBezTo>
                  <a:cubicBezTo>
                    <a:pt x="325" y="667"/>
                    <a:pt x="468" y="498"/>
                    <a:pt x="654" y="353"/>
                  </a:cubicBezTo>
                  <a:cubicBezTo>
                    <a:pt x="837" y="211"/>
                    <a:pt x="1039" y="140"/>
                    <a:pt x="1188" y="122"/>
                  </a:cubicBezTo>
                  <a:cubicBezTo>
                    <a:pt x="1251" y="114"/>
                    <a:pt x="1304" y="113"/>
                    <a:pt x="1346" y="113"/>
                  </a:cubicBezTo>
                  <a:cubicBezTo>
                    <a:pt x="1354" y="113"/>
                    <a:pt x="1362" y="113"/>
                    <a:pt x="1369" y="113"/>
                  </a:cubicBezTo>
                  <a:cubicBezTo>
                    <a:pt x="1413" y="113"/>
                    <a:pt x="1440" y="112"/>
                    <a:pt x="1446" y="99"/>
                  </a:cubicBezTo>
                  <a:cubicBezTo>
                    <a:pt x="1454" y="84"/>
                    <a:pt x="1360" y="13"/>
                    <a:pt x="1185" y="2"/>
                  </a:cubicBezTo>
                  <a:cubicBezTo>
                    <a:pt x="1173" y="1"/>
                    <a:pt x="1160" y="0"/>
                    <a:pt x="1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1280370" y="2675994"/>
              <a:ext cx="8087" cy="3813"/>
            </a:xfrm>
            <a:custGeom>
              <a:rect b="b" l="l" r="r" t="t"/>
              <a:pathLst>
                <a:path extrusionOk="0" h="240" w="509">
                  <a:moveTo>
                    <a:pt x="79" y="1"/>
                  </a:moveTo>
                  <a:cubicBezTo>
                    <a:pt x="52" y="1"/>
                    <a:pt x="32" y="7"/>
                    <a:pt x="23" y="21"/>
                  </a:cubicBezTo>
                  <a:cubicBezTo>
                    <a:pt x="1" y="59"/>
                    <a:pt x="87" y="156"/>
                    <a:pt x="225" y="208"/>
                  </a:cubicBezTo>
                  <a:cubicBezTo>
                    <a:pt x="285" y="230"/>
                    <a:pt x="343" y="240"/>
                    <a:pt x="390" y="240"/>
                  </a:cubicBezTo>
                  <a:cubicBezTo>
                    <a:pt x="453" y="240"/>
                    <a:pt x="497" y="223"/>
                    <a:pt x="501" y="197"/>
                  </a:cubicBezTo>
                  <a:cubicBezTo>
                    <a:pt x="509" y="148"/>
                    <a:pt x="408" y="96"/>
                    <a:pt x="285" y="51"/>
                  </a:cubicBezTo>
                  <a:cubicBezTo>
                    <a:pt x="204" y="22"/>
                    <a:pt x="129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1281911" y="2670815"/>
              <a:ext cx="9517" cy="2685"/>
            </a:xfrm>
            <a:custGeom>
              <a:rect b="b" l="l" r="r" t="t"/>
              <a:pathLst>
                <a:path extrusionOk="0" h="169" w="599">
                  <a:moveTo>
                    <a:pt x="303" y="0"/>
                  </a:moveTo>
                  <a:cubicBezTo>
                    <a:pt x="143" y="0"/>
                    <a:pt x="8" y="33"/>
                    <a:pt x="4" y="82"/>
                  </a:cubicBezTo>
                  <a:cubicBezTo>
                    <a:pt x="0" y="127"/>
                    <a:pt x="131" y="168"/>
                    <a:pt x="300" y="168"/>
                  </a:cubicBezTo>
                  <a:cubicBezTo>
                    <a:pt x="307" y="168"/>
                    <a:pt x="315" y="168"/>
                    <a:pt x="322" y="168"/>
                  </a:cubicBezTo>
                  <a:cubicBezTo>
                    <a:pt x="479" y="168"/>
                    <a:pt x="598" y="133"/>
                    <a:pt x="595" y="90"/>
                  </a:cubicBezTo>
                  <a:cubicBezTo>
                    <a:pt x="591" y="41"/>
                    <a:pt x="460" y="4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1381430" y="2631286"/>
              <a:ext cx="145704" cy="67951"/>
            </a:xfrm>
            <a:custGeom>
              <a:rect b="b" l="l" r="r" t="t"/>
              <a:pathLst>
                <a:path extrusionOk="0" h="4277" w="9171">
                  <a:moveTo>
                    <a:pt x="9133" y="1"/>
                  </a:moveTo>
                  <a:lnTo>
                    <a:pt x="4191" y="34"/>
                  </a:lnTo>
                  <a:lnTo>
                    <a:pt x="4191" y="2790"/>
                  </a:lnTo>
                  <a:cubicBezTo>
                    <a:pt x="4191" y="2790"/>
                    <a:pt x="1" y="3806"/>
                    <a:pt x="1020" y="4120"/>
                  </a:cubicBezTo>
                  <a:cubicBezTo>
                    <a:pt x="1396" y="4237"/>
                    <a:pt x="2567" y="4277"/>
                    <a:pt x="3908" y="4277"/>
                  </a:cubicBezTo>
                  <a:cubicBezTo>
                    <a:pt x="5815" y="4277"/>
                    <a:pt x="8066" y="4197"/>
                    <a:pt x="8864" y="4147"/>
                  </a:cubicBezTo>
                  <a:lnTo>
                    <a:pt x="9170" y="4124"/>
                  </a:lnTo>
                  <a:lnTo>
                    <a:pt x="913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1395792" y="2691389"/>
              <a:ext cx="131088" cy="2701"/>
            </a:xfrm>
            <a:custGeom>
              <a:rect b="b" l="l" r="r" t="t"/>
              <a:pathLst>
                <a:path extrusionOk="0" h="170" w="8251">
                  <a:moveTo>
                    <a:pt x="4124" y="1"/>
                  </a:moveTo>
                  <a:cubicBezTo>
                    <a:pt x="1845" y="1"/>
                    <a:pt x="0" y="38"/>
                    <a:pt x="0" y="87"/>
                  </a:cubicBezTo>
                  <a:cubicBezTo>
                    <a:pt x="0" y="131"/>
                    <a:pt x="1845" y="169"/>
                    <a:pt x="4124" y="169"/>
                  </a:cubicBezTo>
                  <a:cubicBezTo>
                    <a:pt x="6402" y="169"/>
                    <a:pt x="8251" y="131"/>
                    <a:pt x="8251" y="87"/>
                  </a:cubicBezTo>
                  <a:cubicBezTo>
                    <a:pt x="8251" y="38"/>
                    <a:pt x="6402" y="1"/>
                    <a:pt x="41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1440293" y="2676502"/>
              <a:ext cx="7022" cy="8134"/>
            </a:xfrm>
            <a:custGeom>
              <a:rect b="b" l="l" r="r" t="t"/>
              <a:pathLst>
                <a:path extrusionOk="0" h="512" w="442">
                  <a:moveTo>
                    <a:pt x="55" y="0"/>
                  </a:moveTo>
                  <a:cubicBezTo>
                    <a:pt x="46" y="0"/>
                    <a:pt x="39" y="3"/>
                    <a:pt x="35" y="8"/>
                  </a:cubicBezTo>
                  <a:cubicBezTo>
                    <a:pt x="1" y="41"/>
                    <a:pt x="68" y="165"/>
                    <a:pt x="165" y="296"/>
                  </a:cubicBezTo>
                  <a:cubicBezTo>
                    <a:pt x="253" y="418"/>
                    <a:pt x="341" y="511"/>
                    <a:pt x="387" y="511"/>
                  </a:cubicBezTo>
                  <a:cubicBezTo>
                    <a:pt x="392" y="511"/>
                    <a:pt x="396" y="510"/>
                    <a:pt x="400" y="508"/>
                  </a:cubicBezTo>
                  <a:cubicBezTo>
                    <a:pt x="442" y="486"/>
                    <a:pt x="404" y="341"/>
                    <a:pt x="299" y="198"/>
                  </a:cubicBezTo>
                  <a:cubicBezTo>
                    <a:pt x="211" y="75"/>
                    <a:pt x="104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1435670" y="2677853"/>
              <a:ext cx="6657" cy="9612"/>
            </a:xfrm>
            <a:custGeom>
              <a:rect b="b" l="l" r="r" t="t"/>
              <a:pathLst>
                <a:path extrusionOk="0" h="605" w="419">
                  <a:moveTo>
                    <a:pt x="54" y="0"/>
                  </a:moveTo>
                  <a:cubicBezTo>
                    <a:pt x="48" y="0"/>
                    <a:pt x="42" y="2"/>
                    <a:pt x="38" y="5"/>
                  </a:cubicBezTo>
                  <a:cubicBezTo>
                    <a:pt x="0" y="35"/>
                    <a:pt x="64" y="173"/>
                    <a:pt x="153" y="334"/>
                  </a:cubicBezTo>
                  <a:cubicBezTo>
                    <a:pt x="237" y="483"/>
                    <a:pt x="321" y="604"/>
                    <a:pt x="368" y="604"/>
                  </a:cubicBezTo>
                  <a:cubicBezTo>
                    <a:pt x="371" y="604"/>
                    <a:pt x="375" y="604"/>
                    <a:pt x="378" y="603"/>
                  </a:cubicBezTo>
                  <a:cubicBezTo>
                    <a:pt x="419" y="588"/>
                    <a:pt x="396" y="423"/>
                    <a:pt x="299" y="252"/>
                  </a:cubicBezTo>
                  <a:cubicBezTo>
                    <a:pt x="213" y="100"/>
                    <a:pt x="104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1502954" y="2677074"/>
              <a:ext cx="23053" cy="15427"/>
            </a:xfrm>
            <a:custGeom>
              <a:rect b="b" l="l" r="r" t="t"/>
              <a:pathLst>
                <a:path extrusionOk="0" h="971" w="1451">
                  <a:moveTo>
                    <a:pt x="1144" y="0"/>
                  </a:moveTo>
                  <a:cubicBezTo>
                    <a:pt x="972" y="0"/>
                    <a:pt x="745" y="69"/>
                    <a:pt x="550" y="222"/>
                  </a:cubicBezTo>
                  <a:cubicBezTo>
                    <a:pt x="341" y="383"/>
                    <a:pt x="206" y="577"/>
                    <a:pt x="120" y="719"/>
                  </a:cubicBezTo>
                  <a:cubicBezTo>
                    <a:pt x="38" y="861"/>
                    <a:pt x="1" y="955"/>
                    <a:pt x="20" y="969"/>
                  </a:cubicBezTo>
                  <a:cubicBezTo>
                    <a:pt x="21" y="970"/>
                    <a:pt x="23" y="971"/>
                    <a:pt x="26" y="971"/>
                  </a:cubicBezTo>
                  <a:cubicBezTo>
                    <a:pt x="51" y="971"/>
                    <a:pt x="119" y="899"/>
                    <a:pt x="218" y="790"/>
                  </a:cubicBezTo>
                  <a:cubicBezTo>
                    <a:pt x="326" y="667"/>
                    <a:pt x="468" y="498"/>
                    <a:pt x="651" y="353"/>
                  </a:cubicBezTo>
                  <a:cubicBezTo>
                    <a:pt x="834" y="211"/>
                    <a:pt x="1035" y="140"/>
                    <a:pt x="1185" y="122"/>
                  </a:cubicBezTo>
                  <a:cubicBezTo>
                    <a:pt x="1248" y="114"/>
                    <a:pt x="1302" y="113"/>
                    <a:pt x="1344" y="113"/>
                  </a:cubicBezTo>
                  <a:cubicBezTo>
                    <a:pt x="1352" y="113"/>
                    <a:pt x="1360" y="113"/>
                    <a:pt x="1367" y="113"/>
                  </a:cubicBezTo>
                  <a:cubicBezTo>
                    <a:pt x="1412" y="113"/>
                    <a:pt x="1439" y="112"/>
                    <a:pt x="1442" y="99"/>
                  </a:cubicBezTo>
                  <a:cubicBezTo>
                    <a:pt x="1450" y="84"/>
                    <a:pt x="1361" y="13"/>
                    <a:pt x="1181" y="2"/>
                  </a:cubicBezTo>
                  <a:cubicBezTo>
                    <a:pt x="1169" y="1"/>
                    <a:pt x="1157" y="0"/>
                    <a:pt x="1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1445997" y="2675994"/>
              <a:ext cx="8087" cy="3813"/>
            </a:xfrm>
            <a:custGeom>
              <a:rect b="b" l="l" r="r" t="t"/>
              <a:pathLst>
                <a:path extrusionOk="0" h="240" w="509">
                  <a:moveTo>
                    <a:pt x="79" y="1"/>
                  </a:moveTo>
                  <a:cubicBezTo>
                    <a:pt x="53" y="1"/>
                    <a:pt x="34" y="7"/>
                    <a:pt x="26" y="21"/>
                  </a:cubicBezTo>
                  <a:cubicBezTo>
                    <a:pt x="0" y="59"/>
                    <a:pt x="86" y="156"/>
                    <a:pt x="228" y="208"/>
                  </a:cubicBezTo>
                  <a:cubicBezTo>
                    <a:pt x="289" y="230"/>
                    <a:pt x="346" y="240"/>
                    <a:pt x="392" y="240"/>
                  </a:cubicBezTo>
                  <a:cubicBezTo>
                    <a:pt x="454" y="240"/>
                    <a:pt x="496" y="223"/>
                    <a:pt x="500" y="197"/>
                  </a:cubicBezTo>
                  <a:cubicBezTo>
                    <a:pt x="508" y="148"/>
                    <a:pt x="407" y="96"/>
                    <a:pt x="284" y="51"/>
                  </a:cubicBezTo>
                  <a:cubicBezTo>
                    <a:pt x="204" y="22"/>
                    <a:pt x="129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1447522" y="2670815"/>
              <a:ext cx="9517" cy="2685"/>
            </a:xfrm>
            <a:custGeom>
              <a:rect b="b" l="l" r="r" t="t"/>
              <a:pathLst>
                <a:path extrusionOk="0" h="169" w="599">
                  <a:moveTo>
                    <a:pt x="304" y="0"/>
                  </a:moveTo>
                  <a:cubicBezTo>
                    <a:pt x="143" y="0"/>
                    <a:pt x="13" y="33"/>
                    <a:pt x="9" y="82"/>
                  </a:cubicBezTo>
                  <a:cubicBezTo>
                    <a:pt x="1" y="127"/>
                    <a:pt x="135" y="168"/>
                    <a:pt x="300" y="168"/>
                  </a:cubicBezTo>
                  <a:cubicBezTo>
                    <a:pt x="308" y="168"/>
                    <a:pt x="315" y="168"/>
                    <a:pt x="323" y="168"/>
                  </a:cubicBezTo>
                  <a:cubicBezTo>
                    <a:pt x="480" y="168"/>
                    <a:pt x="599" y="133"/>
                    <a:pt x="599" y="90"/>
                  </a:cubicBezTo>
                  <a:cubicBezTo>
                    <a:pt x="595" y="41"/>
                    <a:pt x="464" y="4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1553984" y="1743541"/>
              <a:ext cx="130103" cy="183199"/>
            </a:xfrm>
            <a:custGeom>
              <a:rect b="b" l="l" r="r" t="t"/>
              <a:pathLst>
                <a:path extrusionOk="0" h="11531" w="8189">
                  <a:moveTo>
                    <a:pt x="2218" y="77"/>
                  </a:moveTo>
                  <a:cubicBezTo>
                    <a:pt x="2453" y="77"/>
                    <a:pt x="2717" y="126"/>
                    <a:pt x="2981" y="261"/>
                  </a:cubicBezTo>
                  <a:cubicBezTo>
                    <a:pt x="3516" y="527"/>
                    <a:pt x="3994" y="1151"/>
                    <a:pt x="4136" y="1935"/>
                  </a:cubicBezTo>
                  <a:cubicBezTo>
                    <a:pt x="4214" y="2327"/>
                    <a:pt x="4214" y="2753"/>
                    <a:pt x="4162" y="3186"/>
                  </a:cubicBezTo>
                  <a:cubicBezTo>
                    <a:pt x="4129" y="3507"/>
                    <a:pt x="4039" y="3836"/>
                    <a:pt x="3998" y="4187"/>
                  </a:cubicBezTo>
                  <a:cubicBezTo>
                    <a:pt x="3960" y="3940"/>
                    <a:pt x="3953" y="3690"/>
                    <a:pt x="3941" y="3444"/>
                  </a:cubicBezTo>
                  <a:cubicBezTo>
                    <a:pt x="3915" y="2842"/>
                    <a:pt x="3860" y="2230"/>
                    <a:pt x="3636" y="1670"/>
                  </a:cubicBezTo>
                  <a:cubicBezTo>
                    <a:pt x="3412" y="1110"/>
                    <a:pt x="3004" y="601"/>
                    <a:pt x="2443" y="374"/>
                  </a:cubicBezTo>
                  <a:cubicBezTo>
                    <a:pt x="2266" y="302"/>
                    <a:pt x="2072" y="267"/>
                    <a:pt x="1879" y="267"/>
                  </a:cubicBezTo>
                  <a:cubicBezTo>
                    <a:pt x="1665" y="267"/>
                    <a:pt x="1452" y="310"/>
                    <a:pt x="1260" y="396"/>
                  </a:cubicBezTo>
                  <a:cubicBezTo>
                    <a:pt x="1331" y="339"/>
                    <a:pt x="1443" y="265"/>
                    <a:pt x="1604" y="198"/>
                  </a:cubicBezTo>
                  <a:cubicBezTo>
                    <a:pt x="1758" y="131"/>
                    <a:pt x="1973" y="77"/>
                    <a:pt x="2218" y="77"/>
                  </a:cubicBezTo>
                  <a:close/>
                  <a:moveTo>
                    <a:pt x="2267" y="0"/>
                  </a:moveTo>
                  <a:cubicBezTo>
                    <a:pt x="1990" y="0"/>
                    <a:pt x="1750" y="68"/>
                    <a:pt x="1581" y="149"/>
                  </a:cubicBezTo>
                  <a:cubicBezTo>
                    <a:pt x="1424" y="224"/>
                    <a:pt x="1316" y="306"/>
                    <a:pt x="1249" y="370"/>
                  </a:cubicBezTo>
                  <a:cubicBezTo>
                    <a:pt x="1226" y="392"/>
                    <a:pt x="1211" y="411"/>
                    <a:pt x="1197" y="426"/>
                  </a:cubicBezTo>
                  <a:cubicBezTo>
                    <a:pt x="1043" y="504"/>
                    <a:pt x="909" y="608"/>
                    <a:pt x="800" y="743"/>
                  </a:cubicBezTo>
                  <a:lnTo>
                    <a:pt x="1" y="7948"/>
                  </a:lnTo>
                  <a:lnTo>
                    <a:pt x="5862" y="11530"/>
                  </a:lnTo>
                  <a:cubicBezTo>
                    <a:pt x="6313" y="11486"/>
                    <a:pt x="6777" y="11441"/>
                    <a:pt x="7195" y="11258"/>
                  </a:cubicBezTo>
                  <a:cubicBezTo>
                    <a:pt x="7613" y="11079"/>
                    <a:pt x="7991" y="10734"/>
                    <a:pt x="8087" y="10286"/>
                  </a:cubicBezTo>
                  <a:cubicBezTo>
                    <a:pt x="8189" y="9842"/>
                    <a:pt x="7931" y="9312"/>
                    <a:pt x="7482" y="9214"/>
                  </a:cubicBezTo>
                  <a:cubicBezTo>
                    <a:pt x="7281" y="9169"/>
                    <a:pt x="7027" y="9196"/>
                    <a:pt x="6908" y="9028"/>
                  </a:cubicBezTo>
                  <a:cubicBezTo>
                    <a:pt x="6796" y="8871"/>
                    <a:pt x="6874" y="8662"/>
                    <a:pt x="6937" y="8483"/>
                  </a:cubicBezTo>
                  <a:cubicBezTo>
                    <a:pt x="7143" y="7911"/>
                    <a:pt x="7177" y="7264"/>
                    <a:pt x="6956" y="6697"/>
                  </a:cubicBezTo>
                  <a:cubicBezTo>
                    <a:pt x="6810" y="6320"/>
                    <a:pt x="6545" y="5983"/>
                    <a:pt x="6213" y="5759"/>
                  </a:cubicBezTo>
                  <a:cubicBezTo>
                    <a:pt x="6261" y="5711"/>
                    <a:pt x="6306" y="5659"/>
                    <a:pt x="6339" y="5599"/>
                  </a:cubicBezTo>
                  <a:cubicBezTo>
                    <a:pt x="6441" y="5420"/>
                    <a:pt x="6477" y="5218"/>
                    <a:pt x="6477" y="5031"/>
                  </a:cubicBezTo>
                  <a:cubicBezTo>
                    <a:pt x="6470" y="4661"/>
                    <a:pt x="6355" y="4303"/>
                    <a:pt x="6101" y="4087"/>
                  </a:cubicBezTo>
                  <a:cubicBezTo>
                    <a:pt x="5972" y="3979"/>
                    <a:pt x="5809" y="3924"/>
                    <a:pt x="5656" y="3924"/>
                  </a:cubicBezTo>
                  <a:cubicBezTo>
                    <a:pt x="5511" y="3924"/>
                    <a:pt x="5375" y="3973"/>
                    <a:pt x="5286" y="4075"/>
                  </a:cubicBezTo>
                  <a:cubicBezTo>
                    <a:pt x="5100" y="4266"/>
                    <a:pt x="5115" y="4568"/>
                    <a:pt x="5275" y="4680"/>
                  </a:cubicBezTo>
                  <a:cubicBezTo>
                    <a:pt x="5356" y="4743"/>
                    <a:pt x="5441" y="4765"/>
                    <a:pt x="5516" y="4765"/>
                  </a:cubicBezTo>
                  <a:cubicBezTo>
                    <a:pt x="5578" y="4765"/>
                    <a:pt x="5633" y="4749"/>
                    <a:pt x="5671" y="4728"/>
                  </a:cubicBezTo>
                  <a:cubicBezTo>
                    <a:pt x="5757" y="4684"/>
                    <a:pt x="5768" y="4632"/>
                    <a:pt x="5768" y="4632"/>
                  </a:cubicBezTo>
                  <a:cubicBezTo>
                    <a:pt x="5768" y="4631"/>
                    <a:pt x="5768" y="4631"/>
                    <a:pt x="5767" y="4631"/>
                  </a:cubicBezTo>
                  <a:cubicBezTo>
                    <a:pt x="5761" y="4631"/>
                    <a:pt x="5733" y="4675"/>
                    <a:pt x="5660" y="4706"/>
                  </a:cubicBezTo>
                  <a:cubicBezTo>
                    <a:pt x="5630" y="4718"/>
                    <a:pt x="5590" y="4726"/>
                    <a:pt x="5545" y="4726"/>
                  </a:cubicBezTo>
                  <a:cubicBezTo>
                    <a:pt x="5472" y="4726"/>
                    <a:pt x="5385" y="4704"/>
                    <a:pt x="5308" y="4639"/>
                  </a:cubicBezTo>
                  <a:cubicBezTo>
                    <a:pt x="5182" y="4542"/>
                    <a:pt x="5174" y="4288"/>
                    <a:pt x="5343" y="4127"/>
                  </a:cubicBezTo>
                  <a:cubicBezTo>
                    <a:pt x="5414" y="4048"/>
                    <a:pt x="5524" y="4009"/>
                    <a:pt x="5642" y="4009"/>
                  </a:cubicBezTo>
                  <a:cubicBezTo>
                    <a:pt x="5776" y="4009"/>
                    <a:pt x="5922" y="4060"/>
                    <a:pt x="6037" y="4161"/>
                  </a:cubicBezTo>
                  <a:cubicBezTo>
                    <a:pt x="6258" y="4347"/>
                    <a:pt x="6365" y="4687"/>
                    <a:pt x="6365" y="5031"/>
                  </a:cubicBezTo>
                  <a:cubicBezTo>
                    <a:pt x="6365" y="5203"/>
                    <a:pt x="6329" y="5382"/>
                    <a:pt x="6235" y="5539"/>
                  </a:cubicBezTo>
                  <a:cubicBezTo>
                    <a:pt x="6201" y="5595"/>
                    <a:pt x="6156" y="5647"/>
                    <a:pt x="6108" y="5692"/>
                  </a:cubicBezTo>
                  <a:cubicBezTo>
                    <a:pt x="5970" y="5610"/>
                    <a:pt x="5820" y="5550"/>
                    <a:pt x="5663" y="5509"/>
                  </a:cubicBezTo>
                  <a:cubicBezTo>
                    <a:pt x="5327" y="5431"/>
                    <a:pt x="4965" y="5449"/>
                    <a:pt x="4659" y="5289"/>
                  </a:cubicBezTo>
                  <a:cubicBezTo>
                    <a:pt x="4401" y="5158"/>
                    <a:pt x="4218" y="4908"/>
                    <a:pt x="4114" y="4635"/>
                  </a:cubicBezTo>
                  <a:cubicBezTo>
                    <a:pt x="4110" y="4606"/>
                    <a:pt x="4106" y="4575"/>
                    <a:pt x="4106" y="4546"/>
                  </a:cubicBezTo>
                  <a:cubicBezTo>
                    <a:pt x="4106" y="4090"/>
                    <a:pt x="4248" y="3645"/>
                    <a:pt x="4293" y="3201"/>
                  </a:cubicBezTo>
                  <a:cubicBezTo>
                    <a:pt x="4345" y="2756"/>
                    <a:pt x="4341" y="2320"/>
                    <a:pt x="4259" y="1913"/>
                  </a:cubicBezTo>
                  <a:cubicBezTo>
                    <a:pt x="4102" y="1094"/>
                    <a:pt x="3594" y="444"/>
                    <a:pt x="3023" y="175"/>
                  </a:cubicBezTo>
                  <a:cubicBezTo>
                    <a:pt x="2758" y="48"/>
                    <a:pt x="2500" y="0"/>
                    <a:pt x="2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1466889" y="1696005"/>
              <a:ext cx="118330" cy="251801"/>
            </a:xfrm>
            <a:custGeom>
              <a:rect b="b" l="l" r="r" t="t"/>
              <a:pathLst>
                <a:path extrusionOk="0" h="15849" w="7448">
                  <a:moveTo>
                    <a:pt x="3208" y="0"/>
                  </a:moveTo>
                  <a:lnTo>
                    <a:pt x="1476" y="900"/>
                  </a:lnTo>
                  <a:cubicBezTo>
                    <a:pt x="568" y="1371"/>
                    <a:pt x="0" y="2312"/>
                    <a:pt x="11" y="3331"/>
                  </a:cubicBezTo>
                  <a:cubicBezTo>
                    <a:pt x="23" y="4665"/>
                    <a:pt x="56" y="6473"/>
                    <a:pt x="145" y="7500"/>
                  </a:cubicBezTo>
                  <a:cubicBezTo>
                    <a:pt x="295" y="9263"/>
                    <a:pt x="2081" y="9409"/>
                    <a:pt x="2081" y="9409"/>
                  </a:cubicBezTo>
                  <a:cubicBezTo>
                    <a:pt x="2081" y="9409"/>
                    <a:pt x="2155" y="10044"/>
                    <a:pt x="2211" y="10675"/>
                  </a:cubicBezTo>
                  <a:cubicBezTo>
                    <a:pt x="2211" y="10679"/>
                    <a:pt x="1823" y="15849"/>
                    <a:pt x="3628" y="15849"/>
                  </a:cubicBezTo>
                  <a:cubicBezTo>
                    <a:pt x="3636" y="15849"/>
                    <a:pt x="3645" y="15849"/>
                    <a:pt x="3653" y="15848"/>
                  </a:cubicBezTo>
                  <a:cubicBezTo>
                    <a:pt x="5009" y="15814"/>
                    <a:pt x="5917" y="12968"/>
                    <a:pt x="6305" y="11475"/>
                  </a:cubicBezTo>
                  <a:lnTo>
                    <a:pt x="6506" y="10653"/>
                  </a:lnTo>
                  <a:lnTo>
                    <a:pt x="6506" y="10608"/>
                  </a:lnTo>
                  <a:cubicBezTo>
                    <a:pt x="6510" y="10589"/>
                    <a:pt x="6514" y="10575"/>
                    <a:pt x="6514" y="10575"/>
                  </a:cubicBezTo>
                  <a:lnTo>
                    <a:pt x="6506" y="10575"/>
                  </a:lnTo>
                  <a:lnTo>
                    <a:pt x="6465" y="5622"/>
                  </a:lnTo>
                  <a:lnTo>
                    <a:pt x="6522" y="5677"/>
                  </a:lnTo>
                  <a:cubicBezTo>
                    <a:pt x="6579" y="5743"/>
                    <a:pt x="6663" y="5771"/>
                    <a:pt x="6751" y="5771"/>
                  </a:cubicBezTo>
                  <a:cubicBezTo>
                    <a:pt x="6818" y="5771"/>
                    <a:pt x="6886" y="5755"/>
                    <a:pt x="6947" y="5729"/>
                  </a:cubicBezTo>
                  <a:cubicBezTo>
                    <a:pt x="7146" y="5648"/>
                    <a:pt x="7298" y="5476"/>
                    <a:pt x="7373" y="5278"/>
                  </a:cubicBezTo>
                  <a:cubicBezTo>
                    <a:pt x="7448" y="5080"/>
                    <a:pt x="7444" y="4855"/>
                    <a:pt x="7384" y="4654"/>
                  </a:cubicBezTo>
                  <a:cubicBezTo>
                    <a:pt x="7343" y="4516"/>
                    <a:pt x="7272" y="4385"/>
                    <a:pt x="7156" y="4303"/>
                  </a:cubicBezTo>
                  <a:cubicBezTo>
                    <a:pt x="7066" y="4243"/>
                    <a:pt x="6951" y="4222"/>
                    <a:pt x="6831" y="4222"/>
                  </a:cubicBezTo>
                  <a:cubicBezTo>
                    <a:pt x="6703" y="4222"/>
                    <a:pt x="6570" y="4246"/>
                    <a:pt x="6454" y="4273"/>
                  </a:cubicBezTo>
                  <a:lnTo>
                    <a:pt x="6439" y="2619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1473641" y="1765783"/>
              <a:ext cx="7308" cy="7197"/>
            </a:xfrm>
            <a:custGeom>
              <a:rect b="b" l="l" r="r" t="t"/>
              <a:pathLst>
                <a:path extrusionOk="0" h="453" w="460">
                  <a:moveTo>
                    <a:pt x="232" y="1"/>
                  </a:moveTo>
                  <a:cubicBezTo>
                    <a:pt x="229" y="1"/>
                    <a:pt x="227" y="1"/>
                    <a:pt x="225" y="1"/>
                  </a:cubicBezTo>
                  <a:cubicBezTo>
                    <a:pt x="98" y="1"/>
                    <a:pt x="1" y="105"/>
                    <a:pt x="5" y="232"/>
                  </a:cubicBezTo>
                  <a:cubicBezTo>
                    <a:pt x="8" y="356"/>
                    <a:pt x="109" y="453"/>
                    <a:pt x="236" y="453"/>
                  </a:cubicBezTo>
                  <a:cubicBezTo>
                    <a:pt x="360" y="449"/>
                    <a:pt x="460" y="344"/>
                    <a:pt x="456" y="221"/>
                  </a:cubicBezTo>
                  <a:cubicBezTo>
                    <a:pt x="453" y="96"/>
                    <a:pt x="352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1469908" y="1761080"/>
              <a:ext cx="14553" cy="4607"/>
            </a:xfrm>
            <a:custGeom>
              <a:rect b="b" l="l" r="r" t="t"/>
              <a:pathLst>
                <a:path extrusionOk="0" h="290" w="916">
                  <a:moveTo>
                    <a:pt x="487" y="0"/>
                  </a:moveTo>
                  <a:cubicBezTo>
                    <a:pt x="471" y="0"/>
                    <a:pt x="454" y="1"/>
                    <a:pt x="438" y="2"/>
                  </a:cubicBezTo>
                  <a:cubicBezTo>
                    <a:pt x="288" y="16"/>
                    <a:pt x="161" y="83"/>
                    <a:pt x="93" y="151"/>
                  </a:cubicBezTo>
                  <a:cubicBezTo>
                    <a:pt x="23" y="214"/>
                    <a:pt x="0" y="274"/>
                    <a:pt x="15" y="285"/>
                  </a:cubicBezTo>
                  <a:cubicBezTo>
                    <a:pt x="18" y="288"/>
                    <a:pt x="22" y="289"/>
                    <a:pt x="27" y="289"/>
                  </a:cubicBezTo>
                  <a:cubicBezTo>
                    <a:pt x="76" y="289"/>
                    <a:pt x="228" y="168"/>
                    <a:pt x="448" y="151"/>
                  </a:cubicBezTo>
                  <a:cubicBezTo>
                    <a:pt x="470" y="149"/>
                    <a:pt x="491" y="148"/>
                    <a:pt x="512" y="148"/>
                  </a:cubicBezTo>
                  <a:cubicBezTo>
                    <a:pt x="694" y="148"/>
                    <a:pt x="835" y="217"/>
                    <a:pt x="887" y="217"/>
                  </a:cubicBezTo>
                  <a:cubicBezTo>
                    <a:pt x="895" y="217"/>
                    <a:pt x="901" y="215"/>
                    <a:pt x="905" y="211"/>
                  </a:cubicBezTo>
                  <a:cubicBezTo>
                    <a:pt x="915" y="196"/>
                    <a:pt x="886" y="144"/>
                    <a:pt x="803" y="87"/>
                  </a:cubicBezTo>
                  <a:cubicBezTo>
                    <a:pt x="730" y="41"/>
                    <a:pt x="619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1515314" y="1764528"/>
              <a:ext cx="7245" cy="7197"/>
            </a:xfrm>
            <a:custGeom>
              <a:rect b="b" l="l" r="r" t="t"/>
              <a:pathLst>
                <a:path extrusionOk="0" h="453" w="456">
                  <a:moveTo>
                    <a:pt x="231" y="1"/>
                  </a:moveTo>
                  <a:cubicBezTo>
                    <a:pt x="229" y="1"/>
                    <a:pt x="226" y="1"/>
                    <a:pt x="224" y="1"/>
                  </a:cubicBezTo>
                  <a:cubicBezTo>
                    <a:pt x="97" y="5"/>
                    <a:pt x="0" y="106"/>
                    <a:pt x="4" y="233"/>
                  </a:cubicBezTo>
                  <a:cubicBezTo>
                    <a:pt x="4" y="353"/>
                    <a:pt x="104" y="453"/>
                    <a:pt x="227" y="453"/>
                  </a:cubicBezTo>
                  <a:cubicBezTo>
                    <a:pt x="229" y="453"/>
                    <a:pt x="232" y="453"/>
                    <a:pt x="235" y="453"/>
                  </a:cubicBezTo>
                  <a:cubicBezTo>
                    <a:pt x="359" y="449"/>
                    <a:pt x="455" y="345"/>
                    <a:pt x="455" y="221"/>
                  </a:cubicBezTo>
                  <a:cubicBezTo>
                    <a:pt x="452" y="96"/>
                    <a:pt x="351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1512820" y="1759825"/>
              <a:ext cx="14553" cy="4607"/>
            </a:xfrm>
            <a:custGeom>
              <a:rect b="b" l="l" r="r" t="t"/>
              <a:pathLst>
                <a:path extrusionOk="0" h="290" w="916">
                  <a:moveTo>
                    <a:pt x="482" y="0"/>
                  </a:moveTo>
                  <a:cubicBezTo>
                    <a:pt x="467" y="0"/>
                    <a:pt x="452" y="1"/>
                    <a:pt x="437" y="2"/>
                  </a:cubicBezTo>
                  <a:cubicBezTo>
                    <a:pt x="283" y="14"/>
                    <a:pt x="161" y="85"/>
                    <a:pt x="93" y="148"/>
                  </a:cubicBezTo>
                  <a:cubicBezTo>
                    <a:pt x="19" y="215"/>
                    <a:pt x="0" y="271"/>
                    <a:pt x="11" y="286"/>
                  </a:cubicBezTo>
                  <a:cubicBezTo>
                    <a:pt x="13" y="288"/>
                    <a:pt x="17" y="289"/>
                    <a:pt x="21" y="289"/>
                  </a:cubicBezTo>
                  <a:cubicBezTo>
                    <a:pt x="69" y="289"/>
                    <a:pt x="225" y="165"/>
                    <a:pt x="448" y="148"/>
                  </a:cubicBezTo>
                  <a:cubicBezTo>
                    <a:pt x="470" y="146"/>
                    <a:pt x="491" y="145"/>
                    <a:pt x="512" y="145"/>
                  </a:cubicBezTo>
                  <a:cubicBezTo>
                    <a:pt x="693" y="145"/>
                    <a:pt x="834" y="214"/>
                    <a:pt x="883" y="214"/>
                  </a:cubicBezTo>
                  <a:cubicBezTo>
                    <a:pt x="892" y="214"/>
                    <a:pt x="897" y="212"/>
                    <a:pt x="900" y="207"/>
                  </a:cubicBezTo>
                  <a:cubicBezTo>
                    <a:pt x="915" y="193"/>
                    <a:pt x="881" y="140"/>
                    <a:pt x="803" y="88"/>
                  </a:cubicBezTo>
                  <a:cubicBezTo>
                    <a:pt x="729" y="41"/>
                    <a:pt x="613" y="0"/>
                    <a:pt x="4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1489481" y="1763829"/>
              <a:ext cx="10581" cy="34253"/>
            </a:xfrm>
            <a:custGeom>
              <a:rect b="b" l="l" r="r" t="t"/>
              <a:pathLst>
                <a:path extrusionOk="0" h="2156" w="666">
                  <a:moveTo>
                    <a:pt x="639" y="0"/>
                  </a:moveTo>
                  <a:cubicBezTo>
                    <a:pt x="607" y="0"/>
                    <a:pt x="415" y="576"/>
                    <a:pt x="202" y="1293"/>
                  </a:cubicBezTo>
                  <a:cubicBezTo>
                    <a:pt x="150" y="1472"/>
                    <a:pt x="102" y="1644"/>
                    <a:pt x="54" y="1805"/>
                  </a:cubicBezTo>
                  <a:cubicBezTo>
                    <a:pt x="35" y="1879"/>
                    <a:pt x="1" y="1969"/>
                    <a:pt x="38" y="2062"/>
                  </a:cubicBezTo>
                  <a:cubicBezTo>
                    <a:pt x="57" y="2107"/>
                    <a:pt x="106" y="2141"/>
                    <a:pt x="143" y="2148"/>
                  </a:cubicBezTo>
                  <a:cubicBezTo>
                    <a:pt x="166" y="2155"/>
                    <a:pt x="188" y="2156"/>
                    <a:pt x="208" y="2156"/>
                  </a:cubicBezTo>
                  <a:cubicBezTo>
                    <a:pt x="224" y="2156"/>
                    <a:pt x="238" y="2155"/>
                    <a:pt x="251" y="2155"/>
                  </a:cubicBezTo>
                  <a:cubicBezTo>
                    <a:pt x="497" y="2148"/>
                    <a:pt x="651" y="2137"/>
                    <a:pt x="651" y="2122"/>
                  </a:cubicBezTo>
                  <a:cubicBezTo>
                    <a:pt x="651" y="2107"/>
                    <a:pt x="497" y="2092"/>
                    <a:pt x="251" y="2081"/>
                  </a:cubicBezTo>
                  <a:cubicBezTo>
                    <a:pt x="188" y="2077"/>
                    <a:pt x="132" y="2070"/>
                    <a:pt x="116" y="2029"/>
                  </a:cubicBezTo>
                  <a:cubicBezTo>
                    <a:pt x="99" y="1980"/>
                    <a:pt x="121" y="1909"/>
                    <a:pt x="147" y="1831"/>
                  </a:cubicBezTo>
                  <a:cubicBezTo>
                    <a:pt x="195" y="1670"/>
                    <a:pt x="247" y="1502"/>
                    <a:pt x="304" y="1322"/>
                  </a:cubicBezTo>
                  <a:cubicBezTo>
                    <a:pt x="516" y="602"/>
                    <a:pt x="666" y="8"/>
                    <a:pt x="640" y="0"/>
                  </a:cubicBezTo>
                  <a:cubicBezTo>
                    <a:pt x="640" y="0"/>
                    <a:pt x="640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1494120" y="1800720"/>
              <a:ext cx="21067" cy="11439"/>
            </a:xfrm>
            <a:custGeom>
              <a:rect b="b" l="l" r="r" t="t"/>
              <a:pathLst>
                <a:path extrusionOk="0" h="720" w="1326">
                  <a:moveTo>
                    <a:pt x="1200" y="1"/>
                  </a:moveTo>
                  <a:lnTo>
                    <a:pt x="1200" y="1"/>
                  </a:lnTo>
                  <a:cubicBezTo>
                    <a:pt x="1184" y="1"/>
                    <a:pt x="485" y="435"/>
                    <a:pt x="0" y="446"/>
                  </a:cubicBezTo>
                  <a:cubicBezTo>
                    <a:pt x="0" y="446"/>
                    <a:pt x="200" y="720"/>
                    <a:pt x="532" y="720"/>
                  </a:cubicBezTo>
                  <a:cubicBezTo>
                    <a:pt x="618" y="720"/>
                    <a:pt x="713" y="701"/>
                    <a:pt x="815" y="655"/>
                  </a:cubicBezTo>
                  <a:cubicBezTo>
                    <a:pt x="1326" y="424"/>
                    <a:pt x="1200" y="2"/>
                    <a:pt x="1200" y="2"/>
                  </a:cubicBezTo>
                  <a:cubicBezTo>
                    <a:pt x="1200" y="1"/>
                    <a:pt x="1200" y="1"/>
                    <a:pt x="12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1499935" y="1832018"/>
              <a:ext cx="36859" cy="20320"/>
            </a:xfrm>
            <a:custGeom>
              <a:rect b="b" l="l" r="r" t="t"/>
              <a:pathLst>
                <a:path extrusionOk="0" h="1279" w="2320">
                  <a:moveTo>
                    <a:pt x="2320" y="0"/>
                  </a:moveTo>
                  <a:cubicBezTo>
                    <a:pt x="1189" y="833"/>
                    <a:pt x="1" y="848"/>
                    <a:pt x="1" y="848"/>
                  </a:cubicBezTo>
                  <a:lnTo>
                    <a:pt x="49" y="1278"/>
                  </a:lnTo>
                  <a:cubicBezTo>
                    <a:pt x="71" y="1278"/>
                    <a:pt x="93" y="1278"/>
                    <a:pt x="115" y="1278"/>
                  </a:cubicBezTo>
                  <a:cubicBezTo>
                    <a:pt x="1832" y="1278"/>
                    <a:pt x="2320" y="0"/>
                    <a:pt x="23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1462091" y="1694083"/>
              <a:ext cx="120824" cy="69953"/>
            </a:xfrm>
            <a:custGeom>
              <a:rect b="b" l="l" r="r" t="t"/>
              <a:pathLst>
                <a:path extrusionOk="0" h="4403" w="7605">
                  <a:moveTo>
                    <a:pt x="3713" y="1"/>
                  </a:moveTo>
                  <a:cubicBezTo>
                    <a:pt x="0" y="1"/>
                    <a:pt x="63" y="3666"/>
                    <a:pt x="63" y="3666"/>
                  </a:cubicBezTo>
                  <a:cubicBezTo>
                    <a:pt x="209" y="3686"/>
                    <a:pt x="347" y="3695"/>
                    <a:pt x="481" y="3695"/>
                  </a:cubicBezTo>
                  <a:cubicBezTo>
                    <a:pt x="1054" y="3695"/>
                    <a:pt x="1543" y="3529"/>
                    <a:pt x="2154" y="3374"/>
                  </a:cubicBezTo>
                  <a:cubicBezTo>
                    <a:pt x="2905" y="3184"/>
                    <a:pt x="3619" y="2687"/>
                    <a:pt x="3884" y="1959"/>
                  </a:cubicBezTo>
                  <a:cubicBezTo>
                    <a:pt x="3969" y="2437"/>
                    <a:pt x="4198" y="2892"/>
                    <a:pt x="4526" y="3251"/>
                  </a:cubicBezTo>
                  <a:cubicBezTo>
                    <a:pt x="4574" y="3307"/>
                    <a:pt x="4651" y="3357"/>
                    <a:pt x="4716" y="3357"/>
                  </a:cubicBezTo>
                  <a:cubicBezTo>
                    <a:pt x="4747" y="3357"/>
                    <a:pt x="4775" y="3346"/>
                    <a:pt x="4795" y="3318"/>
                  </a:cubicBezTo>
                  <a:cubicBezTo>
                    <a:pt x="4829" y="3273"/>
                    <a:pt x="4817" y="3210"/>
                    <a:pt x="4803" y="3158"/>
                  </a:cubicBezTo>
                  <a:cubicBezTo>
                    <a:pt x="4754" y="2952"/>
                    <a:pt x="4702" y="2747"/>
                    <a:pt x="4650" y="2542"/>
                  </a:cubicBezTo>
                  <a:lnTo>
                    <a:pt x="4650" y="2542"/>
                  </a:lnTo>
                  <a:cubicBezTo>
                    <a:pt x="4941" y="3009"/>
                    <a:pt x="5243" y="3483"/>
                    <a:pt x="5673" y="3826"/>
                  </a:cubicBezTo>
                  <a:cubicBezTo>
                    <a:pt x="5975" y="4067"/>
                    <a:pt x="6711" y="4402"/>
                    <a:pt x="7054" y="4402"/>
                  </a:cubicBezTo>
                  <a:cubicBezTo>
                    <a:pt x="7200" y="4402"/>
                    <a:pt x="7274" y="4342"/>
                    <a:pt x="7215" y="4188"/>
                  </a:cubicBezTo>
                  <a:cubicBezTo>
                    <a:pt x="7163" y="4062"/>
                    <a:pt x="7604" y="61"/>
                    <a:pt x="3802" y="1"/>
                  </a:cubicBezTo>
                  <a:cubicBezTo>
                    <a:pt x="3772" y="1"/>
                    <a:pt x="3742" y="1"/>
                    <a:pt x="37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1569951" y="1769056"/>
              <a:ext cx="10168" cy="13536"/>
            </a:xfrm>
            <a:custGeom>
              <a:rect b="b" l="l" r="r" t="t"/>
              <a:pathLst>
                <a:path extrusionOk="0" h="852" w="640">
                  <a:moveTo>
                    <a:pt x="233" y="0"/>
                  </a:moveTo>
                  <a:cubicBezTo>
                    <a:pt x="76" y="0"/>
                    <a:pt x="4" y="75"/>
                    <a:pt x="12" y="86"/>
                  </a:cubicBezTo>
                  <a:cubicBezTo>
                    <a:pt x="15" y="90"/>
                    <a:pt x="20" y="92"/>
                    <a:pt x="29" y="92"/>
                  </a:cubicBezTo>
                  <a:cubicBezTo>
                    <a:pt x="49" y="92"/>
                    <a:pt x="83" y="85"/>
                    <a:pt x="129" y="85"/>
                  </a:cubicBezTo>
                  <a:cubicBezTo>
                    <a:pt x="159" y="85"/>
                    <a:pt x="194" y="88"/>
                    <a:pt x="233" y="97"/>
                  </a:cubicBezTo>
                  <a:cubicBezTo>
                    <a:pt x="356" y="116"/>
                    <a:pt x="509" y="235"/>
                    <a:pt x="505" y="426"/>
                  </a:cubicBezTo>
                  <a:cubicBezTo>
                    <a:pt x="509" y="616"/>
                    <a:pt x="356" y="733"/>
                    <a:pt x="228" y="755"/>
                  </a:cubicBezTo>
                  <a:cubicBezTo>
                    <a:pt x="194" y="762"/>
                    <a:pt x="163" y="764"/>
                    <a:pt x="136" y="764"/>
                  </a:cubicBezTo>
                  <a:cubicBezTo>
                    <a:pt x="85" y="764"/>
                    <a:pt x="48" y="757"/>
                    <a:pt x="28" y="757"/>
                  </a:cubicBezTo>
                  <a:cubicBezTo>
                    <a:pt x="19" y="757"/>
                    <a:pt x="14" y="758"/>
                    <a:pt x="12" y="762"/>
                  </a:cubicBezTo>
                  <a:cubicBezTo>
                    <a:pt x="1" y="773"/>
                    <a:pt x="76" y="852"/>
                    <a:pt x="230" y="852"/>
                  </a:cubicBezTo>
                  <a:cubicBezTo>
                    <a:pt x="233" y="852"/>
                    <a:pt x="237" y="852"/>
                    <a:pt x="240" y="852"/>
                  </a:cubicBezTo>
                  <a:cubicBezTo>
                    <a:pt x="318" y="848"/>
                    <a:pt x="419" y="818"/>
                    <a:pt x="502" y="747"/>
                  </a:cubicBezTo>
                  <a:cubicBezTo>
                    <a:pt x="587" y="672"/>
                    <a:pt x="640" y="553"/>
                    <a:pt x="640" y="426"/>
                  </a:cubicBezTo>
                  <a:cubicBezTo>
                    <a:pt x="640" y="299"/>
                    <a:pt x="587" y="179"/>
                    <a:pt x="502" y="105"/>
                  </a:cubicBezTo>
                  <a:cubicBezTo>
                    <a:pt x="419" y="30"/>
                    <a:pt x="322" y="4"/>
                    <a:pt x="244" y="0"/>
                  </a:cubicBezTo>
                  <a:cubicBezTo>
                    <a:pt x="240" y="0"/>
                    <a:pt x="236" y="0"/>
                    <a:pt x="23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1376505" y="1864000"/>
              <a:ext cx="304547" cy="330905"/>
            </a:xfrm>
            <a:custGeom>
              <a:rect b="b" l="l" r="r" t="t"/>
              <a:pathLst>
                <a:path extrusionOk="0" h="20828" w="19169">
                  <a:moveTo>
                    <a:pt x="12199" y="1"/>
                  </a:moveTo>
                  <a:cubicBezTo>
                    <a:pt x="12199" y="4"/>
                    <a:pt x="12199" y="15"/>
                    <a:pt x="12195" y="34"/>
                  </a:cubicBezTo>
                  <a:lnTo>
                    <a:pt x="12195" y="79"/>
                  </a:lnTo>
                  <a:lnTo>
                    <a:pt x="11994" y="901"/>
                  </a:lnTo>
                  <a:cubicBezTo>
                    <a:pt x="11606" y="2394"/>
                    <a:pt x="10698" y="5240"/>
                    <a:pt x="9342" y="5274"/>
                  </a:cubicBezTo>
                  <a:cubicBezTo>
                    <a:pt x="9334" y="5275"/>
                    <a:pt x="9325" y="5275"/>
                    <a:pt x="9317" y="5275"/>
                  </a:cubicBezTo>
                  <a:cubicBezTo>
                    <a:pt x="7633" y="5275"/>
                    <a:pt x="7855" y="782"/>
                    <a:pt x="7893" y="172"/>
                  </a:cubicBezTo>
                  <a:lnTo>
                    <a:pt x="7893" y="172"/>
                  </a:lnTo>
                  <a:cubicBezTo>
                    <a:pt x="7788" y="191"/>
                    <a:pt x="7770" y="206"/>
                    <a:pt x="7770" y="206"/>
                  </a:cubicBezTo>
                  <a:cubicBezTo>
                    <a:pt x="7770" y="206"/>
                    <a:pt x="2387" y="504"/>
                    <a:pt x="0" y="5222"/>
                  </a:cubicBezTo>
                  <a:lnTo>
                    <a:pt x="4146" y="8255"/>
                  </a:lnTo>
                  <a:lnTo>
                    <a:pt x="5162" y="7643"/>
                  </a:lnTo>
                  <a:lnTo>
                    <a:pt x="5162" y="7643"/>
                  </a:lnTo>
                  <a:cubicBezTo>
                    <a:pt x="5162" y="7643"/>
                    <a:pt x="5495" y="14321"/>
                    <a:pt x="4924" y="16136"/>
                  </a:cubicBezTo>
                  <a:cubicBezTo>
                    <a:pt x="4281" y="18190"/>
                    <a:pt x="3283" y="20465"/>
                    <a:pt x="3283" y="20465"/>
                  </a:cubicBezTo>
                  <a:cubicBezTo>
                    <a:pt x="4851" y="20343"/>
                    <a:pt x="6493" y="20287"/>
                    <a:pt x="8197" y="20287"/>
                  </a:cubicBezTo>
                  <a:cubicBezTo>
                    <a:pt x="11453" y="20287"/>
                    <a:pt x="14936" y="20491"/>
                    <a:pt x="18567" y="20827"/>
                  </a:cubicBezTo>
                  <a:lnTo>
                    <a:pt x="14869" y="7272"/>
                  </a:lnTo>
                  <a:cubicBezTo>
                    <a:pt x="16151" y="7194"/>
                    <a:pt x="17335" y="6966"/>
                    <a:pt x="18515" y="6533"/>
                  </a:cubicBezTo>
                  <a:lnTo>
                    <a:pt x="19169" y="6402"/>
                  </a:lnTo>
                  <a:cubicBezTo>
                    <a:pt x="19169" y="6402"/>
                    <a:pt x="17743" y="1"/>
                    <a:pt x="1279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1534284" y="2016250"/>
              <a:ext cx="65727" cy="16745"/>
            </a:xfrm>
            <a:custGeom>
              <a:rect b="b" l="l" r="r" t="t"/>
              <a:pathLst>
                <a:path extrusionOk="0" h="1054" w="4137">
                  <a:moveTo>
                    <a:pt x="10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1" y="9"/>
                    <a:pt x="35" y="65"/>
                    <a:pt x="113" y="155"/>
                  </a:cubicBezTo>
                  <a:cubicBezTo>
                    <a:pt x="187" y="244"/>
                    <a:pt x="311" y="368"/>
                    <a:pt x="479" y="498"/>
                  </a:cubicBezTo>
                  <a:cubicBezTo>
                    <a:pt x="815" y="756"/>
                    <a:pt x="1372" y="1029"/>
                    <a:pt x="2033" y="1051"/>
                  </a:cubicBezTo>
                  <a:cubicBezTo>
                    <a:pt x="2067" y="1052"/>
                    <a:pt x="2101" y="1053"/>
                    <a:pt x="2135" y="1053"/>
                  </a:cubicBezTo>
                  <a:cubicBezTo>
                    <a:pt x="2753" y="1053"/>
                    <a:pt x="3288" y="834"/>
                    <a:pt x="3624" y="610"/>
                  </a:cubicBezTo>
                  <a:cubicBezTo>
                    <a:pt x="3804" y="494"/>
                    <a:pt x="3934" y="382"/>
                    <a:pt x="4016" y="296"/>
                  </a:cubicBezTo>
                  <a:cubicBezTo>
                    <a:pt x="4099" y="211"/>
                    <a:pt x="4136" y="158"/>
                    <a:pt x="4132" y="151"/>
                  </a:cubicBezTo>
                  <a:cubicBezTo>
                    <a:pt x="4131" y="150"/>
                    <a:pt x="4130" y="150"/>
                    <a:pt x="4129" y="150"/>
                  </a:cubicBezTo>
                  <a:cubicBezTo>
                    <a:pt x="4100" y="150"/>
                    <a:pt x="3921" y="334"/>
                    <a:pt x="3576" y="532"/>
                  </a:cubicBezTo>
                  <a:cubicBezTo>
                    <a:pt x="3239" y="727"/>
                    <a:pt x="2724" y="918"/>
                    <a:pt x="2136" y="918"/>
                  </a:cubicBezTo>
                  <a:cubicBezTo>
                    <a:pt x="2105" y="918"/>
                    <a:pt x="2073" y="918"/>
                    <a:pt x="2040" y="917"/>
                  </a:cubicBezTo>
                  <a:cubicBezTo>
                    <a:pt x="1409" y="894"/>
                    <a:pt x="875" y="651"/>
                    <a:pt x="535" y="420"/>
                  </a:cubicBezTo>
                  <a:cubicBezTo>
                    <a:pt x="203" y="196"/>
                    <a:pt x="35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1596658" y="1945105"/>
              <a:ext cx="41498" cy="130166"/>
            </a:xfrm>
            <a:custGeom>
              <a:rect b="b" l="l" r="r" t="t"/>
              <a:pathLst>
                <a:path extrusionOk="0" h="8193" w="2612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5"/>
                    <a:pt x="34" y="121"/>
                    <a:pt x="102" y="326"/>
                  </a:cubicBezTo>
                  <a:cubicBezTo>
                    <a:pt x="176" y="557"/>
                    <a:pt x="277" y="852"/>
                    <a:pt x="393" y="1200"/>
                  </a:cubicBezTo>
                  <a:cubicBezTo>
                    <a:pt x="640" y="1936"/>
                    <a:pt x="979" y="2955"/>
                    <a:pt x="1338" y="4084"/>
                  </a:cubicBezTo>
                  <a:cubicBezTo>
                    <a:pt x="1696" y="5215"/>
                    <a:pt x="2007" y="6243"/>
                    <a:pt x="2227" y="6989"/>
                  </a:cubicBezTo>
                  <a:cubicBezTo>
                    <a:pt x="2331" y="7341"/>
                    <a:pt x="2421" y="7636"/>
                    <a:pt x="2488" y="7871"/>
                  </a:cubicBezTo>
                  <a:cubicBezTo>
                    <a:pt x="2555" y="8080"/>
                    <a:pt x="2593" y="8192"/>
                    <a:pt x="2604" y="8192"/>
                  </a:cubicBezTo>
                  <a:cubicBezTo>
                    <a:pt x="2612" y="8189"/>
                    <a:pt x="2589" y="8069"/>
                    <a:pt x="2541" y="7856"/>
                  </a:cubicBezTo>
                  <a:cubicBezTo>
                    <a:pt x="2492" y="7647"/>
                    <a:pt x="2417" y="7341"/>
                    <a:pt x="2317" y="6963"/>
                  </a:cubicBezTo>
                  <a:cubicBezTo>
                    <a:pt x="2119" y="6213"/>
                    <a:pt x="1827" y="5178"/>
                    <a:pt x="1469" y="4046"/>
                  </a:cubicBezTo>
                  <a:cubicBezTo>
                    <a:pt x="1110" y="2911"/>
                    <a:pt x="755" y="1899"/>
                    <a:pt x="483" y="1166"/>
                  </a:cubicBezTo>
                  <a:cubicBezTo>
                    <a:pt x="345" y="804"/>
                    <a:pt x="233" y="509"/>
                    <a:pt x="150" y="307"/>
                  </a:cubicBezTo>
                  <a:cubicBezTo>
                    <a:pt x="69" y="10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1592321" y="1904020"/>
              <a:ext cx="20368" cy="8754"/>
            </a:xfrm>
            <a:custGeom>
              <a:rect b="b" l="l" r="r" t="t"/>
              <a:pathLst>
                <a:path extrusionOk="0" h="551" w="1282">
                  <a:moveTo>
                    <a:pt x="36" y="0"/>
                  </a:moveTo>
                  <a:cubicBezTo>
                    <a:pt x="27" y="0"/>
                    <a:pt x="22" y="2"/>
                    <a:pt x="20" y="6"/>
                  </a:cubicBezTo>
                  <a:cubicBezTo>
                    <a:pt x="1" y="40"/>
                    <a:pt x="255" y="216"/>
                    <a:pt x="606" y="365"/>
                  </a:cubicBezTo>
                  <a:cubicBezTo>
                    <a:pt x="888" y="486"/>
                    <a:pt x="1143" y="551"/>
                    <a:pt x="1235" y="551"/>
                  </a:cubicBezTo>
                  <a:cubicBezTo>
                    <a:pt x="1256" y="551"/>
                    <a:pt x="1269" y="547"/>
                    <a:pt x="1271" y="540"/>
                  </a:cubicBezTo>
                  <a:cubicBezTo>
                    <a:pt x="1282" y="507"/>
                    <a:pt x="1002" y="387"/>
                    <a:pt x="658" y="238"/>
                  </a:cubicBezTo>
                  <a:cubicBezTo>
                    <a:pt x="354" y="109"/>
                    <a:pt x="102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1632198" y="1924452"/>
              <a:ext cx="8929" cy="23466"/>
            </a:xfrm>
            <a:custGeom>
              <a:rect b="b" l="l" r="r" t="t"/>
              <a:pathLst>
                <a:path extrusionOk="0" h="1477" w="562">
                  <a:moveTo>
                    <a:pt x="522" y="1"/>
                  </a:moveTo>
                  <a:cubicBezTo>
                    <a:pt x="486" y="1"/>
                    <a:pt x="350" y="318"/>
                    <a:pt x="218" y="718"/>
                  </a:cubicBezTo>
                  <a:cubicBezTo>
                    <a:pt x="80" y="1126"/>
                    <a:pt x="1" y="1466"/>
                    <a:pt x="35" y="1476"/>
                  </a:cubicBezTo>
                  <a:cubicBezTo>
                    <a:pt x="36" y="1477"/>
                    <a:pt x="36" y="1477"/>
                    <a:pt x="37" y="1477"/>
                  </a:cubicBezTo>
                  <a:cubicBezTo>
                    <a:pt x="77" y="1477"/>
                    <a:pt x="212" y="1159"/>
                    <a:pt x="344" y="759"/>
                  </a:cubicBezTo>
                  <a:cubicBezTo>
                    <a:pt x="479" y="352"/>
                    <a:pt x="561" y="13"/>
                    <a:pt x="524" y="1"/>
                  </a:cubicBezTo>
                  <a:cubicBezTo>
                    <a:pt x="523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1561642" y="1952414"/>
              <a:ext cx="11169" cy="20860"/>
            </a:xfrm>
            <a:custGeom>
              <a:rect b="b" l="l" r="r" t="t"/>
              <a:pathLst>
                <a:path extrusionOk="0" h="1313" w="703">
                  <a:moveTo>
                    <a:pt x="667" y="0"/>
                  </a:moveTo>
                  <a:cubicBezTo>
                    <a:pt x="626" y="0"/>
                    <a:pt x="483" y="284"/>
                    <a:pt x="311" y="639"/>
                  </a:cubicBezTo>
                  <a:cubicBezTo>
                    <a:pt x="139" y="997"/>
                    <a:pt x="1" y="1293"/>
                    <a:pt x="34" y="1311"/>
                  </a:cubicBezTo>
                  <a:cubicBezTo>
                    <a:pt x="35" y="1312"/>
                    <a:pt x="36" y="1312"/>
                    <a:pt x="38" y="1312"/>
                  </a:cubicBezTo>
                  <a:cubicBezTo>
                    <a:pt x="77" y="1312"/>
                    <a:pt x="264" y="1049"/>
                    <a:pt x="434" y="695"/>
                  </a:cubicBezTo>
                  <a:cubicBezTo>
                    <a:pt x="610" y="333"/>
                    <a:pt x="703" y="16"/>
                    <a:pt x="670" y="1"/>
                  </a:cubicBezTo>
                  <a:cubicBezTo>
                    <a:pt x="669" y="0"/>
                    <a:pt x="668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1532631" y="1977484"/>
              <a:ext cx="17174" cy="18175"/>
            </a:xfrm>
            <a:custGeom>
              <a:rect b="b" l="l" r="r" t="t"/>
              <a:pathLst>
                <a:path extrusionOk="0" h="1144" w="1081">
                  <a:moveTo>
                    <a:pt x="35" y="1"/>
                  </a:moveTo>
                  <a:cubicBezTo>
                    <a:pt x="33" y="1"/>
                    <a:pt x="32" y="1"/>
                    <a:pt x="31" y="2"/>
                  </a:cubicBezTo>
                  <a:cubicBezTo>
                    <a:pt x="0" y="25"/>
                    <a:pt x="176" y="324"/>
                    <a:pt x="464" y="641"/>
                  </a:cubicBezTo>
                  <a:cubicBezTo>
                    <a:pt x="735" y="941"/>
                    <a:pt x="1000" y="1144"/>
                    <a:pt x="1047" y="1144"/>
                  </a:cubicBezTo>
                  <a:cubicBezTo>
                    <a:pt x="1050" y="1144"/>
                    <a:pt x="1052" y="1143"/>
                    <a:pt x="1053" y="1142"/>
                  </a:cubicBezTo>
                  <a:cubicBezTo>
                    <a:pt x="1080" y="1112"/>
                    <a:pt x="845" y="862"/>
                    <a:pt x="565" y="552"/>
                  </a:cubicBezTo>
                  <a:cubicBezTo>
                    <a:pt x="295" y="254"/>
                    <a:pt x="78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1578562" y="1992212"/>
              <a:ext cx="22513" cy="22465"/>
            </a:xfrm>
            <a:custGeom>
              <a:rect b="b" l="l" r="r" t="t"/>
              <a:pathLst>
                <a:path extrusionOk="0" h="1414" w="1417">
                  <a:moveTo>
                    <a:pt x="1382" y="1"/>
                  </a:moveTo>
                  <a:cubicBezTo>
                    <a:pt x="1337" y="1"/>
                    <a:pt x="1072" y="298"/>
                    <a:pt x="736" y="648"/>
                  </a:cubicBezTo>
                  <a:cubicBezTo>
                    <a:pt x="475" y="921"/>
                    <a:pt x="247" y="1145"/>
                    <a:pt x="153" y="1257"/>
                  </a:cubicBezTo>
                  <a:lnTo>
                    <a:pt x="154" y="1257"/>
                  </a:lnTo>
                  <a:lnTo>
                    <a:pt x="154" y="1257"/>
                  </a:lnTo>
                  <a:cubicBezTo>
                    <a:pt x="152" y="1258"/>
                    <a:pt x="151" y="1259"/>
                    <a:pt x="150" y="1261"/>
                  </a:cubicBezTo>
                  <a:lnTo>
                    <a:pt x="0" y="1414"/>
                  </a:lnTo>
                  <a:lnTo>
                    <a:pt x="191" y="1298"/>
                  </a:lnTo>
                  <a:cubicBezTo>
                    <a:pt x="314" y="1223"/>
                    <a:pt x="568" y="1018"/>
                    <a:pt x="834" y="745"/>
                  </a:cubicBezTo>
                  <a:cubicBezTo>
                    <a:pt x="1188" y="375"/>
                    <a:pt x="1416" y="24"/>
                    <a:pt x="1386" y="2"/>
                  </a:cubicBezTo>
                  <a:cubicBezTo>
                    <a:pt x="1385" y="1"/>
                    <a:pt x="1384" y="1"/>
                    <a:pt x="13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1590255" y="2053299"/>
              <a:ext cx="21496" cy="12567"/>
            </a:xfrm>
            <a:custGeom>
              <a:rect b="b" l="l" r="r" t="t"/>
              <a:pathLst>
                <a:path extrusionOk="0" h="791" w="1353">
                  <a:moveTo>
                    <a:pt x="31" y="1"/>
                  </a:moveTo>
                  <a:cubicBezTo>
                    <a:pt x="27" y="1"/>
                    <a:pt x="24" y="2"/>
                    <a:pt x="22" y="4"/>
                  </a:cubicBezTo>
                  <a:cubicBezTo>
                    <a:pt x="0" y="34"/>
                    <a:pt x="255" y="269"/>
                    <a:pt x="624" y="489"/>
                  </a:cubicBezTo>
                  <a:cubicBezTo>
                    <a:pt x="950" y="681"/>
                    <a:pt x="1244" y="790"/>
                    <a:pt x="1319" y="790"/>
                  </a:cubicBezTo>
                  <a:cubicBezTo>
                    <a:pt x="1329" y="790"/>
                    <a:pt x="1336" y="788"/>
                    <a:pt x="1337" y="784"/>
                  </a:cubicBezTo>
                  <a:cubicBezTo>
                    <a:pt x="1353" y="751"/>
                    <a:pt x="1053" y="586"/>
                    <a:pt x="691" y="374"/>
                  </a:cubicBezTo>
                  <a:cubicBezTo>
                    <a:pt x="358" y="176"/>
                    <a:pt x="8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1545326" y="2048946"/>
              <a:ext cx="15030" cy="20527"/>
            </a:xfrm>
            <a:custGeom>
              <a:rect b="b" l="l" r="r" t="t"/>
              <a:pathLst>
                <a:path extrusionOk="0" h="1292" w="946">
                  <a:moveTo>
                    <a:pt x="912" y="0"/>
                  </a:moveTo>
                  <a:cubicBezTo>
                    <a:pt x="873" y="0"/>
                    <a:pt x="656" y="265"/>
                    <a:pt x="419" y="607"/>
                  </a:cubicBezTo>
                  <a:cubicBezTo>
                    <a:pt x="173" y="965"/>
                    <a:pt x="1" y="1272"/>
                    <a:pt x="30" y="1291"/>
                  </a:cubicBezTo>
                  <a:cubicBezTo>
                    <a:pt x="31" y="1291"/>
                    <a:pt x="33" y="1291"/>
                    <a:pt x="34" y="1291"/>
                  </a:cubicBezTo>
                  <a:cubicBezTo>
                    <a:pt x="78" y="1291"/>
                    <a:pt x="293" y="1028"/>
                    <a:pt x="531" y="686"/>
                  </a:cubicBezTo>
                  <a:cubicBezTo>
                    <a:pt x="774" y="331"/>
                    <a:pt x="946" y="24"/>
                    <a:pt x="916" y="2"/>
                  </a:cubicBezTo>
                  <a:cubicBezTo>
                    <a:pt x="915" y="1"/>
                    <a:pt x="914" y="0"/>
                    <a:pt x="9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1509722" y="2039763"/>
              <a:ext cx="16698" cy="12599"/>
            </a:xfrm>
            <a:custGeom>
              <a:rect b="b" l="l" r="r" t="t"/>
              <a:pathLst>
                <a:path extrusionOk="0" h="793" w="1051">
                  <a:moveTo>
                    <a:pt x="33" y="0"/>
                  </a:moveTo>
                  <a:cubicBezTo>
                    <a:pt x="28" y="0"/>
                    <a:pt x="25" y="2"/>
                    <a:pt x="23" y="4"/>
                  </a:cubicBezTo>
                  <a:cubicBezTo>
                    <a:pt x="1" y="34"/>
                    <a:pt x="206" y="233"/>
                    <a:pt x="483" y="449"/>
                  </a:cubicBezTo>
                  <a:cubicBezTo>
                    <a:pt x="735" y="647"/>
                    <a:pt x="960" y="792"/>
                    <a:pt x="1014" y="792"/>
                  </a:cubicBezTo>
                  <a:cubicBezTo>
                    <a:pt x="1019" y="792"/>
                    <a:pt x="1022" y="791"/>
                    <a:pt x="1024" y="788"/>
                  </a:cubicBezTo>
                  <a:cubicBezTo>
                    <a:pt x="1050" y="759"/>
                    <a:pt x="845" y="561"/>
                    <a:pt x="568" y="345"/>
                  </a:cubicBezTo>
                  <a:cubicBezTo>
                    <a:pt x="312" y="146"/>
                    <a:pt x="86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1491674" y="2002205"/>
              <a:ext cx="16348" cy="11296"/>
            </a:xfrm>
            <a:custGeom>
              <a:rect b="b" l="l" r="r" t="t"/>
              <a:pathLst>
                <a:path extrusionOk="0" h="711" w="1029">
                  <a:moveTo>
                    <a:pt x="995" y="0"/>
                  </a:moveTo>
                  <a:cubicBezTo>
                    <a:pt x="942" y="0"/>
                    <a:pt x="723" y="127"/>
                    <a:pt x="476" y="303"/>
                  </a:cubicBezTo>
                  <a:cubicBezTo>
                    <a:pt x="203" y="497"/>
                    <a:pt x="1" y="676"/>
                    <a:pt x="23" y="706"/>
                  </a:cubicBezTo>
                  <a:cubicBezTo>
                    <a:pt x="25" y="709"/>
                    <a:pt x="30" y="710"/>
                    <a:pt x="36" y="710"/>
                  </a:cubicBezTo>
                  <a:cubicBezTo>
                    <a:pt x="92" y="710"/>
                    <a:pt x="308" y="587"/>
                    <a:pt x="554" y="411"/>
                  </a:cubicBezTo>
                  <a:cubicBezTo>
                    <a:pt x="826" y="217"/>
                    <a:pt x="1028" y="37"/>
                    <a:pt x="1006" y="4"/>
                  </a:cubicBezTo>
                  <a:cubicBezTo>
                    <a:pt x="1004" y="1"/>
                    <a:pt x="1000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1488607" y="1961342"/>
              <a:ext cx="12583" cy="15379"/>
            </a:xfrm>
            <a:custGeom>
              <a:rect b="b" l="l" r="r" t="t"/>
              <a:pathLst>
                <a:path extrusionOk="0" h="968" w="792">
                  <a:moveTo>
                    <a:pt x="36" y="1"/>
                  </a:moveTo>
                  <a:cubicBezTo>
                    <a:pt x="33" y="1"/>
                    <a:pt x="31" y="1"/>
                    <a:pt x="30" y="2"/>
                  </a:cubicBezTo>
                  <a:cubicBezTo>
                    <a:pt x="0" y="28"/>
                    <a:pt x="142" y="261"/>
                    <a:pt x="340" y="525"/>
                  </a:cubicBezTo>
                  <a:cubicBezTo>
                    <a:pt x="531" y="780"/>
                    <a:pt x="712" y="968"/>
                    <a:pt x="756" y="968"/>
                  </a:cubicBezTo>
                  <a:cubicBezTo>
                    <a:pt x="759" y="968"/>
                    <a:pt x="761" y="967"/>
                    <a:pt x="762" y="966"/>
                  </a:cubicBezTo>
                  <a:cubicBezTo>
                    <a:pt x="792" y="944"/>
                    <a:pt x="650" y="712"/>
                    <a:pt x="448" y="444"/>
                  </a:cubicBezTo>
                  <a:cubicBezTo>
                    <a:pt x="257" y="192"/>
                    <a:pt x="79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1573637" y="1890087"/>
              <a:ext cx="11232" cy="19033"/>
            </a:xfrm>
            <a:custGeom>
              <a:rect b="b" l="l" r="r" t="t"/>
              <a:pathLst>
                <a:path extrusionOk="0" h="1198" w="707">
                  <a:moveTo>
                    <a:pt x="669" y="1"/>
                  </a:moveTo>
                  <a:cubicBezTo>
                    <a:pt x="627" y="1"/>
                    <a:pt x="465" y="248"/>
                    <a:pt x="292" y="566"/>
                  </a:cubicBezTo>
                  <a:cubicBezTo>
                    <a:pt x="116" y="898"/>
                    <a:pt x="1" y="1182"/>
                    <a:pt x="30" y="1197"/>
                  </a:cubicBezTo>
                  <a:cubicBezTo>
                    <a:pt x="32" y="1197"/>
                    <a:pt x="33" y="1198"/>
                    <a:pt x="34" y="1198"/>
                  </a:cubicBezTo>
                  <a:cubicBezTo>
                    <a:pt x="76" y="1198"/>
                    <a:pt x="242" y="950"/>
                    <a:pt x="411" y="629"/>
                  </a:cubicBezTo>
                  <a:cubicBezTo>
                    <a:pt x="591" y="300"/>
                    <a:pt x="706" y="17"/>
                    <a:pt x="673" y="2"/>
                  </a:cubicBezTo>
                  <a:cubicBezTo>
                    <a:pt x="672" y="1"/>
                    <a:pt x="671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1462075" y="1901017"/>
              <a:ext cx="20606" cy="12440"/>
            </a:xfrm>
            <a:custGeom>
              <a:rect b="b" l="l" r="r" t="t"/>
              <a:pathLst>
                <a:path extrusionOk="0" h="783" w="1297">
                  <a:moveTo>
                    <a:pt x="30" y="1"/>
                  </a:moveTo>
                  <a:cubicBezTo>
                    <a:pt x="25" y="1"/>
                    <a:pt x="21" y="2"/>
                    <a:pt x="19" y="5"/>
                  </a:cubicBezTo>
                  <a:cubicBezTo>
                    <a:pt x="0" y="38"/>
                    <a:pt x="266" y="236"/>
                    <a:pt x="613" y="450"/>
                  </a:cubicBezTo>
                  <a:cubicBezTo>
                    <a:pt x="927" y="642"/>
                    <a:pt x="1198" y="782"/>
                    <a:pt x="1261" y="782"/>
                  </a:cubicBezTo>
                  <a:cubicBezTo>
                    <a:pt x="1268" y="782"/>
                    <a:pt x="1272" y="781"/>
                    <a:pt x="1274" y="778"/>
                  </a:cubicBezTo>
                  <a:cubicBezTo>
                    <a:pt x="1296" y="748"/>
                    <a:pt x="1027" y="550"/>
                    <a:pt x="684" y="333"/>
                  </a:cubicBezTo>
                  <a:cubicBezTo>
                    <a:pt x="367" y="139"/>
                    <a:pt x="91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1425105" y="1901065"/>
              <a:ext cx="9691" cy="14664"/>
            </a:xfrm>
            <a:custGeom>
              <a:rect b="b" l="l" r="r" t="t"/>
              <a:pathLst>
                <a:path extrusionOk="0" h="923" w="610">
                  <a:moveTo>
                    <a:pt x="571" y="1"/>
                  </a:moveTo>
                  <a:cubicBezTo>
                    <a:pt x="532" y="1"/>
                    <a:pt x="389" y="185"/>
                    <a:pt x="247" y="428"/>
                  </a:cubicBezTo>
                  <a:cubicBezTo>
                    <a:pt x="98" y="678"/>
                    <a:pt x="0" y="902"/>
                    <a:pt x="31" y="921"/>
                  </a:cubicBezTo>
                  <a:cubicBezTo>
                    <a:pt x="32" y="922"/>
                    <a:pt x="34" y="922"/>
                    <a:pt x="36" y="922"/>
                  </a:cubicBezTo>
                  <a:cubicBezTo>
                    <a:pt x="77" y="922"/>
                    <a:pt x="220" y="737"/>
                    <a:pt x="363" y="495"/>
                  </a:cubicBezTo>
                  <a:cubicBezTo>
                    <a:pt x="512" y="240"/>
                    <a:pt x="610" y="21"/>
                    <a:pt x="576" y="2"/>
                  </a:cubicBezTo>
                  <a:cubicBezTo>
                    <a:pt x="574" y="1"/>
                    <a:pt x="573" y="1"/>
                    <a:pt x="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1465157" y="2166752"/>
              <a:ext cx="19415" cy="12710"/>
            </a:xfrm>
            <a:custGeom>
              <a:rect b="b" l="l" r="r" t="t"/>
              <a:pathLst>
                <a:path extrusionOk="0" h="800" w="1222">
                  <a:moveTo>
                    <a:pt x="30" y="1"/>
                  </a:moveTo>
                  <a:cubicBezTo>
                    <a:pt x="25" y="1"/>
                    <a:pt x="21" y="2"/>
                    <a:pt x="20" y="4"/>
                  </a:cubicBezTo>
                  <a:cubicBezTo>
                    <a:pt x="1" y="39"/>
                    <a:pt x="247" y="240"/>
                    <a:pt x="572" y="456"/>
                  </a:cubicBezTo>
                  <a:cubicBezTo>
                    <a:pt x="872" y="658"/>
                    <a:pt x="1132" y="800"/>
                    <a:pt x="1192" y="800"/>
                  </a:cubicBezTo>
                  <a:cubicBezTo>
                    <a:pt x="1198" y="800"/>
                    <a:pt x="1202" y="799"/>
                    <a:pt x="1204" y="796"/>
                  </a:cubicBezTo>
                  <a:cubicBezTo>
                    <a:pt x="1222" y="766"/>
                    <a:pt x="975" y="561"/>
                    <a:pt x="647" y="344"/>
                  </a:cubicBezTo>
                  <a:cubicBezTo>
                    <a:pt x="349" y="146"/>
                    <a:pt x="89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1606508" y="2164528"/>
              <a:ext cx="15935" cy="16396"/>
            </a:xfrm>
            <a:custGeom>
              <a:rect b="b" l="l" r="r" t="t"/>
              <a:pathLst>
                <a:path extrusionOk="0" h="1032" w="1003">
                  <a:moveTo>
                    <a:pt x="968" y="1"/>
                  </a:moveTo>
                  <a:cubicBezTo>
                    <a:pt x="919" y="1"/>
                    <a:pt x="700" y="202"/>
                    <a:pt x="453" y="470"/>
                  </a:cubicBezTo>
                  <a:cubicBezTo>
                    <a:pt x="191" y="753"/>
                    <a:pt x="1" y="1003"/>
                    <a:pt x="30" y="1030"/>
                  </a:cubicBezTo>
                  <a:cubicBezTo>
                    <a:pt x="32" y="1031"/>
                    <a:pt x="33" y="1032"/>
                    <a:pt x="36" y="1032"/>
                  </a:cubicBezTo>
                  <a:cubicBezTo>
                    <a:pt x="80" y="1032"/>
                    <a:pt x="305" y="829"/>
                    <a:pt x="554" y="560"/>
                  </a:cubicBezTo>
                  <a:cubicBezTo>
                    <a:pt x="811" y="275"/>
                    <a:pt x="1002" y="25"/>
                    <a:pt x="975" y="3"/>
                  </a:cubicBezTo>
                  <a:cubicBezTo>
                    <a:pt x="973" y="1"/>
                    <a:pt x="971" y="1"/>
                    <a:pt x="9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1527818" y="2163495"/>
              <a:ext cx="2621" cy="16507"/>
            </a:xfrm>
            <a:custGeom>
              <a:rect b="b" l="l" r="r" t="t"/>
              <a:pathLst>
                <a:path extrusionOk="0" h="1039" w="165">
                  <a:moveTo>
                    <a:pt x="41" y="0"/>
                  </a:moveTo>
                  <a:cubicBezTo>
                    <a:pt x="40" y="0"/>
                    <a:pt x="39" y="0"/>
                    <a:pt x="39" y="1"/>
                  </a:cubicBezTo>
                  <a:cubicBezTo>
                    <a:pt x="1" y="8"/>
                    <a:pt x="31" y="239"/>
                    <a:pt x="27" y="520"/>
                  </a:cubicBezTo>
                  <a:cubicBezTo>
                    <a:pt x="31" y="799"/>
                    <a:pt x="1" y="1028"/>
                    <a:pt x="39" y="1039"/>
                  </a:cubicBezTo>
                  <a:cubicBezTo>
                    <a:pt x="39" y="1039"/>
                    <a:pt x="40" y="1039"/>
                    <a:pt x="40" y="1039"/>
                  </a:cubicBezTo>
                  <a:cubicBezTo>
                    <a:pt x="75" y="1039"/>
                    <a:pt x="165" y="814"/>
                    <a:pt x="161" y="520"/>
                  </a:cubicBezTo>
                  <a:cubicBezTo>
                    <a:pt x="165" y="224"/>
                    <a:pt x="76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1557797" y="2169167"/>
              <a:ext cx="19589" cy="11693"/>
            </a:xfrm>
            <a:custGeom>
              <a:rect b="b" l="l" r="r" t="t"/>
              <a:pathLst>
                <a:path extrusionOk="0" h="736" w="1233">
                  <a:moveTo>
                    <a:pt x="33" y="1"/>
                  </a:moveTo>
                  <a:cubicBezTo>
                    <a:pt x="25" y="1"/>
                    <a:pt x="21" y="2"/>
                    <a:pt x="19" y="6"/>
                  </a:cubicBezTo>
                  <a:cubicBezTo>
                    <a:pt x="0" y="35"/>
                    <a:pt x="250" y="226"/>
                    <a:pt x="583" y="424"/>
                  </a:cubicBezTo>
                  <a:cubicBezTo>
                    <a:pt x="878" y="605"/>
                    <a:pt x="1137" y="735"/>
                    <a:pt x="1200" y="735"/>
                  </a:cubicBezTo>
                  <a:cubicBezTo>
                    <a:pt x="1207" y="735"/>
                    <a:pt x="1212" y="734"/>
                    <a:pt x="1214" y="730"/>
                  </a:cubicBezTo>
                  <a:cubicBezTo>
                    <a:pt x="1233" y="697"/>
                    <a:pt x="983" y="510"/>
                    <a:pt x="654" y="308"/>
                  </a:cubicBezTo>
                  <a:cubicBezTo>
                    <a:pt x="355" y="131"/>
                    <a:pt x="96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1428664" y="2184419"/>
              <a:ext cx="242840" cy="10518"/>
            </a:xfrm>
            <a:custGeom>
              <a:rect b="b" l="l" r="r" t="t"/>
              <a:pathLst>
                <a:path extrusionOk="0" h="662" w="15285">
                  <a:moveTo>
                    <a:pt x="6391" y="1"/>
                  </a:moveTo>
                  <a:cubicBezTo>
                    <a:pt x="4779" y="1"/>
                    <a:pt x="3339" y="59"/>
                    <a:pt x="2238" y="121"/>
                  </a:cubicBezTo>
                  <a:cubicBezTo>
                    <a:pt x="1543" y="159"/>
                    <a:pt x="986" y="199"/>
                    <a:pt x="598" y="234"/>
                  </a:cubicBezTo>
                  <a:cubicBezTo>
                    <a:pt x="419" y="249"/>
                    <a:pt x="269" y="263"/>
                    <a:pt x="153" y="275"/>
                  </a:cubicBezTo>
                  <a:cubicBezTo>
                    <a:pt x="53" y="286"/>
                    <a:pt x="0" y="294"/>
                    <a:pt x="0" y="297"/>
                  </a:cubicBezTo>
                  <a:cubicBezTo>
                    <a:pt x="0" y="301"/>
                    <a:pt x="20" y="303"/>
                    <a:pt x="56" y="303"/>
                  </a:cubicBezTo>
                  <a:cubicBezTo>
                    <a:pt x="81" y="303"/>
                    <a:pt x="115" y="302"/>
                    <a:pt x="157" y="301"/>
                  </a:cubicBezTo>
                  <a:cubicBezTo>
                    <a:pt x="274" y="297"/>
                    <a:pt x="422" y="294"/>
                    <a:pt x="602" y="286"/>
                  </a:cubicBezTo>
                  <a:cubicBezTo>
                    <a:pt x="1009" y="267"/>
                    <a:pt x="1562" y="244"/>
                    <a:pt x="2241" y="215"/>
                  </a:cubicBezTo>
                  <a:cubicBezTo>
                    <a:pt x="3300" y="175"/>
                    <a:pt x="4666" y="135"/>
                    <a:pt x="6193" y="135"/>
                  </a:cubicBezTo>
                  <a:cubicBezTo>
                    <a:pt x="6665" y="135"/>
                    <a:pt x="7152" y="139"/>
                    <a:pt x="7650" y="147"/>
                  </a:cubicBezTo>
                  <a:cubicBezTo>
                    <a:pt x="9764" y="185"/>
                    <a:pt x="11669" y="353"/>
                    <a:pt x="13051" y="473"/>
                  </a:cubicBezTo>
                  <a:cubicBezTo>
                    <a:pt x="13727" y="536"/>
                    <a:pt x="14280" y="585"/>
                    <a:pt x="14684" y="622"/>
                  </a:cubicBezTo>
                  <a:cubicBezTo>
                    <a:pt x="14867" y="633"/>
                    <a:pt x="15012" y="644"/>
                    <a:pt x="15127" y="656"/>
                  </a:cubicBezTo>
                  <a:cubicBezTo>
                    <a:pt x="15189" y="660"/>
                    <a:pt x="15232" y="662"/>
                    <a:pt x="15257" y="662"/>
                  </a:cubicBezTo>
                  <a:cubicBezTo>
                    <a:pt x="15275" y="662"/>
                    <a:pt x="15284" y="661"/>
                    <a:pt x="15284" y="659"/>
                  </a:cubicBezTo>
                  <a:cubicBezTo>
                    <a:pt x="15284" y="652"/>
                    <a:pt x="15232" y="644"/>
                    <a:pt x="15132" y="630"/>
                  </a:cubicBezTo>
                  <a:cubicBezTo>
                    <a:pt x="15015" y="611"/>
                    <a:pt x="14870" y="592"/>
                    <a:pt x="14691" y="566"/>
                  </a:cubicBezTo>
                  <a:cubicBezTo>
                    <a:pt x="14306" y="518"/>
                    <a:pt x="13750" y="454"/>
                    <a:pt x="13058" y="379"/>
                  </a:cubicBezTo>
                  <a:cubicBezTo>
                    <a:pt x="11681" y="234"/>
                    <a:pt x="9771" y="51"/>
                    <a:pt x="7654" y="13"/>
                  </a:cubicBezTo>
                  <a:cubicBezTo>
                    <a:pt x="7224" y="5"/>
                    <a:pt x="6802" y="1"/>
                    <a:pt x="63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1596785" y="1945105"/>
              <a:ext cx="41371" cy="130166"/>
            </a:xfrm>
            <a:custGeom>
              <a:rect b="b" l="l" r="r" t="t"/>
              <a:pathLst>
                <a:path extrusionOk="0" h="8193" w="2604">
                  <a:moveTo>
                    <a:pt x="0" y="1"/>
                  </a:moveTo>
                  <a:lnTo>
                    <a:pt x="8" y="54"/>
                  </a:lnTo>
                  <a:cubicBezTo>
                    <a:pt x="23" y="106"/>
                    <a:pt x="49" y="199"/>
                    <a:pt x="94" y="326"/>
                  </a:cubicBezTo>
                  <a:cubicBezTo>
                    <a:pt x="168" y="557"/>
                    <a:pt x="269" y="852"/>
                    <a:pt x="385" y="1200"/>
                  </a:cubicBezTo>
                  <a:cubicBezTo>
                    <a:pt x="632" y="1936"/>
                    <a:pt x="971" y="2955"/>
                    <a:pt x="1330" y="4084"/>
                  </a:cubicBezTo>
                  <a:cubicBezTo>
                    <a:pt x="1688" y="5215"/>
                    <a:pt x="1999" y="6243"/>
                    <a:pt x="2219" y="6989"/>
                  </a:cubicBezTo>
                  <a:cubicBezTo>
                    <a:pt x="2323" y="7341"/>
                    <a:pt x="2413" y="7636"/>
                    <a:pt x="2480" y="7871"/>
                  </a:cubicBezTo>
                  <a:cubicBezTo>
                    <a:pt x="2547" y="8077"/>
                    <a:pt x="2585" y="8192"/>
                    <a:pt x="2596" y="8192"/>
                  </a:cubicBezTo>
                  <a:cubicBezTo>
                    <a:pt x="2604" y="8189"/>
                    <a:pt x="2581" y="8069"/>
                    <a:pt x="2533" y="7856"/>
                  </a:cubicBezTo>
                  <a:cubicBezTo>
                    <a:pt x="2499" y="7699"/>
                    <a:pt x="2447" y="7494"/>
                    <a:pt x="2383" y="724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1635408" y="2062673"/>
              <a:ext cx="4591" cy="14489"/>
            </a:xfrm>
            <a:custGeom>
              <a:rect b="b" l="l" r="r" t="t"/>
              <a:pathLst>
                <a:path extrusionOk="0" h="912" w="289">
                  <a:moveTo>
                    <a:pt x="1" y="1"/>
                  </a:moveTo>
                  <a:lnTo>
                    <a:pt x="251" y="912"/>
                  </a:lnTo>
                  <a:cubicBezTo>
                    <a:pt x="266" y="897"/>
                    <a:pt x="277" y="882"/>
                    <a:pt x="288" y="86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1596896" y="1945947"/>
              <a:ext cx="42499" cy="136204"/>
            </a:xfrm>
            <a:custGeom>
              <a:rect b="b" l="l" r="r" t="t"/>
              <a:pathLst>
                <a:path extrusionOk="0" h="8573" w="2675">
                  <a:moveTo>
                    <a:pt x="1" y="1"/>
                  </a:moveTo>
                  <a:lnTo>
                    <a:pt x="1293" y="8572"/>
                  </a:lnTo>
                  <a:cubicBezTo>
                    <a:pt x="1293" y="8572"/>
                    <a:pt x="2383" y="8562"/>
                    <a:pt x="2675" y="8259"/>
                  </a:cubicBezTo>
                  <a:lnTo>
                    <a:pt x="2425" y="7348"/>
                  </a:lnTo>
                  <a:lnTo>
                    <a:pt x="2376" y="7191"/>
                  </a:lnTo>
                  <a:lnTo>
                    <a:pt x="2376" y="7191"/>
                  </a:lnTo>
                  <a:cubicBezTo>
                    <a:pt x="2440" y="7441"/>
                    <a:pt x="2492" y="7646"/>
                    <a:pt x="2526" y="7803"/>
                  </a:cubicBezTo>
                  <a:cubicBezTo>
                    <a:pt x="2574" y="8016"/>
                    <a:pt x="2597" y="8136"/>
                    <a:pt x="2589" y="8139"/>
                  </a:cubicBezTo>
                  <a:cubicBezTo>
                    <a:pt x="2578" y="8139"/>
                    <a:pt x="2540" y="8024"/>
                    <a:pt x="2473" y="7818"/>
                  </a:cubicBezTo>
                  <a:cubicBezTo>
                    <a:pt x="2406" y="7583"/>
                    <a:pt x="2316" y="7288"/>
                    <a:pt x="2212" y="6936"/>
                  </a:cubicBezTo>
                  <a:cubicBezTo>
                    <a:pt x="1992" y="6190"/>
                    <a:pt x="1681" y="5162"/>
                    <a:pt x="1323" y="4031"/>
                  </a:cubicBezTo>
                  <a:cubicBezTo>
                    <a:pt x="964" y="2902"/>
                    <a:pt x="625" y="1883"/>
                    <a:pt x="378" y="1147"/>
                  </a:cubicBezTo>
                  <a:cubicBezTo>
                    <a:pt x="262" y="799"/>
                    <a:pt x="161" y="504"/>
                    <a:pt x="87" y="273"/>
                  </a:cubicBezTo>
                  <a:cubicBezTo>
                    <a:pt x="42" y="146"/>
                    <a:pt x="16" y="53"/>
                    <a:pt x="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1273300" y="2185213"/>
              <a:ext cx="401398" cy="483536"/>
            </a:xfrm>
            <a:custGeom>
              <a:rect b="b" l="l" r="r" t="t"/>
              <a:pathLst>
                <a:path extrusionOk="0" h="30435" w="25265">
                  <a:moveTo>
                    <a:pt x="15504" y="1"/>
                  </a:moveTo>
                  <a:cubicBezTo>
                    <a:pt x="14579" y="1"/>
                    <a:pt x="13673" y="26"/>
                    <a:pt x="12831" y="87"/>
                  </a:cubicBezTo>
                  <a:cubicBezTo>
                    <a:pt x="9779" y="322"/>
                    <a:pt x="8110" y="109"/>
                    <a:pt x="4756" y="426"/>
                  </a:cubicBezTo>
                  <a:cubicBezTo>
                    <a:pt x="2411" y="737"/>
                    <a:pt x="644" y="2704"/>
                    <a:pt x="587" y="5069"/>
                  </a:cubicBezTo>
                  <a:lnTo>
                    <a:pt x="1" y="30434"/>
                  </a:lnTo>
                  <a:lnTo>
                    <a:pt x="6171" y="30434"/>
                  </a:lnTo>
                  <a:lnTo>
                    <a:pt x="7146" y="7691"/>
                  </a:lnTo>
                  <a:lnTo>
                    <a:pt x="8965" y="7922"/>
                  </a:lnTo>
                  <a:cubicBezTo>
                    <a:pt x="8730" y="16438"/>
                    <a:pt x="9619" y="30434"/>
                    <a:pt x="9619" y="30434"/>
                  </a:cubicBezTo>
                  <a:lnTo>
                    <a:pt x="16469" y="30102"/>
                  </a:lnTo>
                  <a:lnTo>
                    <a:pt x="16081" y="8255"/>
                  </a:lnTo>
                  <a:lnTo>
                    <a:pt x="16081" y="8255"/>
                  </a:lnTo>
                  <a:cubicBezTo>
                    <a:pt x="16081" y="8255"/>
                    <a:pt x="16241" y="8266"/>
                    <a:pt x="16518" y="8266"/>
                  </a:cubicBezTo>
                  <a:cubicBezTo>
                    <a:pt x="18344" y="8266"/>
                    <a:pt x="25265" y="7793"/>
                    <a:pt x="25063" y="609"/>
                  </a:cubicBezTo>
                  <a:cubicBezTo>
                    <a:pt x="25063" y="609"/>
                    <a:pt x="20053" y="1"/>
                    <a:pt x="155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1414842" y="2185467"/>
              <a:ext cx="91687" cy="130913"/>
            </a:xfrm>
            <a:custGeom>
              <a:rect b="b" l="l" r="r" t="t"/>
              <a:pathLst>
                <a:path extrusionOk="0" h="8240" w="5771">
                  <a:moveTo>
                    <a:pt x="5736" y="0"/>
                  </a:moveTo>
                  <a:cubicBezTo>
                    <a:pt x="5716" y="0"/>
                    <a:pt x="5685" y="1"/>
                    <a:pt x="5644" y="3"/>
                  </a:cubicBezTo>
                  <a:cubicBezTo>
                    <a:pt x="5566" y="7"/>
                    <a:pt x="5446" y="14"/>
                    <a:pt x="5297" y="29"/>
                  </a:cubicBezTo>
                  <a:cubicBezTo>
                    <a:pt x="4990" y="59"/>
                    <a:pt x="4554" y="111"/>
                    <a:pt x="4016" y="197"/>
                  </a:cubicBezTo>
                  <a:cubicBezTo>
                    <a:pt x="3481" y="295"/>
                    <a:pt x="2824" y="362"/>
                    <a:pt x="2152" y="664"/>
                  </a:cubicBezTo>
                  <a:cubicBezTo>
                    <a:pt x="1816" y="810"/>
                    <a:pt x="1483" y="1007"/>
                    <a:pt x="1180" y="1273"/>
                  </a:cubicBezTo>
                  <a:cubicBezTo>
                    <a:pt x="882" y="1538"/>
                    <a:pt x="624" y="1874"/>
                    <a:pt x="441" y="2255"/>
                  </a:cubicBezTo>
                  <a:cubicBezTo>
                    <a:pt x="75" y="3024"/>
                    <a:pt x="1" y="3846"/>
                    <a:pt x="1" y="4567"/>
                  </a:cubicBezTo>
                  <a:cubicBezTo>
                    <a:pt x="19" y="5281"/>
                    <a:pt x="34" y="5927"/>
                    <a:pt x="49" y="6480"/>
                  </a:cubicBezTo>
                  <a:cubicBezTo>
                    <a:pt x="60" y="7022"/>
                    <a:pt x="53" y="7462"/>
                    <a:pt x="49" y="7768"/>
                  </a:cubicBezTo>
                  <a:cubicBezTo>
                    <a:pt x="45" y="8071"/>
                    <a:pt x="41" y="8239"/>
                    <a:pt x="53" y="8239"/>
                  </a:cubicBezTo>
                  <a:cubicBezTo>
                    <a:pt x="53" y="8239"/>
                    <a:pt x="53" y="8239"/>
                    <a:pt x="53" y="8239"/>
                  </a:cubicBezTo>
                  <a:cubicBezTo>
                    <a:pt x="57" y="8239"/>
                    <a:pt x="64" y="8195"/>
                    <a:pt x="71" y="8120"/>
                  </a:cubicBezTo>
                  <a:cubicBezTo>
                    <a:pt x="79" y="8041"/>
                    <a:pt x="90" y="7922"/>
                    <a:pt x="101" y="7768"/>
                  </a:cubicBezTo>
                  <a:cubicBezTo>
                    <a:pt x="120" y="7466"/>
                    <a:pt x="142" y="7025"/>
                    <a:pt x="146" y="6480"/>
                  </a:cubicBezTo>
                  <a:cubicBezTo>
                    <a:pt x="153" y="5934"/>
                    <a:pt x="131" y="5284"/>
                    <a:pt x="123" y="4567"/>
                  </a:cubicBezTo>
                  <a:cubicBezTo>
                    <a:pt x="131" y="3858"/>
                    <a:pt x="209" y="3055"/>
                    <a:pt x="564" y="2315"/>
                  </a:cubicBezTo>
                  <a:cubicBezTo>
                    <a:pt x="740" y="1949"/>
                    <a:pt x="987" y="1628"/>
                    <a:pt x="1270" y="1371"/>
                  </a:cubicBezTo>
                  <a:cubicBezTo>
                    <a:pt x="1558" y="1116"/>
                    <a:pt x="1879" y="922"/>
                    <a:pt x="2200" y="776"/>
                  </a:cubicBezTo>
                  <a:cubicBezTo>
                    <a:pt x="2847" y="481"/>
                    <a:pt x="3500" y="399"/>
                    <a:pt x="4030" y="290"/>
                  </a:cubicBezTo>
                  <a:cubicBezTo>
                    <a:pt x="4564" y="194"/>
                    <a:pt x="5002" y="126"/>
                    <a:pt x="5300" y="81"/>
                  </a:cubicBezTo>
                  <a:cubicBezTo>
                    <a:pt x="5603" y="37"/>
                    <a:pt x="5771" y="11"/>
                    <a:pt x="5767" y="3"/>
                  </a:cubicBezTo>
                  <a:cubicBezTo>
                    <a:pt x="5767" y="1"/>
                    <a:pt x="5757" y="0"/>
                    <a:pt x="57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1377522" y="2282111"/>
              <a:ext cx="9914" cy="25309"/>
            </a:xfrm>
            <a:custGeom>
              <a:rect b="b" l="l" r="r" t="t"/>
              <a:pathLst>
                <a:path extrusionOk="0" h="1593" w="624">
                  <a:moveTo>
                    <a:pt x="42" y="1"/>
                  </a:moveTo>
                  <a:cubicBezTo>
                    <a:pt x="42" y="1"/>
                    <a:pt x="41" y="1"/>
                    <a:pt x="41" y="1"/>
                  </a:cubicBezTo>
                  <a:cubicBezTo>
                    <a:pt x="0" y="8"/>
                    <a:pt x="71" y="393"/>
                    <a:pt x="250" y="823"/>
                  </a:cubicBezTo>
                  <a:cubicBezTo>
                    <a:pt x="428" y="1248"/>
                    <a:pt x="550" y="1592"/>
                    <a:pt x="585" y="1592"/>
                  </a:cubicBezTo>
                  <a:cubicBezTo>
                    <a:pt x="586" y="1592"/>
                    <a:pt x="586" y="1592"/>
                    <a:pt x="586" y="1592"/>
                  </a:cubicBezTo>
                  <a:cubicBezTo>
                    <a:pt x="624" y="1585"/>
                    <a:pt x="557" y="1204"/>
                    <a:pt x="377" y="774"/>
                  </a:cubicBezTo>
                  <a:cubicBezTo>
                    <a:pt x="199" y="346"/>
                    <a:pt x="7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1385402" y="2274104"/>
              <a:ext cx="4051" cy="33316"/>
            </a:xfrm>
            <a:custGeom>
              <a:rect b="b" l="l" r="r" t="t"/>
              <a:pathLst>
                <a:path extrusionOk="0" h="2097" w="255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1" y="5"/>
                    <a:pt x="56" y="475"/>
                    <a:pt x="90" y="1050"/>
                  </a:cubicBezTo>
                  <a:cubicBezTo>
                    <a:pt x="120" y="1625"/>
                    <a:pt x="49" y="2089"/>
                    <a:pt x="90" y="2096"/>
                  </a:cubicBezTo>
                  <a:cubicBezTo>
                    <a:pt x="91" y="2096"/>
                    <a:pt x="91" y="2096"/>
                    <a:pt x="91" y="2096"/>
                  </a:cubicBezTo>
                  <a:cubicBezTo>
                    <a:pt x="122" y="2096"/>
                    <a:pt x="254" y="1632"/>
                    <a:pt x="225" y="1043"/>
                  </a:cubicBezTo>
                  <a:cubicBezTo>
                    <a:pt x="191" y="459"/>
                    <a:pt x="76" y="0"/>
                    <a:pt x="4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1520811" y="2281698"/>
              <a:ext cx="8516" cy="34682"/>
            </a:xfrm>
            <a:custGeom>
              <a:rect b="b" l="l" r="r" t="t"/>
              <a:pathLst>
                <a:path extrusionOk="0" h="2183" w="536">
                  <a:moveTo>
                    <a:pt x="36" y="1"/>
                  </a:moveTo>
                  <a:cubicBezTo>
                    <a:pt x="36" y="1"/>
                    <a:pt x="35" y="1"/>
                    <a:pt x="35" y="1"/>
                  </a:cubicBezTo>
                  <a:cubicBezTo>
                    <a:pt x="1" y="8"/>
                    <a:pt x="91" y="498"/>
                    <a:pt x="199" y="1103"/>
                  </a:cubicBezTo>
                  <a:cubicBezTo>
                    <a:pt x="310" y="1704"/>
                    <a:pt x="461" y="2182"/>
                    <a:pt x="501" y="2182"/>
                  </a:cubicBezTo>
                  <a:cubicBezTo>
                    <a:pt x="501" y="2182"/>
                    <a:pt x="502" y="2182"/>
                    <a:pt x="502" y="2182"/>
                  </a:cubicBezTo>
                  <a:cubicBezTo>
                    <a:pt x="535" y="2175"/>
                    <a:pt x="442" y="1685"/>
                    <a:pt x="334" y="1080"/>
                  </a:cubicBezTo>
                  <a:cubicBezTo>
                    <a:pt x="226" y="479"/>
                    <a:pt x="75" y="1"/>
                    <a:pt x="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528644" y="2281650"/>
              <a:ext cx="4417" cy="34730"/>
            </a:xfrm>
            <a:custGeom>
              <a:rect b="b" l="l" r="r" t="t"/>
              <a:pathLst>
                <a:path extrusionOk="0" h="2186" w="278">
                  <a:moveTo>
                    <a:pt x="159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21" y="4"/>
                    <a:pt x="144" y="493"/>
                    <a:pt x="109" y="1094"/>
                  </a:cubicBezTo>
                  <a:cubicBezTo>
                    <a:pt x="76" y="1696"/>
                    <a:pt x="1" y="2178"/>
                    <a:pt x="39" y="2185"/>
                  </a:cubicBezTo>
                  <a:cubicBezTo>
                    <a:pt x="39" y="2185"/>
                    <a:pt x="39" y="2185"/>
                    <a:pt x="40" y="2185"/>
                  </a:cubicBezTo>
                  <a:cubicBezTo>
                    <a:pt x="75" y="2185"/>
                    <a:pt x="211" y="1707"/>
                    <a:pt x="244" y="1102"/>
                  </a:cubicBezTo>
                  <a:cubicBezTo>
                    <a:pt x="278" y="490"/>
                    <a:pt x="193" y="0"/>
                    <a:pt x="1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272887" y="2644108"/>
              <a:ext cx="95913" cy="2145"/>
            </a:xfrm>
            <a:custGeom>
              <a:rect b="b" l="l" r="r" t="t"/>
              <a:pathLst>
                <a:path extrusionOk="0" h="135" w="6037">
                  <a:moveTo>
                    <a:pt x="3019" y="0"/>
                  </a:moveTo>
                  <a:cubicBezTo>
                    <a:pt x="1353" y="0"/>
                    <a:pt x="1" y="30"/>
                    <a:pt x="1" y="68"/>
                  </a:cubicBezTo>
                  <a:cubicBezTo>
                    <a:pt x="1" y="104"/>
                    <a:pt x="1353" y="135"/>
                    <a:pt x="3019" y="135"/>
                  </a:cubicBezTo>
                  <a:cubicBezTo>
                    <a:pt x="4685" y="135"/>
                    <a:pt x="6037" y="104"/>
                    <a:pt x="6037" y="68"/>
                  </a:cubicBezTo>
                  <a:cubicBezTo>
                    <a:pt x="6037" y="30"/>
                    <a:pt x="4685" y="0"/>
                    <a:pt x="30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1424517" y="2642328"/>
              <a:ext cx="109131" cy="2145"/>
            </a:xfrm>
            <a:custGeom>
              <a:rect b="b" l="l" r="r" t="t"/>
              <a:pathLst>
                <a:path extrusionOk="0" h="135" w="6869">
                  <a:moveTo>
                    <a:pt x="3436" y="0"/>
                  </a:moveTo>
                  <a:cubicBezTo>
                    <a:pt x="1539" y="0"/>
                    <a:pt x="0" y="30"/>
                    <a:pt x="0" y="68"/>
                  </a:cubicBezTo>
                  <a:cubicBezTo>
                    <a:pt x="0" y="104"/>
                    <a:pt x="1539" y="135"/>
                    <a:pt x="3436" y="135"/>
                  </a:cubicBezTo>
                  <a:cubicBezTo>
                    <a:pt x="5330" y="135"/>
                    <a:pt x="6869" y="104"/>
                    <a:pt x="6869" y="68"/>
                  </a:cubicBezTo>
                  <a:cubicBezTo>
                    <a:pt x="6869" y="30"/>
                    <a:pt x="5330" y="0"/>
                    <a:pt x="34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1489672" y="2254228"/>
              <a:ext cx="168836" cy="387337"/>
            </a:xfrm>
            <a:custGeom>
              <a:rect b="b" l="l" r="r" t="t"/>
              <a:pathLst>
                <a:path extrusionOk="0" h="24380" w="10627">
                  <a:moveTo>
                    <a:pt x="3164" y="1"/>
                  </a:moveTo>
                  <a:cubicBezTo>
                    <a:pt x="2716" y="8"/>
                    <a:pt x="2242" y="34"/>
                    <a:pt x="1767" y="153"/>
                  </a:cubicBezTo>
                  <a:cubicBezTo>
                    <a:pt x="1300" y="273"/>
                    <a:pt x="818" y="516"/>
                    <a:pt x="501" y="938"/>
                  </a:cubicBezTo>
                  <a:cubicBezTo>
                    <a:pt x="172" y="1356"/>
                    <a:pt x="52" y="1901"/>
                    <a:pt x="26" y="2432"/>
                  </a:cubicBezTo>
                  <a:cubicBezTo>
                    <a:pt x="0" y="2970"/>
                    <a:pt x="56" y="3511"/>
                    <a:pt x="75" y="4057"/>
                  </a:cubicBezTo>
                  <a:cubicBezTo>
                    <a:pt x="104" y="5159"/>
                    <a:pt x="135" y="6298"/>
                    <a:pt x="164" y="7467"/>
                  </a:cubicBezTo>
                  <a:cubicBezTo>
                    <a:pt x="295" y="12136"/>
                    <a:pt x="418" y="16364"/>
                    <a:pt x="482" y="19426"/>
                  </a:cubicBezTo>
                  <a:cubicBezTo>
                    <a:pt x="512" y="20950"/>
                    <a:pt x="535" y="22187"/>
                    <a:pt x="553" y="23050"/>
                  </a:cubicBezTo>
                  <a:cubicBezTo>
                    <a:pt x="561" y="23472"/>
                    <a:pt x="564" y="23805"/>
                    <a:pt x="571" y="24036"/>
                  </a:cubicBezTo>
                  <a:cubicBezTo>
                    <a:pt x="575" y="24144"/>
                    <a:pt x="575" y="24230"/>
                    <a:pt x="580" y="24294"/>
                  </a:cubicBezTo>
                  <a:cubicBezTo>
                    <a:pt x="580" y="24350"/>
                    <a:pt x="583" y="24379"/>
                    <a:pt x="587" y="24379"/>
                  </a:cubicBezTo>
                  <a:cubicBezTo>
                    <a:pt x="587" y="24379"/>
                    <a:pt x="590" y="24350"/>
                    <a:pt x="590" y="24294"/>
                  </a:cubicBezTo>
                  <a:cubicBezTo>
                    <a:pt x="594" y="24230"/>
                    <a:pt x="594" y="24144"/>
                    <a:pt x="597" y="24036"/>
                  </a:cubicBezTo>
                  <a:cubicBezTo>
                    <a:pt x="597" y="23805"/>
                    <a:pt x="602" y="23472"/>
                    <a:pt x="606" y="23050"/>
                  </a:cubicBezTo>
                  <a:cubicBezTo>
                    <a:pt x="606" y="22195"/>
                    <a:pt x="597" y="20955"/>
                    <a:pt x="580" y="19426"/>
                  </a:cubicBezTo>
                  <a:cubicBezTo>
                    <a:pt x="538" y="16364"/>
                    <a:pt x="430" y="12132"/>
                    <a:pt x="299" y="7464"/>
                  </a:cubicBezTo>
                  <a:cubicBezTo>
                    <a:pt x="269" y="6294"/>
                    <a:pt x="235" y="5155"/>
                    <a:pt x="206" y="4053"/>
                  </a:cubicBezTo>
                  <a:cubicBezTo>
                    <a:pt x="187" y="3500"/>
                    <a:pt x="131" y="2963"/>
                    <a:pt x="157" y="2439"/>
                  </a:cubicBezTo>
                  <a:cubicBezTo>
                    <a:pt x="180" y="1920"/>
                    <a:pt x="295" y="1405"/>
                    <a:pt x="597" y="1013"/>
                  </a:cubicBezTo>
                  <a:cubicBezTo>
                    <a:pt x="897" y="620"/>
                    <a:pt x="1345" y="389"/>
                    <a:pt x="1800" y="270"/>
                  </a:cubicBezTo>
                  <a:cubicBezTo>
                    <a:pt x="2256" y="150"/>
                    <a:pt x="2719" y="124"/>
                    <a:pt x="3168" y="113"/>
                  </a:cubicBezTo>
                  <a:cubicBezTo>
                    <a:pt x="4068" y="108"/>
                    <a:pt x="4905" y="105"/>
                    <a:pt x="5670" y="105"/>
                  </a:cubicBezTo>
                  <a:cubicBezTo>
                    <a:pt x="7194" y="98"/>
                    <a:pt x="8430" y="90"/>
                    <a:pt x="9297" y="86"/>
                  </a:cubicBezTo>
                  <a:cubicBezTo>
                    <a:pt x="9719" y="82"/>
                    <a:pt x="10048" y="75"/>
                    <a:pt x="10283" y="75"/>
                  </a:cubicBezTo>
                  <a:cubicBezTo>
                    <a:pt x="10391" y="72"/>
                    <a:pt x="10473" y="68"/>
                    <a:pt x="10541" y="68"/>
                  </a:cubicBezTo>
                  <a:cubicBezTo>
                    <a:pt x="10597" y="64"/>
                    <a:pt x="10627" y="64"/>
                    <a:pt x="10627" y="60"/>
                  </a:cubicBezTo>
                  <a:cubicBezTo>
                    <a:pt x="10627" y="60"/>
                    <a:pt x="10597" y="56"/>
                    <a:pt x="10541" y="53"/>
                  </a:cubicBezTo>
                  <a:cubicBezTo>
                    <a:pt x="10473" y="53"/>
                    <a:pt x="10391" y="49"/>
                    <a:pt x="10283" y="46"/>
                  </a:cubicBezTo>
                  <a:cubicBezTo>
                    <a:pt x="10048" y="46"/>
                    <a:pt x="9719" y="38"/>
                    <a:pt x="9297" y="34"/>
                  </a:cubicBezTo>
                  <a:cubicBezTo>
                    <a:pt x="8430" y="27"/>
                    <a:pt x="7194" y="19"/>
                    <a:pt x="5670" y="8"/>
                  </a:cubicBezTo>
                  <a:cubicBezTo>
                    <a:pt x="4905" y="4"/>
                    <a:pt x="4064" y="4"/>
                    <a:pt x="3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1404086" y="2309596"/>
              <a:ext cx="11487" cy="1430"/>
            </a:xfrm>
            <a:custGeom>
              <a:rect b="b" l="l" r="r" t="t"/>
              <a:pathLst>
                <a:path extrusionOk="0" h="90" w="723">
                  <a:moveTo>
                    <a:pt x="1" y="0"/>
                  </a:moveTo>
                  <a:lnTo>
                    <a:pt x="1" y="0"/>
                  </a:lnTo>
                  <a:lnTo>
                    <a:pt x="722" y="90"/>
                  </a:lnTo>
                  <a:lnTo>
                    <a:pt x="722" y="9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1400527" y="2235116"/>
              <a:ext cx="17826" cy="75910"/>
            </a:xfrm>
            <a:custGeom>
              <a:rect b="b" l="l" r="r" t="t"/>
              <a:pathLst>
                <a:path extrusionOk="0" h="4778" w="1122">
                  <a:moveTo>
                    <a:pt x="1121" y="280"/>
                  </a:moveTo>
                  <a:lnTo>
                    <a:pt x="1121" y="280"/>
                  </a:lnTo>
                  <a:cubicBezTo>
                    <a:pt x="1050" y="677"/>
                    <a:pt x="1028" y="1073"/>
                    <a:pt x="1024" y="1442"/>
                  </a:cubicBezTo>
                  <a:cubicBezTo>
                    <a:pt x="1028" y="1809"/>
                    <a:pt x="1036" y="2156"/>
                    <a:pt x="1043" y="2481"/>
                  </a:cubicBezTo>
                  <a:lnTo>
                    <a:pt x="1121" y="280"/>
                  </a:lnTo>
                  <a:close/>
                  <a:moveTo>
                    <a:pt x="1043" y="1"/>
                  </a:moveTo>
                  <a:cubicBezTo>
                    <a:pt x="1" y="1782"/>
                    <a:pt x="225" y="4677"/>
                    <a:pt x="225" y="4688"/>
                  </a:cubicBezTo>
                  <a:lnTo>
                    <a:pt x="946" y="4778"/>
                  </a:lnTo>
                  <a:cubicBezTo>
                    <a:pt x="946" y="4737"/>
                    <a:pt x="950" y="4692"/>
                    <a:pt x="950" y="4643"/>
                  </a:cubicBezTo>
                  <a:cubicBezTo>
                    <a:pt x="954" y="4337"/>
                    <a:pt x="961" y="3897"/>
                    <a:pt x="950" y="3355"/>
                  </a:cubicBezTo>
                  <a:cubicBezTo>
                    <a:pt x="935" y="2802"/>
                    <a:pt x="920" y="2156"/>
                    <a:pt x="902" y="1442"/>
                  </a:cubicBezTo>
                  <a:cubicBezTo>
                    <a:pt x="902" y="987"/>
                    <a:pt x="931" y="494"/>
                    <a:pt x="1043" y="1"/>
                  </a:cubicBez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1414842" y="2232685"/>
              <a:ext cx="3813" cy="78405"/>
            </a:xfrm>
            <a:custGeom>
              <a:rect b="b" l="l" r="r" t="t"/>
              <a:pathLst>
                <a:path extrusionOk="0" h="4935" w="240">
                  <a:moveTo>
                    <a:pt x="239" y="0"/>
                  </a:moveTo>
                  <a:lnTo>
                    <a:pt x="239" y="0"/>
                  </a:lnTo>
                  <a:cubicBezTo>
                    <a:pt x="206" y="49"/>
                    <a:pt x="172" y="102"/>
                    <a:pt x="142" y="154"/>
                  </a:cubicBezTo>
                  <a:cubicBezTo>
                    <a:pt x="30" y="647"/>
                    <a:pt x="1" y="1140"/>
                    <a:pt x="1" y="1595"/>
                  </a:cubicBezTo>
                  <a:cubicBezTo>
                    <a:pt x="19" y="2309"/>
                    <a:pt x="34" y="2955"/>
                    <a:pt x="49" y="3508"/>
                  </a:cubicBezTo>
                  <a:cubicBezTo>
                    <a:pt x="60" y="4050"/>
                    <a:pt x="53" y="4490"/>
                    <a:pt x="49" y="4796"/>
                  </a:cubicBezTo>
                  <a:cubicBezTo>
                    <a:pt x="49" y="4845"/>
                    <a:pt x="45" y="4890"/>
                    <a:pt x="45" y="4931"/>
                  </a:cubicBezTo>
                  <a:lnTo>
                    <a:pt x="56" y="4934"/>
                  </a:lnTo>
                  <a:lnTo>
                    <a:pt x="142" y="2634"/>
                  </a:lnTo>
                  <a:cubicBezTo>
                    <a:pt x="135" y="2309"/>
                    <a:pt x="127" y="1962"/>
                    <a:pt x="123" y="1595"/>
                  </a:cubicBezTo>
                  <a:cubicBezTo>
                    <a:pt x="127" y="1226"/>
                    <a:pt x="149" y="830"/>
                    <a:pt x="220" y="433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1341425" y="2259058"/>
              <a:ext cx="70588" cy="383921"/>
            </a:xfrm>
            <a:custGeom>
              <a:rect b="b" l="l" r="r" t="t"/>
              <a:pathLst>
                <a:path extrusionOk="0" h="24165" w="4443">
                  <a:moveTo>
                    <a:pt x="2872" y="1"/>
                  </a:moveTo>
                  <a:cubicBezTo>
                    <a:pt x="2649" y="1"/>
                    <a:pt x="2406" y="23"/>
                    <a:pt x="2148" y="88"/>
                  </a:cubicBezTo>
                  <a:cubicBezTo>
                    <a:pt x="1910" y="152"/>
                    <a:pt x="1659" y="249"/>
                    <a:pt x="1431" y="417"/>
                  </a:cubicBezTo>
                  <a:cubicBezTo>
                    <a:pt x="1200" y="578"/>
                    <a:pt x="1002" y="813"/>
                    <a:pt x="864" y="1097"/>
                  </a:cubicBezTo>
                  <a:cubicBezTo>
                    <a:pt x="580" y="1664"/>
                    <a:pt x="550" y="2364"/>
                    <a:pt x="531" y="3076"/>
                  </a:cubicBezTo>
                  <a:cubicBezTo>
                    <a:pt x="509" y="3798"/>
                    <a:pt x="486" y="4563"/>
                    <a:pt x="460" y="5374"/>
                  </a:cubicBezTo>
                  <a:cubicBezTo>
                    <a:pt x="416" y="6991"/>
                    <a:pt x="364" y="8773"/>
                    <a:pt x="311" y="10637"/>
                  </a:cubicBezTo>
                  <a:cubicBezTo>
                    <a:pt x="217" y="14368"/>
                    <a:pt x="131" y="17748"/>
                    <a:pt x="68" y="20206"/>
                  </a:cubicBezTo>
                  <a:cubicBezTo>
                    <a:pt x="42" y="21420"/>
                    <a:pt x="23" y="22410"/>
                    <a:pt x="9" y="23104"/>
                  </a:cubicBezTo>
                  <a:cubicBezTo>
                    <a:pt x="5" y="23437"/>
                    <a:pt x="1" y="23702"/>
                    <a:pt x="1" y="23892"/>
                  </a:cubicBezTo>
                  <a:lnTo>
                    <a:pt x="1" y="24098"/>
                  </a:lnTo>
                  <a:cubicBezTo>
                    <a:pt x="1" y="24142"/>
                    <a:pt x="5" y="24165"/>
                    <a:pt x="5" y="24165"/>
                  </a:cubicBezTo>
                  <a:cubicBezTo>
                    <a:pt x="9" y="24165"/>
                    <a:pt x="12" y="24142"/>
                    <a:pt x="16" y="24098"/>
                  </a:cubicBezTo>
                  <a:cubicBezTo>
                    <a:pt x="19" y="24042"/>
                    <a:pt x="23" y="23975"/>
                    <a:pt x="27" y="23892"/>
                  </a:cubicBezTo>
                  <a:cubicBezTo>
                    <a:pt x="35" y="23702"/>
                    <a:pt x="45" y="23440"/>
                    <a:pt x="61" y="23104"/>
                  </a:cubicBezTo>
                  <a:cubicBezTo>
                    <a:pt x="87" y="22410"/>
                    <a:pt x="121" y="21423"/>
                    <a:pt x="162" y="20206"/>
                  </a:cubicBezTo>
                  <a:cubicBezTo>
                    <a:pt x="236" y="17748"/>
                    <a:pt x="337" y="14371"/>
                    <a:pt x="445" y="10640"/>
                  </a:cubicBezTo>
                  <a:cubicBezTo>
                    <a:pt x="494" y="8777"/>
                    <a:pt x="543" y="6995"/>
                    <a:pt x="588" y="5377"/>
                  </a:cubicBezTo>
                  <a:cubicBezTo>
                    <a:pt x="606" y="4567"/>
                    <a:pt x="624" y="3801"/>
                    <a:pt x="643" y="3081"/>
                  </a:cubicBezTo>
                  <a:cubicBezTo>
                    <a:pt x="659" y="2364"/>
                    <a:pt x="685" y="1683"/>
                    <a:pt x="950" y="1138"/>
                  </a:cubicBezTo>
                  <a:cubicBezTo>
                    <a:pt x="1076" y="869"/>
                    <a:pt x="1264" y="642"/>
                    <a:pt x="1480" y="485"/>
                  </a:cubicBezTo>
                  <a:cubicBezTo>
                    <a:pt x="1700" y="324"/>
                    <a:pt x="1939" y="227"/>
                    <a:pt x="2167" y="163"/>
                  </a:cubicBezTo>
                  <a:cubicBezTo>
                    <a:pt x="2443" y="88"/>
                    <a:pt x="2703" y="65"/>
                    <a:pt x="2940" y="65"/>
                  </a:cubicBezTo>
                  <a:cubicBezTo>
                    <a:pt x="3104" y="65"/>
                    <a:pt x="3257" y="76"/>
                    <a:pt x="3396" y="88"/>
                  </a:cubicBezTo>
                  <a:cubicBezTo>
                    <a:pt x="3732" y="126"/>
                    <a:pt x="3994" y="182"/>
                    <a:pt x="4173" y="212"/>
                  </a:cubicBezTo>
                  <a:cubicBezTo>
                    <a:pt x="4255" y="227"/>
                    <a:pt x="4319" y="238"/>
                    <a:pt x="4375" y="249"/>
                  </a:cubicBezTo>
                  <a:cubicBezTo>
                    <a:pt x="4408" y="255"/>
                    <a:pt x="4429" y="258"/>
                    <a:pt x="4438" y="258"/>
                  </a:cubicBezTo>
                  <a:cubicBezTo>
                    <a:pt x="4441" y="258"/>
                    <a:pt x="4442" y="258"/>
                    <a:pt x="4442" y="257"/>
                  </a:cubicBezTo>
                  <a:cubicBezTo>
                    <a:pt x="4442" y="257"/>
                    <a:pt x="4420" y="249"/>
                    <a:pt x="4375" y="235"/>
                  </a:cubicBezTo>
                  <a:cubicBezTo>
                    <a:pt x="4322" y="223"/>
                    <a:pt x="4259" y="208"/>
                    <a:pt x="4177" y="185"/>
                  </a:cubicBezTo>
                  <a:cubicBezTo>
                    <a:pt x="4001" y="145"/>
                    <a:pt x="3743" y="85"/>
                    <a:pt x="3400" y="36"/>
                  </a:cubicBezTo>
                  <a:cubicBezTo>
                    <a:pt x="3242" y="17"/>
                    <a:pt x="3065" y="1"/>
                    <a:pt x="28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1264355" y="1952366"/>
              <a:ext cx="267339" cy="186265"/>
            </a:xfrm>
            <a:custGeom>
              <a:rect b="b" l="l" r="r" t="t"/>
              <a:pathLst>
                <a:path extrusionOk="0" h="11724" w="16827">
                  <a:moveTo>
                    <a:pt x="8818" y="0"/>
                  </a:moveTo>
                  <a:cubicBezTo>
                    <a:pt x="8818" y="0"/>
                    <a:pt x="2305" y="6529"/>
                    <a:pt x="1061" y="7993"/>
                  </a:cubicBezTo>
                  <a:cubicBezTo>
                    <a:pt x="0" y="9240"/>
                    <a:pt x="691" y="11594"/>
                    <a:pt x="1580" y="11695"/>
                  </a:cubicBezTo>
                  <a:cubicBezTo>
                    <a:pt x="1762" y="11715"/>
                    <a:pt x="2511" y="11724"/>
                    <a:pt x="3587" y="11724"/>
                  </a:cubicBezTo>
                  <a:cubicBezTo>
                    <a:pt x="7755" y="11724"/>
                    <a:pt x="16827" y="11601"/>
                    <a:pt x="16827" y="11601"/>
                  </a:cubicBezTo>
                  <a:lnTo>
                    <a:pt x="16636" y="8661"/>
                  </a:lnTo>
                  <a:cubicBezTo>
                    <a:pt x="16636" y="8661"/>
                    <a:pt x="15625" y="8666"/>
                    <a:pt x="14259" y="8666"/>
                  </a:cubicBezTo>
                  <a:cubicBezTo>
                    <a:pt x="11484" y="8666"/>
                    <a:pt x="7246" y="8647"/>
                    <a:pt x="7063" y="8535"/>
                  </a:cubicBezTo>
                  <a:cubicBezTo>
                    <a:pt x="6790" y="8363"/>
                    <a:pt x="12442" y="2648"/>
                    <a:pt x="12442" y="2648"/>
                  </a:cubicBezTo>
                  <a:lnTo>
                    <a:pt x="881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1448539" y="1965886"/>
              <a:ext cx="288056" cy="171267"/>
            </a:xfrm>
            <a:custGeom>
              <a:rect b="b" l="l" r="r" t="t"/>
              <a:pathLst>
                <a:path extrusionOk="0" h="10780" w="18131">
                  <a:moveTo>
                    <a:pt x="14445" y="1"/>
                  </a:moveTo>
                  <a:lnTo>
                    <a:pt x="10209" y="894"/>
                  </a:lnTo>
                  <a:cubicBezTo>
                    <a:pt x="10209" y="894"/>
                    <a:pt x="11987" y="6312"/>
                    <a:pt x="12050" y="6959"/>
                  </a:cubicBezTo>
                  <a:cubicBezTo>
                    <a:pt x="12110" y="7605"/>
                    <a:pt x="1" y="7635"/>
                    <a:pt x="1" y="7635"/>
                  </a:cubicBezTo>
                  <a:lnTo>
                    <a:pt x="935" y="10668"/>
                  </a:lnTo>
                  <a:cubicBezTo>
                    <a:pt x="935" y="10668"/>
                    <a:pt x="6502" y="10779"/>
                    <a:pt x="10906" y="10779"/>
                  </a:cubicBezTo>
                  <a:cubicBezTo>
                    <a:pt x="13108" y="10779"/>
                    <a:pt x="15018" y="10752"/>
                    <a:pt x="15797" y="10668"/>
                  </a:cubicBezTo>
                  <a:cubicBezTo>
                    <a:pt x="18131" y="10418"/>
                    <a:pt x="16902" y="7419"/>
                    <a:pt x="16663" y="6709"/>
                  </a:cubicBezTo>
                  <a:cubicBezTo>
                    <a:pt x="16424" y="5999"/>
                    <a:pt x="14445" y="1"/>
                    <a:pt x="1444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1258000" y="1933126"/>
              <a:ext cx="400619" cy="201136"/>
            </a:xfrm>
            <a:custGeom>
              <a:rect b="b" l="l" r="r" t="t"/>
              <a:pathLst>
                <a:path extrusionOk="0" h="12660" w="25216">
                  <a:moveTo>
                    <a:pt x="13473" y="1"/>
                  </a:moveTo>
                  <a:lnTo>
                    <a:pt x="0" y="191"/>
                  </a:lnTo>
                  <a:lnTo>
                    <a:pt x="4501" y="12659"/>
                  </a:lnTo>
                  <a:lnTo>
                    <a:pt x="25216" y="12648"/>
                  </a:lnTo>
                  <a:lnTo>
                    <a:pt x="25074" y="12039"/>
                  </a:lnTo>
                  <a:lnTo>
                    <a:pt x="17301" y="11755"/>
                  </a:lnTo>
                  <a:lnTo>
                    <a:pt x="134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1380715" y="2014931"/>
              <a:ext cx="25293" cy="26850"/>
            </a:xfrm>
            <a:custGeom>
              <a:rect b="b" l="l" r="r" t="t"/>
              <a:pathLst>
                <a:path extrusionOk="0" h="1690" w="1592">
                  <a:moveTo>
                    <a:pt x="761" y="0"/>
                  </a:moveTo>
                  <a:cubicBezTo>
                    <a:pt x="724" y="0"/>
                    <a:pt x="687" y="3"/>
                    <a:pt x="651" y="10"/>
                  </a:cubicBezTo>
                  <a:cubicBezTo>
                    <a:pt x="254" y="81"/>
                    <a:pt x="1" y="510"/>
                    <a:pt x="82" y="970"/>
                  </a:cubicBezTo>
                  <a:cubicBezTo>
                    <a:pt x="157" y="1389"/>
                    <a:pt x="482" y="1689"/>
                    <a:pt x="834" y="1689"/>
                  </a:cubicBezTo>
                  <a:cubicBezTo>
                    <a:pt x="871" y="1689"/>
                    <a:pt x="908" y="1686"/>
                    <a:pt x="946" y="1679"/>
                  </a:cubicBezTo>
                  <a:cubicBezTo>
                    <a:pt x="1337" y="1608"/>
                    <a:pt x="1592" y="1179"/>
                    <a:pt x="1509" y="720"/>
                  </a:cubicBezTo>
                  <a:cubicBezTo>
                    <a:pt x="1435" y="300"/>
                    <a:pt x="1112" y="0"/>
                    <a:pt x="7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5" name="Google Shape;1055;p41"/>
          <p:cNvSpPr/>
          <p:nvPr/>
        </p:nvSpPr>
        <p:spPr>
          <a:xfrm>
            <a:off x="5897556" y="3486928"/>
            <a:ext cx="2332173" cy="1226719"/>
          </a:xfrm>
          <a:custGeom>
            <a:rect b="b" l="l" r="r" t="t"/>
            <a:pathLst>
              <a:path extrusionOk="0" h="35814" w="62508">
                <a:moveTo>
                  <a:pt x="1" y="1"/>
                </a:moveTo>
                <a:lnTo>
                  <a:pt x="1" y="35787"/>
                </a:lnTo>
                <a:lnTo>
                  <a:pt x="1066" y="35787"/>
                </a:lnTo>
                <a:lnTo>
                  <a:pt x="1066" y="2108"/>
                </a:lnTo>
                <a:lnTo>
                  <a:pt x="50003" y="2108"/>
                </a:lnTo>
                <a:lnTo>
                  <a:pt x="50003" y="35813"/>
                </a:lnTo>
                <a:lnTo>
                  <a:pt x="62508" y="35813"/>
                </a:lnTo>
                <a:lnTo>
                  <a:pt x="62508" y="2108"/>
                </a:lnTo>
                <a:lnTo>
                  <a:pt x="6250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1"/>
          <p:cNvSpPr/>
          <p:nvPr/>
        </p:nvSpPr>
        <p:spPr>
          <a:xfrm>
            <a:off x="5150494" y="3235040"/>
            <a:ext cx="206847" cy="40486"/>
          </a:xfrm>
          <a:custGeom>
            <a:rect b="b" l="l" r="r" t="t"/>
            <a:pathLst>
              <a:path extrusionOk="0" h="1182" w="5544">
                <a:moveTo>
                  <a:pt x="5513" y="0"/>
                </a:moveTo>
                <a:cubicBezTo>
                  <a:pt x="5351" y="0"/>
                  <a:pt x="4179" y="225"/>
                  <a:pt x="2757" y="528"/>
                </a:cubicBezTo>
                <a:cubicBezTo>
                  <a:pt x="1233" y="849"/>
                  <a:pt x="0" y="1144"/>
                  <a:pt x="8" y="1178"/>
                </a:cubicBezTo>
                <a:cubicBezTo>
                  <a:pt x="8" y="1180"/>
                  <a:pt x="15" y="1181"/>
                  <a:pt x="27" y="1181"/>
                </a:cubicBezTo>
                <a:cubicBezTo>
                  <a:pt x="191" y="1181"/>
                  <a:pt x="1366" y="960"/>
                  <a:pt x="2786" y="659"/>
                </a:cubicBezTo>
                <a:cubicBezTo>
                  <a:pt x="4310" y="333"/>
                  <a:pt x="5543" y="42"/>
                  <a:pt x="5532" y="4"/>
                </a:cubicBezTo>
                <a:cubicBezTo>
                  <a:pt x="5532" y="2"/>
                  <a:pt x="5525" y="0"/>
                  <a:pt x="5513" y="0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1"/>
          <p:cNvSpPr/>
          <p:nvPr/>
        </p:nvSpPr>
        <p:spPr>
          <a:xfrm>
            <a:off x="5785140" y="2219986"/>
            <a:ext cx="31079" cy="64052"/>
          </a:xfrm>
          <a:custGeom>
            <a:rect b="b" l="l" r="r" t="t"/>
            <a:pathLst>
              <a:path extrusionOk="0" h="1870" w="833">
                <a:moveTo>
                  <a:pt x="32" y="1"/>
                </a:moveTo>
                <a:cubicBezTo>
                  <a:pt x="31" y="1"/>
                  <a:pt x="30" y="1"/>
                  <a:pt x="30" y="1"/>
                </a:cubicBezTo>
                <a:cubicBezTo>
                  <a:pt x="0" y="20"/>
                  <a:pt x="164" y="434"/>
                  <a:pt x="351" y="962"/>
                </a:cubicBezTo>
                <a:cubicBezTo>
                  <a:pt x="533" y="1474"/>
                  <a:pt x="754" y="1870"/>
                  <a:pt x="800" y="1870"/>
                </a:cubicBezTo>
                <a:cubicBezTo>
                  <a:pt x="801" y="1870"/>
                  <a:pt x="802" y="1869"/>
                  <a:pt x="803" y="1869"/>
                </a:cubicBezTo>
                <a:cubicBezTo>
                  <a:pt x="833" y="1854"/>
                  <a:pt x="664" y="1439"/>
                  <a:pt x="478" y="913"/>
                </a:cubicBezTo>
                <a:cubicBezTo>
                  <a:pt x="296" y="398"/>
                  <a:pt x="74" y="1"/>
                  <a:pt x="3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8" name="Google Shape;1058;p41"/>
          <p:cNvGrpSpPr/>
          <p:nvPr/>
        </p:nvGrpSpPr>
        <p:grpSpPr>
          <a:xfrm>
            <a:off x="4980697" y="1697914"/>
            <a:ext cx="1196914" cy="3015091"/>
            <a:chOff x="5262046" y="2234728"/>
            <a:chExt cx="1054922" cy="2623643"/>
          </a:xfrm>
        </p:grpSpPr>
        <p:sp>
          <p:nvSpPr>
            <p:cNvPr id="1059" name="Google Shape;1059;p41"/>
            <p:cNvSpPr/>
            <p:nvPr/>
          </p:nvSpPr>
          <p:spPr>
            <a:xfrm>
              <a:off x="6104070" y="2510819"/>
              <a:ext cx="54895" cy="4008"/>
            </a:xfrm>
            <a:custGeom>
              <a:rect b="b" l="l" r="r" t="t"/>
              <a:pathLst>
                <a:path extrusionOk="0" h="102" w="1397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6266871" y="2618410"/>
              <a:ext cx="157" cy="236"/>
            </a:xfrm>
            <a:custGeom>
              <a:rect b="b" l="l" r="r" t="t"/>
              <a:pathLst>
                <a:path extrusionOk="0" h="6" w="4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5977067" y="2638333"/>
              <a:ext cx="3340" cy="49826"/>
            </a:xfrm>
            <a:custGeom>
              <a:rect b="b" l="l" r="r" t="t"/>
              <a:pathLst>
                <a:path extrusionOk="0" h="1268" w="85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5988698" y="2715077"/>
              <a:ext cx="39099" cy="54306"/>
            </a:xfrm>
            <a:custGeom>
              <a:rect b="b" l="l" r="r" t="t"/>
              <a:pathLst>
                <a:path extrusionOk="0" h="1382" w="995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5965592" y="2784355"/>
              <a:ext cx="125548" cy="256714"/>
            </a:xfrm>
            <a:custGeom>
              <a:rect b="b" l="l" r="r" t="t"/>
              <a:pathLst>
                <a:path extrusionOk="0" h="6533" w="3195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5288021" y="2719557"/>
              <a:ext cx="227950" cy="308348"/>
            </a:xfrm>
            <a:custGeom>
              <a:rect b="b" l="l" r="r" t="t"/>
              <a:pathLst>
                <a:path extrusionOk="0" h="7847" w="5801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5297766" y="2639787"/>
              <a:ext cx="193528" cy="199147"/>
            </a:xfrm>
            <a:custGeom>
              <a:rect b="b" l="l" r="r" t="t"/>
              <a:pathLst>
                <a:path extrusionOk="0" h="5068" w="4925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5488310" y="2958906"/>
              <a:ext cx="102442" cy="63068"/>
            </a:xfrm>
            <a:custGeom>
              <a:rect b="b" l="l" r="r" t="t"/>
              <a:pathLst>
                <a:path extrusionOk="0" h="1605" w="2607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5548510" y="2958906"/>
              <a:ext cx="95801" cy="96076"/>
            </a:xfrm>
            <a:custGeom>
              <a:rect b="b" l="l" r="r" t="t"/>
              <a:pathLst>
                <a:path extrusionOk="0" h="2445" w="2438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5395494" y="4767365"/>
              <a:ext cx="39099" cy="18940"/>
            </a:xfrm>
            <a:custGeom>
              <a:rect b="b" l="l" r="r" t="t"/>
              <a:pathLst>
                <a:path extrusionOk="0" h="482" w="995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5395612" y="4749799"/>
              <a:ext cx="23341" cy="33990"/>
            </a:xfrm>
            <a:custGeom>
              <a:rect b="b" l="l" r="r" t="t"/>
              <a:pathLst>
                <a:path extrusionOk="0" h="865" w="594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5732413" y="4767404"/>
              <a:ext cx="46722" cy="19058"/>
            </a:xfrm>
            <a:custGeom>
              <a:rect b="b" l="l" r="r" t="t"/>
              <a:pathLst>
                <a:path extrusionOk="0" h="485" w="1189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5732413" y="4749799"/>
              <a:ext cx="29118" cy="33990"/>
            </a:xfrm>
            <a:custGeom>
              <a:rect b="b" l="l" r="r" t="t"/>
              <a:pathLst>
                <a:path extrusionOk="0" h="865" w="741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5530867" y="2460324"/>
              <a:ext cx="185944" cy="209207"/>
            </a:xfrm>
            <a:custGeom>
              <a:rect b="b" l="l" r="r" t="t"/>
              <a:pathLst>
                <a:path extrusionOk="0" h="5324" w="4732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5716066" y="2364954"/>
              <a:ext cx="35444" cy="16268"/>
            </a:xfrm>
            <a:custGeom>
              <a:rect b="b" l="l" r="r" t="t"/>
              <a:pathLst>
                <a:path extrusionOk="0" h="414" w="902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5721292" y="2426884"/>
              <a:ext cx="21887" cy="44757"/>
            </a:xfrm>
            <a:custGeom>
              <a:rect b="b" l="l" r="r" t="t"/>
              <a:pathLst>
                <a:path extrusionOk="0" h="1139" w="557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5726637" y="2406332"/>
              <a:ext cx="16543" cy="21691"/>
            </a:xfrm>
            <a:custGeom>
              <a:rect b="b" l="l" r="r" t="t"/>
              <a:pathLst>
                <a:path extrusionOk="0" h="552" w="421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5735557" y="2405743"/>
              <a:ext cx="15129" cy="4401"/>
            </a:xfrm>
            <a:custGeom>
              <a:rect b="b" l="l" r="r" t="t"/>
              <a:pathLst>
                <a:path extrusionOk="0" h="112" w="385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5651897" y="4608414"/>
              <a:ext cx="78865" cy="173527"/>
            </a:xfrm>
            <a:custGeom>
              <a:rect b="b" l="l" r="r" t="t"/>
              <a:pathLst>
                <a:path extrusionOk="0" h="4416" w="2007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5311559" y="4608414"/>
              <a:ext cx="97923" cy="173527"/>
            </a:xfrm>
            <a:custGeom>
              <a:rect b="b" l="l" r="r" t="t"/>
              <a:pathLst>
                <a:path extrusionOk="0" h="4416" w="2492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5290811" y="4773298"/>
              <a:ext cx="214001" cy="85074"/>
            </a:xfrm>
            <a:custGeom>
              <a:rect b="b" l="l" r="r" t="t"/>
              <a:pathLst>
                <a:path extrusionOk="0" h="2165" w="5446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5629184" y="4773298"/>
              <a:ext cx="227675" cy="85074"/>
            </a:xfrm>
            <a:custGeom>
              <a:rect b="b" l="l" r="r" t="t"/>
              <a:pathLst>
                <a:path extrusionOk="0" h="2165" w="5794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5653744" y="4608571"/>
              <a:ext cx="77018" cy="89475"/>
            </a:xfrm>
            <a:custGeom>
              <a:rect b="b" l="l" r="r" t="t"/>
              <a:pathLst>
                <a:path extrusionOk="0" h="2277" w="196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5322718" y="4608571"/>
              <a:ext cx="86763" cy="89475"/>
            </a:xfrm>
            <a:custGeom>
              <a:rect b="b" l="l" r="r" t="t"/>
              <a:pathLst>
                <a:path extrusionOk="0" h="2277" w="2208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5401860" y="2621986"/>
              <a:ext cx="429730" cy="473741"/>
            </a:xfrm>
            <a:custGeom>
              <a:rect b="b" l="l" r="r" t="t"/>
              <a:pathLst>
                <a:path extrusionOk="0" h="12056" w="10936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5744595" y="2726905"/>
              <a:ext cx="303515" cy="331846"/>
            </a:xfrm>
            <a:custGeom>
              <a:rect b="b" l="l" r="r" t="t"/>
              <a:pathLst>
                <a:path extrusionOk="0" h="8445" w="7724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5682076" y="2638490"/>
              <a:ext cx="167161" cy="221034"/>
            </a:xfrm>
            <a:custGeom>
              <a:rect b="b" l="l" r="r" t="t"/>
              <a:pathLst>
                <a:path extrusionOk="0" h="5625" w="4254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5997618" y="2884126"/>
              <a:ext cx="87038" cy="62676"/>
            </a:xfrm>
            <a:custGeom>
              <a:rect b="b" l="l" r="r" t="t"/>
              <a:pathLst>
                <a:path extrusionOk="0" h="1595" w="2215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7" name="Google Shape;1087;p4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1088" name="Google Shape;1088;p4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rect b="b" l="l" r="r" t="t"/>
                <a:pathLst>
                  <a:path extrusionOk="0" h="5163" w="6986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rect b="b" l="l" r="r" t="t"/>
                <a:pathLst>
                  <a:path extrusionOk="0" h="1724" w="3429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rect b="b" l="l" r="r" t="t"/>
                <a:pathLst>
                  <a:path extrusionOk="0" h="4767" w="3852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4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rect b="b" l="l" r="r" t="t"/>
                <a:pathLst>
                  <a:path extrusionOk="0" h="941" w="2011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4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rect b="b" l="l" r="r" t="t"/>
                <a:pathLst>
                  <a:path extrusionOk="0" h="3442" w="3848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rect b="b" l="l" r="r" t="t"/>
                <a:pathLst>
                  <a:path extrusionOk="0" h="2033" w="2378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rect b="b" l="l" r="r" t="t"/>
                <a:pathLst>
                  <a:path extrusionOk="0" h="3935" w="6724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rect b="b" l="l" r="r" t="t"/>
                <a:pathLst>
                  <a:path extrusionOk="0" h="2951" w="3372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rect b="b" l="l" r="r" t="t"/>
                <a:pathLst>
                  <a:path extrusionOk="0" h="8660" w="9775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4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rect b="b" l="l" r="r" t="t"/>
                <a:pathLst>
                  <a:path extrusionOk="0" h="1451" w="2169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8" name="Google Shape;1098;p41"/>
            <p:cNvSpPr/>
            <p:nvPr/>
          </p:nvSpPr>
          <p:spPr>
            <a:xfrm>
              <a:off x="5515934" y="2262864"/>
              <a:ext cx="241782" cy="287011"/>
            </a:xfrm>
            <a:custGeom>
              <a:rect b="b" l="l" r="r" t="t"/>
              <a:pathLst>
                <a:path extrusionOk="0" h="7304" w="6153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5262046" y="2236615"/>
              <a:ext cx="531583" cy="693989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5622425" y="2234728"/>
              <a:ext cx="139969" cy="168772"/>
            </a:xfrm>
            <a:custGeom>
              <a:rect b="b" l="l" r="r" t="t"/>
              <a:pathLst>
                <a:path extrusionOk="0" h="4295" w="3562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5652761" y="2389278"/>
              <a:ext cx="53756" cy="71281"/>
            </a:xfrm>
            <a:custGeom>
              <a:rect b="b" l="l" r="r" t="t"/>
              <a:pathLst>
                <a:path extrusionOk="0" h="1814" w="1368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5313405" y="3095694"/>
              <a:ext cx="369137" cy="1584964"/>
            </a:xfrm>
            <a:custGeom>
              <a:rect b="b" l="l" r="r" t="t"/>
              <a:pathLst>
                <a:path extrusionOk="0" h="40335" w="9394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5296587" y="4630420"/>
              <a:ext cx="147042" cy="51948"/>
            </a:xfrm>
            <a:custGeom>
              <a:rect b="b" l="l" r="r" t="t"/>
              <a:pathLst>
                <a:path extrusionOk="0" h="1322" w="3742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5519157" y="3329738"/>
              <a:ext cx="124329" cy="472955"/>
            </a:xfrm>
            <a:custGeom>
              <a:rect b="b" l="l" r="r" t="t"/>
              <a:pathLst>
                <a:path extrusionOk="0" h="12036" w="3164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5540180" y="3095694"/>
              <a:ext cx="271293" cy="1584964"/>
            </a:xfrm>
            <a:custGeom>
              <a:rect b="b" l="l" r="r" t="t"/>
              <a:pathLst>
                <a:path extrusionOk="0" h="40335" w="6904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5624115" y="4630420"/>
              <a:ext cx="146885" cy="51948"/>
            </a:xfrm>
            <a:custGeom>
              <a:rect b="b" l="l" r="r" t="t"/>
              <a:pathLst>
                <a:path extrusionOk="0" h="1322" w="3738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5439505" y="3075574"/>
              <a:ext cx="333025" cy="33872"/>
            </a:xfrm>
            <a:custGeom>
              <a:rect b="b" l="l" r="r" t="t"/>
              <a:pathLst>
                <a:path extrusionOk="0" h="862" w="8475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5484459" y="3073177"/>
              <a:ext cx="18115" cy="39216"/>
            </a:xfrm>
            <a:custGeom>
              <a:rect b="b" l="l" r="r" t="t"/>
              <a:pathLst>
                <a:path extrusionOk="0" h="998" w="461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5684512" y="3073177"/>
              <a:ext cx="18076" cy="39216"/>
            </a:xfrm>
            <a:custGeom>
              <a:rect b="b" l="l" r="r" t="t"/>
              <a:pathLst>
                <a:path extrusionOk="0" h="998" w="46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0" name="Google Shape;1110;p41"/>
          <p:cNvSpPr txBox="1"/>
          <p:nvPr/>
        </p:nvSpPr>
        <p:spPr>
          <a:xfrm>
            <a:off x="728300" y="3835363"/>
            <a:ext cx="373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naheim Medium"/>
                <a:ea typeface="Anaheim Medium"/>
                <a:cs typeface="Anaheim Medium"/>
                <a:sym typeface="Anaheim Medium"/>
              </a:rPr>
              <a:t>With the titanic.csv Dataset</a:t>
            </a:r>
            <a:endParaRPr sz="1300">
              <a:latin typeface="Anaheim Medium"/>
              <a:ea typeface="Anaheim Medium"/>
              <a:cs typeface="Anaheim Medium"/>
              <a:sym typeface="Anaheim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 Project</a:t>
            </a:r>
            <a:endParaRPr/>
          </a:p>
        </p:txBody>
      </p:sp>
      <p:sp>
        <p:nvSpPr>
          <p:cNvPr id="1116" name="Google Shape;1116;p42"/>
          <p:cNvSpPr txBox="1"/>
          <p:nvPr/>
        </p:nvSpPr>
        <p:spPr>
          <a:xfrm>
            <a:off x="4042050" y="1226450"/>
            <a:ext cx="47379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Decision Tree Regressor for Continuous Data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The Decision Tree Regressor was applied to predict the ‘fare’ based on continuous features, specifically ‘pclass’ and ‘age’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rabi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Steps &amp; Results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LcParenR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Selected ‘pclass’ and ‘age’ as predictor variables and ‘fare’ as the target.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LcParenR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Trained a DecisionTreeRegressor on the training dataset to predict ‘fare’.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LcParenR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Visualized predictions by plotting ‘age’ against ‘fare’, using constant values for ‘pclass’.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</p:txBody>
      </p:sp>
      <p:grpSp>
        <p:nvGrpSpPr>
          <p:cNvPr id="1117" name="Google Shape;1117;p42"/>
          <p:cNvGrpSpPr/>
          <p:nvPr/>
        </p:nvGrpSpPr>
        <p:grpSpPr>
          <a:xfrm>
            <a:off x="394651" y="1364440"/>
            <a:ext cx="3647412" cy="3779113"/>
            <a:chOff x="465071" y="1347763"/>
            <a:chExt cx="3647412" cy="3489808"/>
          </a:xfrm>
        </p:grpSpPr>
        <p:grpSp>
          <p:nvGrpSpPr>
            <p:cNvPr id="1118" name="Google Shape;1118;p42"/>
            <p:cNvGrpSpPr/>
            <p:nvPr/>
          </p:nvGrpSpPr>
          <p:grpSpPr>
            <a:xfrm>
              <a:off x="465071" y="1347763"/>
              <a:ext cx="3647412" cy="3489808"/>
              <a:chOff x="411603" y="2906997"/>
              <a:chExt cx="1735458" cy="1808566"/>
            </a:xfrm>
          </p:grpSpPr>
          <p:grpSp>
            <p:nvGrpSpPr>
              <p:cNvPr id="1119" name="Google Shape;1119;p42"/>
              <p:cNvGrpSpPr/>
              <p:nvPr/>
            </p:nvGrpSpPr>
            <p:grpSpPr>
              <a:xfrm>
                <a:off x="570964" y="2906997"/>
                <a:ext cx="1506308" cy="920209"/>
                <a:chOff x="570964" y="2906997"/>
                <a:chExt cx="1506308" cy="920209"/>
              </a:xfrm>
            </p:grpSpPr>
            <p:sp>
              <p:nvSpPr>
                <p:cNvPr id="1120" name="Google Shape;1120;p42"/>
                <p:cNvSpPr/>
                <p:nvPr/>
              </p:nvSpPr>
              <p:spPr>
                <a:xfrm>
                  <a:off x="570964" y="2951732"/>
                  <a:ext cx="696766" cy="875473"/>
                </a:xfrm>
                <a:custGeom>
                  <a:rect b="b" l="l" r="r" t="t"/>
                  <a:pathLst>
                    <a:path extrusionOk="0" h="60139" w="47863">
                      <a:moveTo>
                        <a:pt x="1" y="0"/>
                      </a:moveTo>
                      <a:lnTo>
                        <a:pt x="1" y="60138"/>
                      </a:lnTo>
                      <a:lnTo>
                        <a:pt x="47862" y="60138"/>
                      </a:lnTo>
                      <a:lnTo>
                        <a:pt x="47862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1" name="Google Shape;1121;p42"/>
                <p:cNvSpPr/>
                <p:nvPr/>
              </p:nvSpPr>
              <p:spPr>
                <a:xfrm>
                  <a:off x="596484" y="2976800"/>
                  <a:ext cx="650254" cy="825396"/>
                </a:xfrm>
                <a:custGeom>
                  <a:rect b="b" l="l" r="r" t="t"/>
                  <a:pathLst>
                    <a:path extrusionOk="0" h="56699" w="44668">
                      <a:moveTo>
                        <a:pt x="1" y="0"/>
                      </a:moveTo>
                      <a:lnTo>
                        <a:pt x="1" y="56698"/>
                      </a:lnTo>
                      <a:lnTo>
                        <a:pt x="44667" y="56698"/>
                      </a:lnTo>
                      <a:lnTo>
                        <a:pt x="44667" y="0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2" name="Google Shape;1122;p42"/>
                <p:cNvSpPr/>
                <p:nvPr/>
              </p:nvSpPr>
              <p:spPr>
                <a:xfrm>
                  <a:off x="596484" y="3293237"/>
                  <a:ext cx="650254" cy="508959"/>
                </a:xfrm>
                <a:custGeom>
                  <a:rect b="b" l="l" r="r" t="t"/>
                  <a:pathLst>
                    <a:path extrusionOk="0" h="34962" w="44668">
                      <a:moveTo>
                        <a:pt x="28480" y="0"/>
                      </a:moveTo>
                      <a:lnTo>
                        <a:pt x="28480" y="10253"/>
                      </a:lnTo>
                      <a:lnTo>
                        <a:pt x="17363" y="10253"/>
                      </a:lnTo>
                      <a:lnTo>
                        <a:pt x="14041" y="25286"/>
                      </a:lnTo>
                      <a:lnTo>
                        <a:pt x="10143" y="25286"/>
                      </a:lnTo>
                      <a:lnTo>
                        <a:pt x="8989" y="19998"/>
                      </a:lnTo>
                      <a:lnTo>
                        <a:pt x="1" y="19998"/>
                      </a:lnTo>
                      <a:lnTo>
                        <a:pt x="1" y="34961"/>
                      </a:lnTo>
                      <a:lnTo>
                        <a:pt x="44667" y="34961"/>
                      </a:lnTo>
                      <a:lnTo>
                        <a:pt x="44667" y="17131"/>
                      </a:lnTo>
                      <a:lnTo>
                        <a:pt x="36565" y="17131"/>
                      </a:lnTo>
                      <a:lnTo>
                        <a:pt x="36565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3" name="Google Shape;1123;p42"/>
                <p:cNvSpPr/>
                <p:nvPr/>
              </p:nvSpPr>
              <p:spPr>
                <a:xfrm>
                  <a:off x="910940" y="2976800"/>
                  <a:ext cx="21006" cy="818583"/>
                </a:xfrm>
                <a:custGeom>
                  <a:rect b="b" l="l" r="r" t="t"/>
                  <a:pathLst>
                    <a:path extrusionOk="0" h="56231" w="1443">
                      <a:moveTo>
                        <a:pt x="0" y="0"/>
                      </a:moveTo>
                      <a:lnTo>
                        <a:pt x="0" y="56230"/>
                      </a:lnTo>
                      <a:lnTo>
                        <a:pt x="1442" y="56230"/>
                      </a:lnTo>
                      <a:lnTo>
                        <a:pt x="1442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4" name="Google Shape;1124;p42"/>
                <p:cNvSpPr/>
                <p:nvPr/>
              </p:nvSpPr>
              <p:spPr>
                <a:xfrm>
                  <a:off x="596484" y="3376637"/>
                  <a:ext cx="650254" cy="21589"/>
                </a:xfrm>
                <a:custGeom>
                  <a:rect b="b" l="l" r="r" t="t"/>
                  <a:pathLst>
                    <a:path extrusionOk="0" h="1483" w="44668">
                      <a:moveTo>
                        <a:pt x="1" y="0"/>
                      </a:moveTo>
                      <a:lnTo>
                        <a:pt x="1" y="1482"/>
                      </a:lnTo>
                      <a:lnTo>
                        <a:pt x="44667" y="1482"/>
                      </a:lnTo>
                      <a:lnTo>
                        <a:pt x="44667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Google Shape;1125;p42"/>
                <p:cNvSpPr/>
                <p:nvPr/>
              </p:nvSpPr>
              <p:spPr>
                <a:xfrm>
                  <a:off x="1924448" y="3185147"/>
                  <a:ext cx="46831" cy="107012"/>
                </a:xfrm>
                <a:custGeom>
                  <a:rect b="b" l="l" r="r" t="t"/>
                  <a:pathLst>
                    <a:path extrusionOk="0" h="7351" w="3217">
                      <a:moveTo>
                        <a:pt x="346" y="1"/>
                      </a:moveTo>
                      <a:lnTo>
                        <a:pt x="1" y="2823"/>
                      </a:lnTo>
                      <a:lnTo>
                        <a:pt x="1429" y="7342"/>
                      </a:lnTo>
                      <a:lnTo>
                        <a:pt x="3216" y="7351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6" name="Google Shape;1126;p42"/>
                <p:cNvSpPr/>
                <p:nvPr/>
              </p:nvSpPr>
              <p:spPr>
                <a:xfrm>
                  <a:off x="1772264" y="3086287"/>
                  <a:ext cx="165097" cy="208114"/>
                </a:xfrm>
                <a:custGeom>
                  <a:rect b="b" l="l" r="r" t="t"/>
                  <a:pathLst>
                    <a:path extrusionOk="0" h="14296" w="11341">
                      <a:moveTo>
                        <a:pt x="989" y="0"/>
                      </a:moveTo>
                      <a:lnTo>
                        <a:pt x="1" y="14081"/>
                      </a:lnTo>
                      <a:lnTo>
                        <a:pt x="10197" y="14295"/>
                      </a:lnTo>
                      <a:lnTo>
                        <a:pt x="11341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42"/>
                <p:cNvSpPr/>
                <p:nvPr/>
              </p:nvSpPr>
              <p:spPr>
                <a:xfrm>
                  <a:off x="1789514" y="3101806"/>
                  <a:ext cx="125791" cy="176815"/>
                </a:xfrm>
                <a:custGeom>
                  <a:rect b="b" l="l" r="r" t="t"/>
                  <a:pathLst>
                    <a:path extrusionOk="0" h="12146" w="8641">
                      <a:moveTo>
                        <a:pt x="8640" y="0"/>
                      </a:moveTo>
                      <a:lnTo>
                        <a:pt x="821" y="70"/>
                      </a:lnTo>
                      <a:lnTo>
                        <a:pt x="0" y="11791"/>
                      </a:lnTo>
                      <a:lnTo>
                        <a:pt x="7578" y="12146"/>
                      </a:lnTo>
                      <a:lnTo>
                        <a:pt x="8640" y="0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42"/>
                <p:cNvSpPr/>
                <p:nvPr/>
              </p:nvSpPr>
              <p:spPr>
                <a:xfrm>
                  <a:off x="1816737" y="3126932"/>
                  <a:ext cx="71652" cy="119925"/>
                </a:xfrm>
                <a:custGeom>
                  <a:rect b="b" l="l" r="r" t="t"/>
                  <a:pathLst>
                    <a:path extrusionOk="0" h="8238" w="4922">
                      <a:moveTo>
                        <a:pt x="617" y="0"/>
                      </a:moveTo>
                      <a:lnTo>
                        <a:pt x="0" y="8238"/>
                      </a:lnTo>
                      <a:lnTo>
                        <a:pt x="4183" y="8238"/>
                      </a:lnTo>
                      <a:lnTo>
                        <a:pt x="492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Google Shape;1129;p42"/>
                <p:cNvSpPr/>
                <p:nvPr/>
              </p:nvSpPr>
              <p:spPr>
                <a:xfrm>
                  <a:off x="1566275" y="3124326"/>
                  <a:ext cx="123433" cy="168547"/>
                </a:xfrm>
                <a:custGeom>
                  <a:rect b="b" l="l" r="r" t="t"/>
                  <a:pathLst>
                    <a:path extrusionOk="0" h="11578" w="8479">
                      <a:moveTo>
                        <a:pt x="0" y="0"/>
                      </a:moveTo>
                      <a:lnTo>
                        <a:pt x="0" y="11577"/>
                      </a:lnTo>
                      <a:lnTo>
                        <a:pt x="8479" y="11569"/>
                      </a:lnTo>
                      <a:lnTo>
                        <a:pt x="8479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0" name="Google Shape;1130;p42"/>
                <p:cNvSpPr/>
                <p:nvPr/>
              </p:nvSpPr>
              <p:spPr>
                <a:xfrm>
                  <a:off x="1591911" y="2906997"/>
                  <a:ext cx="74287" cy="217343"/>
                </a:xfrm>
                <a:custGeom>
                  <a:rect b="b" l="l" r="r" t="t"/>
                  <a:pathLst>
                    <a:path extrusionOk="0" h="14930" w="5103">
                      <a:moveTo>
                        <a:pt x="4533" y="1"/>
                      </a:moveTo>
                      <a:cubicBezTo>
                        <a:pt x="4533" y="1"/>
                        <a:pt x="4532" y="1"/>
                        <a:pt x="4532" y="1"/>
                      </a:cubicBezTo>
                      <a:cubicBezTo>
                        <a:pt x="3959" y="23"/>
                        <a:pt x="2517" y="13632"/>
                        <a:pt x="2517" y="13632"/>
                      </a:cubicBezTo>
                      <a:cubicBezTo>
                        <a:pt x="2517" y="13632"/>
                        <a:pt x="2461" y="2421"/>
                        <a:pt x="1924" y="2421"/>
                      </a:cubicBezTo>
                      <a:cubicBezTo>
                        <a:pt x="1922" y="2421"/>
                        <a:pt x="1921" y="2422"/>
                        <a:pt x="1919" y="2422"/>
                      </a:cubicBezTo>
                      <a:cubicBezTo>
                        <a:pt x="1381" y="2484"/>
                        <a:pt x="1919" y="14352"/>
                        <a:pt x="1919" y="14352"/>
                      </a:cubicBezTo>
                      <a:cubicBezTo>
                        <a:pt x="1919" y="14352"/>
                        <a:pt x="1018" y="4944"/>
                        <a:pt x="516" y="4944"/>
                      </a:cubicBezTo>
                      <a:cubicBezTo>
                        <a:pt x="510" y="4944"/>
                        <a:pt x="504" y="4946"/>
                        <a:pt x="498" y="4948"/>
                      </a:cubicBezTo>
                      <a:cubicBezTo>
                        <a:pt x="0" y="5180"/>
                        <a:pt x="713" y="14929"/>
                        <a:pt x="713" y="14929"/>
                      </a:cubicBezTo>
                      <a:lnTo>
                        <a:pt x="3060" y="14929"/>
                      </a:lnTo>
                      <a:cubicBezTo>
                        <a:pt x="3060" y="14929"/>
                        <a:pt x="5102" y="1"/>
                        <a:pt x="4533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1" name="Google Shape;1131;p42"/>
                <p:cNvSpPr/>
                <p:nvPr/>
              </p:nvSpPr>
              <p:spPr>
                <a:xfrm>
                  <a:off x="1613980" y="2952373"/>
                  <a:ext cx="65494" cy="171968"/>
                </a:xfrm>
                <a:custGeom>
                  <a:rect b="b" l="l" r="r" t="t"/>
                  <a:pathLst>
                    <a:path extrusionOk="0" h="11813" w="4499">
                      <a:moveTo>
                        <a:pt x="3396" y="0"/>
                      </a:moveTo>
                      <a:cubicBezTo>
                        <a:pt x="2842" y="0"/>
                        <a:pt x="945" y="9309"/>
                        <a:pt x="945" y="9309"/>
                      </a:cubicBezTo>
                      <a:cubicBezTo>
                        <a:pt x="945" y="9309"/>
                        <a:pt x="1176" y="5380"/>
                        <a:pt x="945" y="4873"/>
                      </a:cubicBezTo>
                      <a:cubicBezTo>
                        <a:pt x="937" y="4856"/>
                        <a:pt x="928" y="4848"/>
                        <a:pt x="920" y="4848"/>
                      </a:cubicBezTo>
                      <a:cubicBezTo>
                        <a:pt x="662" y="4848"/>
                        <a:pt x="1" y="11812"/>
                        <a:pt x="1" y="11812"/>
                      </a:cubicBezTo>
                      <a:lnTo>
                        <a:pt x="3375" y="11812"/>
                      </a:lnTo>
                      <a:cubicBezTo>
                        <a:pt x="3375" y="11812"/>
                        <a:pt x="4498" y="8513"/>
                        <a:pt x="4358" y="7997"/>
                      </a:cubicBezTo>
                      <a:cubicBezTo>
                        <a:pt x="4349" y="7965"/>
                        <a:pt x="4333" y="7950"/>
                        <a:pt x="4310" y="7950"/>
                      </a:cubicBezTo>
                      <a:cubicBezTo>
                        <a:pt x="3969" y="7950"/>
                        <a:pt x="2160" y="11319"/>
                        <a:pt x="2160" y="11319"/>
                      </a:cubicBezTo>
                      <a:cubicBezTo>
                        <a:pt x="2160" y="11319"/>
                        <a:pt x="4170" y="5896"/>
                        <a:pt x="3750" y="5288"/>
                      </a:cubicBezTo>
                      <a:cubicBezTo>
                        <a:pt x="3729" y="5258"/>
                        <a:pt x="3704" y="5243"/>
                        <a:pt x="3675" y="5243"/>
                      </a:cubicBezTo>
                      <a:cubicBezTo>
                        <a:pt x="3139" y="5243"/>
                        <a:pt x="1412" y="10458"/>
                        <a:pt x="1412" y="10458"/>
                      </a:cubicBezTo>
                      <a:cubicBezTo>
                        <a:pt x="1412" y="10458"/>
                        <a:pt x="3934" y="333"/>
                        <a:pt x="3423" y="8"/>
                      </a:cubicBezTo>
                      <a:cubicBezTo>
                        <a:pt x="3414" y="3"/>
                        <a:pt x="3405" y="0"/>
                        <a:pt x="3396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42"/>
                <p:cNvSpPr/>
                <p:nvPr/>
              </p:nvSpPr>
              <p:spPr>
                <a:xfrm>
                  <a:off x="1532385" y="2999350"/>
                  <a:ext cx="78378" cy="125631"/>
                </a:xfrm>
                <a:custGeom>
                  <a:rect b="b" l="l" r="r" t="t"/>
                  <a:pathLst>
                    <a:path extrusionOk="0" h="8630" w="5384">
                      <a:moveTo>
                        <a:pt x="405" y="0"/>
                      </a:moveTo>
                      <a:cubicBezTo>
                        <a:pt x="0" y="0"/>
                        <a:pt x="4400" y="8629"/>
                        <a:pt x="4400" y="8629"/>
                      </a:cubicBezTo>
                      <a:lnTo>
                        <a:pt x="5383" y="8629"/>
                      </a:lnTo>
                      <a:lnTo>
                        <a:pt x="4911" y="6545"/>
                      </a:lnTo>
                      <a:cubicBezTo>
                        <a:pt x="4911" y="6545"/>
                        <a:pt x="2865" y="310"/>
                        <a:pt x="2407" y="310"/>
                      </a:cubicBezTo>
                      <a:cubicBezTo>
                        <a:pt x="2401" y="310"/>
                        <a:pt x="2396" y="311"/>
                        <a:pt x="2390" y="313"/>
                      </a:cubicBezTo>
                      <a:cubicBezTo>
                        <a:pt x="1965" y="483"/>
                        <a:pt x="3885" y="6033"/>
                        <a:pt x="3885" y="6033"/>
                      </a:cubicBezTo>
                      <a:cubicBezTo>
                        <a:pt x="3885" y="6033"/>
                        <a:pt x="987" y="282"/>
                        <a:pt x="428" y="7"/>
                      </a:cubicBezTo>
                      <a:cubicBezTo>
                        <a:pt x="419" y="2"/>
                        <a:pt x="412" y="0"/>
                        <a:pt x="405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42"/>
                <p:cNvSpPr/>
                <p:nvPr/>
              </p:nvSpPr>
              <p:spPr>
                <a:xfrm>
                  <a:off x="1566712" y="3124079"/>
                  <a:ext cx="59817" cy="169114"/>
                </a:xfrm>
                <a:custGeom>
                  <a:rect b="b" l="l" r="r" t="t"/>
                  <a:pathLst>
                    <a:path extrusionOk="0" h="11617" w="4109">
                      <a:moveTo>
                        <a:pt x="1" y="0"/>
                      </a:moveTo>
                      <a:lnTo>
                        <a:pt x="79" y="11616"/>
                      </a:lnTo>
                      <a:lnTo>
                        <a:pt x="4109" y="11616"/>
                      </a:lnTo>
                      <a:lnTo>
                        <a:pt x="3895" y="3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42"/>
                <p:cNvSpPr/>
                <p:nvPr/>
              </p:nvSpPr>
              <p:spPr>
                <a:xfrm>
                  <a:off x="1564805" y="3123118"/>
                  <a:ext cx="127000" cy="17061"/>
                </a:xfrm>
                <a:custGeom>
                  <a:rect b="b" l="l" r="r" t="t"/>
                  <a:pathLst>
                    <a:path extrusionOk="0" h="1172" w="8724">
                      <a:moveTo>
                        <a:pt x="0" y="0"/>
                      </a:moveTo>
                      <a:lnTo>
                        <a:pt x="111" y="1106"/>
                      </a:lnTo>
                      <a:lnTo>
                        <a:pt x="4017" y="1172"/>
                      </a:lnTo>
                      <a:lnTo>
                        <a:pt x="8580" y="1106"/>
                      </a:lnTo>
                      <a:lnTo>
                        <a:pt x="8724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42"/>
                <p:cNvSpPr/>
                <p:nvPr/>
              </p:nvSpPr>
              <p:spPr>
                <a:xfrm>
                  <a:off x="1460034" y="3290122"/>
                  <a:ext cx="617238" cy="27121"/>
                </a:xfrm>
                <a:custGeom>
                  <a:rect b="b" l="l" r="r" t="t"/>
                  <a:pathLst>
                    <a:path extrusionOk="0" h="1863" w="42400">
                      <a:moveTo>
                        <a:pt x="0" y="0"/>
                      </a:moveTo>
                      <a:lnTo>
                        <a:pt x="0" y="1862"/>
                      </a:lnTo>
                      <a:lnTo>
                        <a:pt x="42399" y="1862"/>
                      </a:lnTo>
                      <a:lnTo>
                        <a:pt x="4239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6" name="Google Shape;1136;p42"/>
              <p:cNvGrpSpPr/>
              <p:nvPr/>
            </p:nvGrpSpPr>
            <p:grpSpPr>
              <a:xfrm>
                <a:off x="1481856" y="3376710"/>
                <a:ext cx="665205" cy="406329"/>
                <a:chOff x="1481856" y="3376710"/>
                <a:chExt cx="665205" cy="406329"/>
              </a:xfrm>
            </p:grpSpPr>
            <p:sp>
              <p:nvSpPr>
                <p:cNvPr id="1137" name="Google Shape;1137;p42"/>
                <p:cNvSpPr/>
                <p:nvPr/>
              </p:nvSpPr>
              <p:spPr>
                <a:xfrm>
                  <a:off x="1481856" y="3376710"/>
                  <a:ext cx="665205" cy="406329"/>
                </a:xfrm>
                <a:custGeom>
                  <a:rect b="b" l="l" r="r" t="t"/>
                  <a:pathLst>
                    <a:path extrusionOk="0" h="27912" w="45695">
                      <a:moveTo>
                        <a:pt x="45695" y="0"/>
                      </a:moveTo>
                      <a:lnTo>
                        <a:pt x="4466" y="297"/>
                      </a:lnTo>
                      <a:lnTo>
                        <a:pt x="0" y="27912"/>
                      </a:lnTo>
                      <a:lnTo>
                        <a:pt x="40782" y="27912"/>
                      </a:lnTo>
                      <a:lnTo>
                        <a:pt x="45695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42"/>
                <p:cNvSpPr/>
                <p:nvPr/>
              </p:nvSpPr>
              <p:spPr>
                <a:xfrm>
                  <a:off x="1540960" y="3376710"/>
                  <a:ext cx="606102" cy="40921"/>
                </a:xfrm>
                <a:custGeom>
                  <a:rect b="b" l="l" r="r" t="t"/>
                  <a:pathLst>
                    <a:path extrusionOk="0" h="2811" w="41635">
                      <a:moveTo>
                        <a:pt x="41635" y="0"/>
                      </a:moveTo>
                      <a:lnTo>
                        <a:pt x="406" y="297"/>
                      </a:lnTo>
                      <a:lnTo>
                        <a:pt x="0" y="2810"/>
                      </a:lnTo>
                      <a:cubicBezTo>
                        <a:pt x="18" y="2714"/>
                        <a:pt x="41167" y="2653"/>
                        <a:pt x="41167" y="2653"/>
                      </a:cubicBezTo>
                      <a:lnTo>
                        <a:pt x="41635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42"/>
                <p:cNvSpPr/>
                <p:nvPr/>
              </p:nvSpPr>
              <p:spPr>
                <a:xfrm>
                  <a:off x="1560932" y="3393625"/>
                  <a:ext cx="11020" cy="11020"/>
                </a:xfrm>
                <a:custGeom>
                  <a:rect b="b" l="l" r="r" t="t"/>
                  <a:pathLst>
                    <a:path extrusionOk="0" h="757" w="757">
                      <a:moveTo>
                        <a:pt x="381" y="0"/>
                      </a:moveTo>
                      <a:cubicBezTo>
                        <a:pt x="171" y="0"/>
                        <a:pt x="0" y="170"/>
                        <a:pt x="0" y="376"/>
                      </a:cubicBezTo>
                      <a:cubicBezTo>
                        <a:pt x="0" y="586"/>
                        <a:pt x="171" y="757"/>
                        <a:pt x="381" y="757"/>
                      </a:cubicBezTo>
                      <a:cubicBezTo>
                        <a:pt x="586" y="757"/>
                        <a:pt x="756" y="586"/>
                        <a:pt x="756" y="376"/>
                      </a:cubicBezTo>
                      <a:cubicBezTo>
                        <a:pt x="756" y="170"/>
                        <a:pt x="586" y="0"/>
                        <a:pt x="381" y="0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Google Shape;1140;p42"/>
                <p:cNvSpPr/>
                <p:nvPr/>
              </p:nvSpPr>
              <p:spPr>
                <a:xfrm>
                  <a:off x="1587966" y="3393625"/>
                  <a:ext cx="11020" cy="11020"/>
                </a:xfrm>
                <a:custGeom>
                  <a:rect b="b" l="l" r="r" t="t"/>
                  <a:pathLst>
                    <a:path extrusionOk="0" h="757" w="757">
                      <a:moveTo>
                        <a:pt x="381" y="0"/>
                      </a:moveTo>
                      <a:cubicBezTo>
                        <a:pt x="171" y="0"/>
                        <a:pt x="1" y="170"/>
                        <a:pt x="1" y="376"/>
                      </a:cubicBezTo>
                      <a:cubicBezTo>
                        <a:pt x="1" y="586"/>
                        <a:pt x="171" y="757"/>
                        <a:pt x="381" y="757"/>
                      </a:cubicBezTo>
                      <a:cubicBezTo>
                        <a:pt x="586" y="757"/>
                        <a:pt x="757" y="586"/>
                        <a:pt x="757" y="376"/>
                      </a:cubicBezTo>
                      <a:cubicBezTo>
                        <a:pt x="757" y="170"/>
                        <a:pt x="586" y="0"/>
                        <a:pt x="381" y="0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42"/>
                <p:cNvSpPr/>
                <p:nvPr/>
              </p:nvSpPr>
              <p:spPr>
                <a:xfrm>
                  <a:off x="1614999" y="3393625"/>
                  <a:ext cx="11035" cy="11020"/>
                </a:xfrm>
                <a:custGeom>
                  <a:rect b="b" l="l" r="r" t="t"/>
                  <a:pathLst>
                    <a:path extrusionOk="0" h="757" w="758">
                      <a:moveTo>
                        <a:pt x="376" y="0"/>
                      </a:moveTo>
                      <a:cubicBezTo>
                        <a:pt x="171" y="0"/>
                        <a:pt x="1" y="170"/>
                        <a:pt x="1" y="376"/>
                      </a:cubicBezTo>
                      <a:cubicBezTo>
                        <a:pt x="1" y="586"/>
                        <a:pt x="171" y="757"/>
                        <a:pt x="376" y="757"/>
                      </a:cubicBezTo>
                      <a:cubicBezTo>
                        <a:pt x="586" y="757"/>
                        <a:pt x="757" y="586"/>
                        <a:pt x="757" y="376"/>
                      </a:cubicBezTo>
                      <a:cubicBezTo>
                        <a:pt x="757" y="170"/>
                        <a:pt x="586" y="0"/>
                        <a:pt x="376" y="0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42"/>
                <p:cNvSpPr/>
                <p:nvPr/>
              </p:nvSpPr>
              <p:spPr>
                <a:xfrm>
                  <a:off x="1572578" y="3489312"/>
                  <a:ext cx="241058" cy="194605"/>
                </a:xfrm>
                <a:custGeom>
                  <a:rect b="b" l="l" r="r" t="t"/>
                  <a:pathLst>
                    <a:path extrusionOk="0" h="13368" w="16559">
                      <a:moveTo>
                        <a:pt x="8282" y="0"/>
                      </a:moveTo>
                      <a:cubicBezTo>
                        <a:pt x="3736" y="0"/>
                        <a:pt x="0" y="3378"/>
                        <a:pt x="0" y="7478"/>
                      </a:cubicBezTo>
                      <a:cubicBezTo>
                        <a:pt x="0" y="9776"/>
                        <a:pt x="1171" y="11952"/>
                        <a:pt x="3173" y="13368"/>
                      </a:cubicBezTo>
                      <a:lnTo>
                        <a:pt x="8282" y="7478"/>
                      </a:lnTo>
                      <a:lnTo>
                        <a:pt x="16558" y="7478"/>
                      </a:lnTo>
                      <a:cubicBezTo>
                        <a:pt x="16558" y="3378"/>
                        <a:pt x="12822" y="0"/>
                        <a:pt x="8282" y="0"/>
                      </a:cubicBez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42"/>
                <p:cNvSpPr/>
                <p:nvPr/>
              </p:nvSpPr>
              <p:spPr>
                <a:xfrm>
                  <a:off x="1627722" y="3611639"/>
                  <a:ext cx="193294" cy="107784"/>
                </a:xfrm>
                <a:custGeom>
                  <a:rect b="b" l="l" r="r" t="t"/>
                  <a:pathLst>
                    <a:path extrusionOk="0" h="7404" w="13278">
                      <a:moveTo>
                        <a:pt x="5144" y="14"/>
                      </a:moveTo>
                      <a:cubicBezTo>
                        <a:pt x="5149" y="19"/>
                        <a:pt x="5197" y="19"/>
                        <a:pt x="5297" y="23"/>
                      </a:cubicBezTo>
                      <a:cubicBezTo>
                        <a:pt x="5406" y="27"/>
                        <a:pt x="5551" y="31"/>
                        <a:pt x="5730" y="41"/>
                      </a:cubicBezTo>
                      <a:cubicBezTo>
                        <a:pt x="6124" y="49"/>
                        <a:pt x="6674" y="62"/>
                        <a:pt x="7373" y="75"/>
                      </a:cubicBezTo>
                      <a:cubicBezTo>
                        <a:pt x="8775" y="101"/>
                        <a:pt x="10760" y="131"/>
                        <a:pt x="13136" y="175"/>
                      </a:cubicBezTo>
                      <a:lnTo>
                        <a:pt x="13136" y="175"/>
                      </a:lnTo>
                      <a:cubicBezTo>
                        <a:pt x="13091" y="757"/>
                        <a:pt x="12994" y="1362"/>
                        <a:pt x="12788" y="1959"/>
                      </a:cubicBezTo>
                      <a:cubicBezTo>
                        <a:pt x="12570" y="2579"/>
                        <a:pt x="12259" y="3191"/>
                        <a:pt x="11862" y="3772"/>
                      </a:cubicBezTo>
                      <a:cubicBezTo>
                        <a:pt x="11044" y="4908"/>
                        <a:pt x="9878" y="5909"/>
                        <a:pt x="8462" y="6512"/>
                      </a:cubicBezTo>
                      <a:cubicBezTo>
                        <a:pt x="7317" y="7015"/>
                        <a:pt x="6098" y="7251"/>
                        <a:pt x="4929" y="7251"/>
                      </a:cubicBezTo>
                      <a:cubicBezTo>
                        <a:pt x="4593" y="7251"/>
                        <a:pt x="4262" y="7232"/>
                        <a:pt x="3938" y="7194"/>
                      </a:cubicBezTo>
                      <a:cubicBezTo>
                        <a:pt x="2508" y="7035"/>
                        <a:pt x="1215" y="6516"/>
                        <a:pt x="197" y="5820"/>
                      </a:cubicBezTo>
                      <a:lnTo>
                        <a:pt x="197" y="5820"/>
                      </a:lnTo>
                      <a:cubicBezTo>
                        <a:pt x="1679" y="4096"/>
                        <a:pt x="2908" y="2660"/>
                        <a:pt x="3781" y="1644"/>
                      </a:cubicBezTo>
                      <a:cubicBezTo>
                        <a:pt x="4214" y="1132"/>
                        <a:pt x="4555" y="731"/>
                        <a:pt x="4795" y="447"/>
                      </a:cubicBezTo>
                      <a:cubicBezTo>
                        <a:pt x="4904" y="315"/>
                        <a:pt x="4992" y="211"/>
                        <a:pt x="5057" y="128"/>
                      </a:cubicBezTo>
                      <a:cubicBezTo>
                        <a:pt x="5118" y="57"/>
                        <a:pt x="5149" y="19"/>
                        <a:pt x="5144" y="14"/>
                      </a:cubicBezTo>
                      <a:close/>
                      <a:moveTo>
                        <a:pt x="5717" y="1"/>
                      </a:moveTo>
                      <a:cubicBezTo>
                        <a:pt x="5537" y="5"/>
                        <a:pt x="5398" y="5"/>
                        <a:pt x="5289" y="5"/>
                      </a:cubicBezTo>
                      <a:cubicBezTo>
                        <a:pt x="5192" y="9"/>
                        <a:pt x="5144" y="9"/>
                        <a:pt x="5144" y="14"/>
                      </a:cubicBezTo>
                      <a:cubicBezTo>
                        <a:pt x="5144" y="14"/>
                        <a:pt x="5144" y="14"/>
                        <a:pt x="5144" y="14"/>
                      </a:cubicBezTo>
                      <a:cubicBezTo>
                        <a:pt x="5140" y="14"/>
                        <a:pt x="5106" y="49"/>
                        <a:pt x="5049" y="110"/>
                      </a:cubicBezTo>
                      <a:cubicBezTo>
                        <a:pt x="4983" y="184"/>
                        <a:pt x="4891" y="285"/>
                        <a:pt x="4777" y="412"/>
                      </a:cubicBezTo>
                      <a:cubicBezTo>
                        <a:pt x="4528" y="691"/>
                        <a:pt x="4183" y="1080"/>
                        <a:pt x="3742" y="1578"/>
                      </a:cubicBezTo>
                      <a:cubicBezTo>
                        <a:pt x="2846" y="2601"/>
                        <a:pt x="1574" y="4047"/>
                        <a:pt x="49" y="5791"/>
                      </a:cubicBezTo>
                      <a:lnTo>
                        <a:pt x="1" y="5844"/>
                      </a:lnTo>
                      <a:lnTo>
                        <a:pt x="63" y="5888"/>
                      </a:lnTo>
                      <a:cubicBezTo>
                        <a:pt x="1102" y="6622"/>
                        <a:pt x="2435" y="7173"/>
                        <a:pt x="3921" y="7343"/>
                      </a:cubicBezTo>
                      <a:cubicBezTo>
                        <a:pt x="4256" y="7383"/>
                        <a:pt x="4598" y="7404"/>
                        <a:pt x="4944" y="7404"/>
                      </a:cubicBezTo>
                      <a:cubicBezTo>
                        <a:pt x="6128" y="7404"/>
                        <a:pt x="7363" y="7163"/>
                        <a:pt x="8522" y="6652"/>
                      </a:cubicBezTo>
                      <a:cubicBezTo>
                        <a:pt x="9965" y="6040"/>
                        <a:pt x="11154" y="5017"/>
                        <a:pt x="11984" y="3855"/>
                      </a:cubicBezTo>
                      <a:cubicBezTo>
                        <a:pt x="12391" y="3266"/>
                        <a:pt x="12701" y="2641"/>
                        <a:pt x="12923" y="2007"/>
                      </a:cubicBezTo>
                      <a:cubicBezTo>
                        <a:pt x="13137" y="1368"/>
                        <a:pt x="13234" y="727"/>
                        <a:pt x="13273" y="110"/>
                      </a:cubicBezTo>
                      <a:lnTo>
                        <a:pt x="13278" y="41"/>
                      </a:lnTo>
                      <a:lnTo>
                        <a:pt x="13208" y="41"/>
                      </a:lnTo>
                      <a:cubicBezTo>
                        <a:pt x="10791" y="23"/>
                        <a:pt x="8772" y="9"/>
                        <a:pt x="73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42"/>
                <p:cNvSpPr/>
                <p:nvPr/>
              </p:nvSpPr>
              <p:spPr>
                <a:xfrm>
                  <a:off x="1737602" y="3526725"/>
                  <a:ext cx="13495" cy="13553"/>
                </a:xfrm>
                <a:custGeom>
                  <a:rect b="b" l="l" r="r" t="t"/>
                  <a:pathLst>
                    <a:path extrusionOk="0" h="931" w="927">
                      <a:moveTo>
                        <a:pt x="464" y="0"/>
                      </a:moveTo>
                      <a:cubicBezTo>
                        <a:pt x="206" y="0"/>
                        <a:pt x="0" y="210"/>
                        <a:pt x="0" y="467"/>
                      </a:cubicBezTo>
                      <a:cubicBezTo>
                        <a:pt x="0" y="721"/>
                        <a:pt x="206" y="930"/>
                        <a:pt x="464" y="930"/>
                      </a:cubicBezTo>
                      <a:cubicBezTo>
                        <a:pt x="716" y="930"/>
                        <a:pt x="926" y="721"/>
                        <a:pt x="926" y="467"/>
                      </a:cubicBezTo>
                      <a:cubicBezTo>
                        <a:pt x="926" y="210"/>
                        <a:pt x="716" y="0"/>
                        <a:pt x="46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42"/>
                <p:cNvSpPr/>
                <p:nvPr/>
              </p:nvSpPr>
              <p:spPr>
                <a:xfrm>
                  <a:off x="1744211" y="3482950"/>
                  <a:ext cx="141004" cy="50587"/>
                </a:xfrm>
                <a:custGeom>
                  <a:rect b="b" l="l" r="r" t="t"/>
                  <a:pathLst>
                    <a:path extrusionOk="0" h="3475" w="9686">
                      <a:moveTo>
                        <a:pt x="3374" y="0"/>
                      </a:moveTo>
                      <a:lnTo>
                        <a:pt x="3348" y="22"/>
                      </a:lnTo>
                      <a:cubicBezTo>
                        <a:pt x="2392" y="983"/>
                        <a:pt x="1547" y="1840"/>
                        <a:pt x="949" y="2461"/>
                      </a:cubicBezTo>
                      <a:cubicBezTo>
                        <a:pt x="669" y="2753"/>
                        <a:pt x="433" y="2998"/>
                        <a:pt x="250" y="3195"/>
                      </a:cubicBezTo>
                      <a:cubicBezTo>
                        <a:pt x="88" y="3365"/>
                        <a:pt x="0" y="3465"/>
                        <a:pt x="10" y="3474"/>
                      </a:cubicBezTo>
                      <a:cubicBezTo>
                        <a:pt x="10" y="3474"/>
                        <a:pt x="10" y="3474"/>
                        <a:pt x="10" y="3474"/>
                      </a:cubicBezTo>
                      <a:cubicBezTo>
                        <a:pt x="20" y="3474"/>
                        <a:pt x="120" y="3390"/>
                        <a:pt x="289" y="3234"/>
                      </a:cubicBezTo>
                      <a:cubicBezTo>
                        <a:pt x="482" y="3046"/>
                        <a:pt x="726" y="2814"/>
                        <a:pt x="1023" y="2530"/>
                      </a:cubicBezTo>
                      <a:cubicBezTo>
                        <a:pt x="1639" y="1937"/>
                        <a:pt x="2483" y="1101"/>
                        <a:pt x="3435" y="153"/>
                      </a:cubicBezTo>
                      <a:lnTo>
                        <a:pt x="4143" y="153"/>
                      </a:lnTo>
                      <a:cubicBezTo>
                        <a:pt x="5673" y="153"/>
                        <a:pt x="7059" y="144"/>
                        <a:pt x="8064" y="131"/>
                      </a:cubicBezTo>
                      <a:cubicBezTo>
                        <a:pt x="8540" y="123"/>
                        <a:pt x="8941" y="113"/>
                        <a:pt x="9252" y="105"/>
                      </a:cubicBezTo>
                      <a:cubicBezTo>
                        <a:pt x="9532" y="97"/>
                        <a:pt x="9685" y="87"/>
                        <a:pt x="9685" y="79"/>
                      </a:cubicBezTo>
                      <a:cubicBezTo>
                        <a:pt x="9685" y="65"/>
                        <a:pt x="9532" y="57"/>
                        <a:pt x="9252" y="48"/>
                      </a:cubicBezTo>
                      <a:cubicBezTo>
                        <a:pt x="8941" y="39"/>
                        <a:pt x="8540" y="31"/>
                        <a:pt x="8064" y="22"/>
                      </a:cubicBezTo>
                      <a:cubicBezTo>
                        <a:pt x="7059" y="9"/>
                        <a:pt x="5673" y="0"/>
                        <a:pt x="414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42"/>
                <p:cNvSpPr/>
                <p:nvPr/>
              </p:nvSpPr>
              <p:spPr>
                <a:xfrm>
                  <a:off x="1868198" y="3447488"/>
                  <a:ext cx="193484" cy="122501"/>
                </a:xfrm>
                <a:custGeom>
                  <a:rect b="b" l="l" r="r" t="t"/>
                  <a:pathLst>
                    <a:path extrusionOk="0" h="8415" w="13291">
                      <a:moveTo>
                        <a:pt x="1623" y="0"/>
                      </a:moveTo>
                      <a:lnTo>
                        <a:pt x="1623" y="0"/>
                      </a:lnTo>
                      <a:cubicBezTo>
                        <a:pt x="1618" y="0"/>
                        <a:pt x="1522" y="80"/>
                        <a:pt x="1526" y="80"/>
                      </a:cubicBezTo>
                      <a:cubicBezTo>
                        <a:pt x="1527" y="80"/>
                        <a:pt x="1532" y="76"/>
                        <a:pt x="1544" y="68"/>
                      </a:cubicBezTo>
                      <a:lnTo>
                        <a:pt x="1544" y="72"/>
                      </a:lnTo>
                      <a:lnTo>
                        <a:pt x="1539" y="80"/>
                      </a:lnTo>
                      <a:lnTo>
                        <a:pt x="1539" y="98"/>
                      </a:lnTo>
                      <a:lnTo>
                        <a:pt x="1531" y="133"/>
                      </a:lnTo>
                      <a:lnTo>
                        <a:pt x="1517" y="203"/>
                      </a:lnTo>
                      <a:lnTo>
                        <a:pt x="1491" y="338"/>
                      </a:lnTo>
                      <a:lnTo>
                        <a:pt x="1443" y="618"/>
                      </a:lnTo>
                      <a:cubicBezTo>
                        <a:pt x="1408" y="802"/>
                        <a:pt x="1374" y="986"/>
                        <a:pt x="1338" y="1169"/>
                      </a:cubicBezTo>
                      <a:cubicBezTo>
                        <a:pt x="1273" y="1531"/>
                        <a:pt x="1203" y="1894"/>
                        <a:pt x="1138" y="2257"/>
                      </a:cubicBezTo>
                      <a:cubicBezTo>
                        <a:pt x="1007" y="2973"/>
                        <a:pt x="875" y="3681"/>
                        <a:pt x="749" y="4372"/>
                      </a:cubicBezTo>
                      <a:cubicBezTo>
                        <a:pt x="491" y="5758"/>
                        <a:pt x="246" y="7086"/>
                        <a:pt x="19" y="8332"/>
                      </a:cubicBezTo>
                      <a:lnTo>
                        <a:pt x="1" y="8414"/>
                      </a:lnTo>
                      <a:lnTo>
                        <a:pt x="89" y="8414"/>
                      </a:lnTo>
                      <a:cubicBezTo>
                        <a:pt x="3519" y="8401"/>
                        <a:pt x="6421" y="8388"/>
                        <a:pt x="8474" y="8380"/>
                      </a:cubicBezTo>
                      <a:cubicBezTo>
                        <a:pt x="9484" y="8370"/>
                        <a:pt x="10289" y="8366"/>
                        <a:pt x="10848" y="8362"/>
                      </a:cubicBezTo>
                      <a:cubicBezTo>
                        <a:pt x="11110" y="8358"/>
                        <a:pt x="11320" y="8354"/>
                        <a:pt x="11469" y="8354"/>
                      </a:cubicBezTo>
                      <a:cubicBezTo>
                        <a:pt x="11534" y="8348"/>
                        <a:pt x="11586" y="8348"/>
                        <a:pt x="11630" y="8348"/>
                      </a:cubicBezTo>
                      <a:cubicBezTo>
                        <a:pt x="11665" y="8344"/>
                        <a:pt x="11683" y="8344"/>
                        <a:pt x="11678" y="8344"/>
                      </a:cubicBezTo>
                      <a:cubicBezTo>
                        <a:pt x="11678" y="8340"/>
                        <a:pt x="11661" y="8340"/>
                        <a:pt x="11621" y="8340"/>
                      </a:cubicBezTo>
                      <a:cubicBezTo>
                        <a:pt x="11578" y="8336"/>
                        <a:pt x="11525" y="8336"/>
                        <a:pt x="11455" y="8336"/>
                      </a:cubicBezTo>
                      <a:cubicBezTo>
                        <a:pt x="11302" y="8332"/>
                        <a:pt x="11088" y="8327"/>
                        <a:pt x="10822" y="8327"/>
                      </a:cubicBezTo>
                      <a:cubicBezTo>
                        <a:pt x="10257" y="8322"/>
                        <a:pt x="9450" y="8314"/>
                        <a:pt x="8435" y="8305"/>
                      </a:cubicBezTo>
                      <a:cubicBezTo>
                        <a:pt x="6407" y="8296"/>
                        <a:pt x="3549" y="8288"/>
                        <a:pt x="173" y="8275"/>
                      </a:cubicBezTo>
                      <a:lnTo>
                        <a:pt x="173" y="8275"/>
                      </a:lnTo>
                      <a:cubicBezTo>
                        <a:pt x="401" y="7053"/>
                        <a:pt x="645" y="5754"/>
                        <a:pt x="896" y="4403"/>
                      </a:cubicBezTo>
                      <a:cubicBezTo>
                        <a:pt x="1023" y="3707"/>
                        <a:pt x="1154" y="3005"/>
                        <a:pt x="1290" y="2283"/>
                      </a:cubicBezTo>
                      <a:cubicBezTo>
                        <a:pt x="1356" y="1924"/>
                        <a:pt x="1426" y="1562"/>
                        <a:pt x="1491" y="1195"/>
                      </a:cubicBezTo>
                      <a:cubicBezTo>
                        <a:pt x="1526" y="1012"/>
                        <a:pt x="1561" y="828"/>
                        <a:pt x="1596" y="645"/>
                      </a:cubicBezTo>
                      <a:lnTo>
                        <a:pt x="1644" y="369"/>
                      </a:lnTo>
                      <a:lnTo>
                        <a:pt x="1671" y="229"/>
                      </a:lnTo>
                      <a:lnTo>
                        <a:pt x="1683" y="159"/>
                      </a:lnTo>
                      <a:lnTo>
                        <a:pt x="1684" y="155"/>
                      </a:lnTo>
                      <a:lnTo>
                        <a:pt x="1684" y="155"/>
                      </a:lnTo>
                      <a:cubicBezTo>
                        <a:pt x="5958" y="151"/>
                        <a:pt x="9915" y="147"/>
                        <a:pt x="13138" y="141"/>
                      </a:cubicBezTo>
                      <a:lnTo>
                        <a:pt x="13138" y="141"/>
                      </a:lnTo>
                      <a:cubicBezTo>
                        <a:pt x="12694" y="2603"/>
                        <a:pt x="12326" y="4635"/>
                        <a:pt x="12072" y="6067"/>
                      </a:cubicBezTo>
                      <a:cubicBezTo>
                        <a:pt x="11945" y="6785"/>
                        <a:pt x="11844" y="7348"/>
                        <a:pt x="11774" y="7741"/>
                      </a:cubicBezTo>
                      <a:cubicBezTo>
                        <a:pt x="11743" y="7929"/>
                        <a:pt x="11717" y="8078"/>
                        <a:pt x="11699" y="8187"/>
                      </a:cubicBezTo>
                      <a:cubicBezTo>
                        <a:pt x="11687" y="8288"/>
                        <a:pt x="11678" y="8340"/>
                        <a:pt x="11678" y="8344"/>
                      </a:cubicBezTo>
                      <a:cubicBezTo>
                        <a:pt x="11683" y="8344"/>
                        <a:pt x="11691" y="8296"/>
                        <a:pt x="11713" y="8201"/>
                      </a:cubicBezTo>
                      <a:cubicBezTo>
                        <a:pt x="11735" y="8096"/>
                        <a:pt x="11766" y="7951"/>
                        <a:pt x="11800" y="7772"/>
                      </a:cubicBezTo>
                      <a:cubicBezTo>
                        <a:pt x="11879" y="7378"/>
                        <a:pt x="11988" y="6823"/>
                        <a:pt x="12124" y="6115"/>
                      </a:cubicBezTo>
                      <a:cubicBezTo>
                        <a:pt x="12403" y="4661"/>
                        <a:pt x="12797" y="2593"/>
                        <a:pt x="13273" y="89"/>
                      </a:cubicBezTo>
                      <a:lnTo>
                        <a:pt x="13291" y="15"/>
                      </a:lnTo>
                      <a:lnTo>
                        <a:pt x="13212" y="15"/>
                      </a:lnTo>
                      <a:cubicBezTo>
                        <a:pt x="9960" y="10"/>
                        <a:pt x="5953" y="6"/>
                        <a:pt x="1622" y="2"/>
                      </a:cubicBezTo>
                      <a:cubicBezTo>
                        <a:pt x="1623" y="1"/>
                        <a:pt x="1623" y="0"/>
                        <a:pt x="16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42"/>
                <p:cNvSpPr/>
                <p:nvPr/>
              </p:nvSpPr>
              <p:spPr>
                <a:xfrm>
                  <a:off x="1748157" y="3662604"/>
                  <a:ext cx="13495" cy="13495"/>
                </a:xfrm>
                <a:custGeom>
                  <a:rect b="b" l="l" r="r" t="t"/>
                  <a:pathLst>
                    <a:path extrusionOk="0" h="927" w="927">
                      <a:moveTo>
                        <a:pt x="463" y="1"/>
                      </a:moveTo>
                      <a:cubicBezTo>
                        <a:pt x="206" y="1"/>
                        <a:pt x="1" y="205"/>
                        <a:pt x="1" y="463"/>
                      </a:cubicBezTo>
                      <a:cubicBezTo>
                        <a:pt x="1" y="717"/>
                        <a:pt x="206" y="927"/>
                        <a:pt x="463" y="927"/>
                      </a:cubicBezTo>
                      <a:cubicBezTo>
                        <a:pt x="721" y="927"/>
                        <a:pt x="927" y="717"/>
                        <a:pt x="927" y="463"/>
                      </a:cubicBezTo>
                      <a:cubicBezTo>
                        <a:pt x="927" y="205"/>
                        <a:pt x="721" y="1"/>
                        <a:pt x="4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p42"/>
                <p:cNvSpPr/>
                <p:nvPr/>
              </p:nvSpPr>
              <p:spPr>
                <a:xfrm>
                  <a:off x="1754897" y="3668194"/>
                  <a:ext cx="122618" cy="2300"/>
                </a:xfrm>
                <a:custGeom>
                  <a:rect b="b" l="l" r="r" t="t"/>
                  <a:pathLst>
                    <a:path extrusionOk="0" h="158" w="8423">
                      <a:moveTo>
                        <a:pt x="4214" y="1"/>
                      </a:moveTo>
                      <a:cubicBezTo>
                        <a:pt x="1884" y="1"/>
                        <a:pt x="0" y="36"/>
                        <a:pt x="0" y="79"/>
                      </a:cubicBezTo>
                      <a:cubicBezTo>
                        <a:pt x="0" y="123"/>
                        <a:pt x="1884" y="158"/>
                        <a:pt x="4214" y="158"/>
                      </a:cubicBezTo>
                      <a:cubicBezTo>
                        <a:pt x="6539" y="158"/>
                        <a:pt x="8423" y="123"/>
                        <a:pt x="8423" y="79"/>
                      </a:cubicBezTo>
                      <a:cubicBezTo>
                        <a:pt x="8423" y="36"/>
                        <a:pt x="6539" y="1"/>
                        <a:pt x="421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Google Shape;1149;p42"/>
                <p:cNvSpPr/>
                <p:nvPr/>
              </p:nvSpPr>
              <p:spPr>
                <a:xfrm>
                  <a:off x="1862855" y="3632266"/>
                  <a:ext cx="198768" cy="90795"/>
                </a:xfrm>
                <a:custGeom>
                  <a:rect b="b" l="l" r="r" t="t"/>
                  <a:pathLst>
                    <a:path extrusionOk="0" h="6237" w="13654">
                      <a:moveTo>
                        <a:pt x="1702" y="108"/>
                      </a:moveTo>
                      <a:lnTo>
                        <a:pt x="1702" y="108"/>
                      </a:lnTo>
                      <a:cubicBezTo>
                        <a:pt x="1702" y="108"/>
                        <a:pt x="1702" y="108"/>
                        <a:pt x="1701" y="109"/>
                      </a:cubicBezTo>
                      <a:lnTo>
                        <a:pt x="1701" y="109"/>
                      </a:lnTo>
                      <a:lnTo>
                        <a:pt x="1701" y="109"/>
                      </a:lnTo>
                      <a:cubicBezTo>
                        <a:pt x="1702" y="108"/>
                        <a:pt x="1702" y="108"/>
                        <a:pt x="1702" y="108"/>
                      </a:cubicBezTo>
                      <a:close/>
                      <a:moveTo>
                        <a:pt x="13504" y="149"/>
                      </a:moveTo>
                      <a:cubicBezTo>
                        <a:pt x="13058" y="1976"/>
                        <a:pt x="12692" y="3462"/>
                        <a:pt x="12434" y="4505"/>
                      </a:cubicBezTo>
                      <a:cubicBezTo>
                        <a:pt x="12312" y="5026"/>
                        <a:pt x="12211" y="5436"/>
                        <a:pt x="12141" y="5724"/>
                      </a:cubicBezTo>
                      <a:cubicBezTo>
                        <a:pt x="12110" y="5861"/>
                        <a:pt x="12088" y="5965"/>
                        <a:pt x="12066" y="6048"/>
                      </a:cubicBezTo>
                      <a:cubicBezTo>
                        <a:pt x="12054" y="6123"/>
                        <a:pt x="12045" y="6157"/>
                        <a:pt x="12045" y="6162"/>
                      </a:cubicBezTo>
                      <a:cubicBezTo>
                        <a:pt x="12045" y="6162"/>
                        <a:pt x="12023" y="6157"/>
                        <a:pt x="11984" y="6157"/>
                      </a:cubicBezTo>
                      <a:cubicBezTo>
                        <a:pt x="11941" y="6157"/>
                        <a:pt x="11883" y="6153"/>
                        <a:pt x="11814" y="6153"/>
                      </a:cubicBezTo>
                      <a:cubicBezTo>
                        <a:pt x="11652" y="6149"/>
                        <a:pt x="11429" y="6144"/>
                        <a:pt x="11149" y="6144"/>
                      </a:cubicBezTo>
                      <a:cubicBezTo>
                        <a:pt x="10559" y="6135"/>
                        <a:pt x="9720" y="6131"/>
                        <a:pt x="8671" y="6123"/>
                      </a:cubicBezTo>
                      <a:cubicBezTo>
                        <a:pt x="6571" y="6113"/>
                        <a:pt x="3624" y="6101"/>
                        <a:pt x="186" y="6087"/>
                      </a:cubicBezTo>
                      <a:lnTo>
                        <a:pt x="186" y="6087"/>
                      </a:lnTo>
                      <a:cubicBezTo>
                        <a:pt x="420" y="5180"/>
                        <a:pt x="660" y="4228"/>
                        <a:pt x="910" y="3247"/>
                      </a:cubicBezTo>
                      <a:cubicBezTo>
                        <a:pt x="1037" y="2735"/>
                        <a:pt x="1168" y="2220"/>
                        <a:pt x="1299" y="1700"/>
                      </a:cubicBezTo>
                      <a:cubicBezTo>
                        <a:pt x="1364" y="1438"/>
                        <a:pt x="1434" y="1171"/>
                        <a:pt x="1499" y="909"/>
                      </a:cubicBezTo>
                      <a:lnTo>
                        <a:pt x="1600" y="512"/>
                      </a:lnTo>
                      <a:lnTo>
                        <a:pt x="1653" y="310"/>
                      </a:lnTo>
                      <a:lnTo>
                        <a:pt x="1675" y="209"/>
                      </a:lnTo>
                      <a:lnTo>
                        <a:pt x="1685" y="171"/>
                      </a:lnTo>
                      <a:lnTo>
                        <a:pt x="1685" y="171"/>
                      </a:lnTo>
                      <a:cubicBezTo>
                        <a:pt x="6219" y="161"/>
                        <a:pt x="10362" y="153"/>
                        <a:pt x="13504" y="149"/>
                      </a:cubicBezTo>
                      <a:close/>
                      <a:moveTo>
                        <a:pt x="1643" y="0"/>
                      </a:moveTo>
                      <a:cubicBezTo>
                        <a:pt x="1642" y="0"/>
                        <a:pt x="1546" y="75"/>
                        <a:pt x="1547" y="75"/>
                      </a:cubicBezTo>
                      <a:cubicBezTo>
                        <a:pt x="1547" y="75"/>
                        <a:pt x="1547" y="74"/>
                        <a:pt x="1548" y="74"/>
                      </a:cubicBezTo>
                      <a:lnTo>
                        <a:pt x="1548" y="78"/>
                      </a:lnTo>
                      <a:lnTo>
                        <a:pt x="1548" y="83"/>
                      </a:lnTo>
                      <a:lnTo>
                        <a:pt x="1544" y="96"/>
                      </a:lnTo>
                      <a:lnTo>
                        <a:pt x="1539" y="122"/>
                      </a:lnTo>
                      <a:lnTo>
                        <a:pt x="1526" y="171"/>
                      </a:lnTo>
                      <a:lnTo>
                        <a:pt x="1499" y="270"/>
                      </a:lnTo>
                      <a:lnTo>
                        <a:pt x="1447" y="472"/>
                      </a:lnTo>
                      <a:lnTo>
                        <a:pt x="1347" y="869"/>
                      </a:lnTo>
                      <a:cubicBezTo>
                        <a:pt x="1281" y="1136"/>
                        <a:pt x="1216" y="1398"/>
                        <a:pt x="1150" y="1660"/>
                      </a:cubicBezTo>
                      <a:cubicBezTo>
                        <a:pt x="1019" y="2184"/>
                        <a:pt x="888" y="2700"/>
                        <a:pt x="761" y="3207"/>
                      </a:cubicBezTo>
                      <a:cubicBezTo>
                        <a:pt x="503" y="4225"/>
                        <a:pt x="259" y="5205"/>
                        <a:pt x="23" y="6144"/>
                      </a:cubicBezTo>
                      <a:lnTo>
                        <a:pt x="1" y="6236"/>
                      </a:lnTo>
                      <a:lnTo>
                        <a:pt x="93" y="6236"/>
                      </a:lnTo>
                      <a:cubicBezTo>
                        <a:pt x="3589" y="6222"/>
                        <a:pt x="6582" y="6210"/>
                        <a:pt x="8710" y="6201"/>
                      </a:cubicBezTo>
                      <a:cubicBezTo>
                        <a:pt x="9759" y="6192"/>
                        <a:pt x="10590" y="6188"/>
                        <a:pt x="11175" y="6179"/>
                      </a:cubicBezTo>
                      <a:cubicBezTo>
                        <a:pt x="11451" y="6179"/>
                        <a:pt x="11669" y="6175"/>
                        <a:pt x="11826" y="6170"/>
                      </a:cubicBezTo>
                      <a:cubicBezTo>
                        <a:pt x="11897" y="6170"/>
                        <a:pt x="11949" y="6166"/>
                        <a:pt x="11993" y="6166"/>
                      </a:cubicBezTo>
                      <a:cubicBezTo>
                        <a:pt x="12026" y="6166"/>
                        <a:pt x="12044" y="6163"/>
                        <a:pt x="12046" y="6162"/>
                      </a:cubicBezTo>
                      <a:lnTo>
                        <a:pt x="12046" y="6162"/>
                      </a:lnTo>
                      <a:cubicBezTo>
                        <a:pt x="12046" y="6162"/>
                        <a:pt x="12046" y="6162"/>
                        <a:pt x="12046" y="6162"/>
                      </a:cubicBezTo>
                      <a:cubicBezTo>
                        <a:pt x="12051" y="6162"/>
                        <a:pt x="12059" y="6127"/>
                        <a:pt x="12080" y="6061"/>
                      </a:cubicBezTo>
                      <a:cubicBezTo>
                        <a:pt x="12102" y="5982"/>
                        <a:pt x="12128" y="5882"/>
                        <a:pt x="12163" y="5750"/>
                      </a:cubicBezTo>
                      <a:cubicBezTo>
                        <a:pt x="12242" y="5467"/>
                        <a:pt x="12346" y="5065"/>
                        <a:pt x="12482" y="4550"/>
                      </a:cubicBezTo>
                      <a:cubicBezTo>
                        <a:pt x="12758" y="3487"/>
                        <a:pt x="13151" y="1970"/>
                        <a:pt x="13635" y="105"/>
                      </a:cubicBezTo>
                      <a:lnTo>
                        <a:pt x="13653" y="30"/>
                      </a:lnTo>
                      <a:lnTo>
                        <a:pt x="13579" y="30"/>
                      </a:lnTo>
                      <a:cubicBezTo>
                        <a:pt x="10415" y="26"/>
                        <a:pt x="6219" y="22"/>
                        <a:pt x="1626" y="13"/>
                      </a:cubicBezTo>
                      <a:cubicBezTo>
                        <a:pt x="1638" y="4"/>
                        <a:pt x="1643" y="0"/>
                        <a:pt x="164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Google Shape;1150;p42"/>
                <p:cNvSpPr/>
                <p:nvPr/>
              </p:nvSpPr>
              <p:spPr>
                <a:xfrm>
                  <a:off x="1909046" y="3484479"/>
                  <a:ext cx="115485" cy="2300"/>
                </a:xfrm>
                <a:custGeom>
                  <a:rect b="b" l="l" r="r" t="t"/>
                  <a:pathLst>
                    <a:path extrusionOk="0" h="158" w="7933">
                      <a:moveTo>
                        <a:pt x="3969" y="0"/>
                      </a:moveTo>
                      <a:cubicBezTo>
                        <a:pt x="1775" y="0"/>
                        <a:pt x="0" y="35"/>
                        <a:pt x="0" y="79"/>
                      </a:cubicBezTo>
                      <a:cubicBezTo>
                        <a:pt x="0" y="123"/>
                        <a:pt x="1775" y="157"/>
                        <a:pt x="3969" y="157"/>
                      </a:cubicBezTo>
                      <a:cubicBezTo>
                        <a:pt x="6158" y="157"/>
                        <a:pt x="7933" y="123"/>
                        <a:pt x="7933" y="79"/>
                      </a:cubicBezTo>
                      <a:cubicBezTo>
                        <a:pt x="7933" y="35"/>
                        <a:pt x="6158" y="0"/>
                        <a:pt x="396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42"/>
                <p:cNvSpPr/>
                <p:nvPr/>
              </p:nvSpPr>
              <p:spPr>
                <a:xfrm>
                  <a:off x="1907008" y="3503360"/>
                  <a:ext cx="116183" cy="2300"/>
                </a:xfrm>
                <a:custGeom>
                  <a:rect b="b" l="l" r="r" t="t"/>
                  <a:pathLst>
                    <a:path extrusionOk="0" h="158" w="7981">
                      <a:moveTo>
                        <a:pt x="3991" y="0"/>
                      </a:moveTo>
                      <a:cubicBezTo>
                        <a:pt x="1788" y="0"/>
                        <a:pt x="1" y="36"/>
                        <a:pt x="1" y="79"/>
                      </a:cubicBezTo>
                      <a:cubicBezTo>
                        <a:pt x="1" y="123"/>
                        <a:pt x="1788" y="158"/>
                        <a:pt x="3991" y="158"/>
                      </a:cubicBezTo>
                      <a:cubicBezTo>
                        <a:pt x="6193" y="158"/>
                        <a:pt x="7980" y="123"/>
                        <a:pt x="7980" y="79"/>
                      </a:cubicBezTo>
                      <a:cubicBezTo>
                        <a:pt x="7980" y="36"/>
                        <a:pt x="6193" y="0"/>
                        <a:pt x="399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2" name="Google Shape;1152;p42"/>
                <p:cNvSpPr/>
                <p:nvPr/>
              </p:nvSpPr>
              <p:spPr>
                <a:xfrm>
                  <a:off x="1907721" y="3521615"/>
                  <a:ext cx="112093" cy="2242"/>
                </a:xfrm>
                <a:custGeom>
                  <a:rect b="b" l="l" r="r" t="t"/>
                  <a:pathLst>
                    <a:path extrusionOk="0" h="154" w="7700">
                      <a:moveTo>
                        <a:pt x="3850" y="1"/>
                      </a:moveTo>
                      <a:cubicBezTo>
                        <a:pt x="1721" y="1"/>
                        <a:pt x="0" y="36"/>
                        <a:pt x="0" y="79"/>
                      </a:cubicBezTo>
                      <a:cubicBezTo>
                        <a:pt x="0" y="119"/>
                        <a:pt x="1721" y="154"/>
                        <a:pt x="3850" y="154"/>
                      </a:cubicBezTo>
                      <a:cubicBezTo>
                        <a:pt x="5974" y="154"/>
                        <a:pt x="7700" y="119"/>
                        <a:pt x="7700" y="79"/>
                      </a:cubicBezTo>
                      <a:cubicBezTo>
                        <a:pt x="7700" y="36"/>
                        <a:pt x="5974" y="1"/>
                        <a:pt x="38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Google Shape;1153;p42"/>
                <p:cNvSpPr/>
                <p:nvPr/>
              </p:nvSpPr>
              <p:spPr>
                <a:xfrm>
                  <a:off x="1911783" y="3666098"/>
                  <a:ext cx="110084" cy="2315"/>
                </a:xfrm>
                <a:custGeom>
                  <a:rect b="b" l="l" r="r" t="t"/>
                  <a:pathLst>
                    <a:path extrusionOk="0" h="159" w="7562">
                      <a:moveTo>
                        <a:pt x="3781" y="1"/>
                      </a:moveTo>
                      <a:cubicBezTo>
                        <a:pt x="1692" y="1"/>
                        <a:pt x="0" y="36"/>
                        <a:pt x="0" y="80"/>
                      </a:cubicBezTo>
                      <a:cubicBezTo>
                        <a:pt x="0" y="123"/>
                        <a:pt x="1692" y="158"/>
                        <a:pt x="3781" y="158"/>
                      </a:cubicBezTo>
                      <a:cubicBezTo>
                        <a:pt x="5865" y="158"/>
                        <a:pt x="7561" y="123"/>
                        <a:pt x="7561" y="80"/>
                      </a:cubicBezTo>
                      <a:cubicBezTo>
                        <a:pt x="7561" y="36"/>
                        <a:pt x="5865" y="1"/>
                        <a:pt x="378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42"/>
                <p:cNvSpPr/>
                <p:nvPr/>
              </p:nvSpPr>
              <p:spPr>
                <a:xfrm>
                  <a:off x="1921202" y="3687032"/>
                  <a:ext cx="93852" cy="2315"/>
                </a:xfrm>
                <a:custGeom>
                  <a:rect b="b" l="l" r="r" t="t"/>
                  <a:pathLst>
                    <a:path extrusionOk="0" h="159" w="6447">
                      <a:moveTo>
                        <a:pt x="3225" y="1"/>
                      </a:moveTo>
                      <a:cubicBezTo>
                        <a:pt x="1442" y="1"/>
                        <a:pt x="0" y="36"/>
                        <a:pt x="0" y="80"/>
                      </a:cubicBezTo>
                      <a:cubicBezTo>
                        <a:pt x="0" y="123"/>
                        <a:pt x="1442" y="158"/>
                        <a:pt x="3225" y="158"/>
                      </a:cubicBezTo>
                      <a:cubicBezTo>
                        <a:pt x="5004" y="158"/>
                        <a:pt x="6446" y="123"/>
                        <a:pt x="6446" y="80"/>
                      </a:cubicBezTo>
                      <a:cubicBezTo>
                        <a:pt x="6446" y="36"/>
                        <a:pt x="5004" y="1"/>
                        <a:pt x="322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55" name="Google Shape;1155;p42"/>
              <p:cNvGrpSpPr/>
              <p:nvPr/>
            </p:nvGrpSpPr>
            <p:grpSpPr>
              <a:xfrm>
                <a:off x="1114774" y="3680787"/>
                <a:ext cx="742127" cy="590438"/>
                <a:chOff x="1114774" y="3680787"/>
                <a:chExt cx="742127" cy="590438"/>
              </a:xfrm>
            </p:grpSpPr>
            <p:sp>
              <p:nvSpPr>
                <p:cNvPr id="1156" name="Google Shape;1156;p42"/>
                <p:cNvSpPr/>
                <p:nvPr/>
              </p:nvSpPr>
              <p:spPr>
                <a:xfrm>
                  <a:off x="1570526" y="4224480"/>
                  <a:ext cx="152927" cy="46744"/>
                </a:xfrm>
                <a:custGeom>
                  <a:rect b="b" l="l" r="r" t="t"/>
                  <a:pathLst>
                    <a:path extrusionOk="0" h="3211" w="10505">
                      <a:moveTo>
                        <a:pt x="5474" y="1"/>
                      </a:moveTo>
                      <a:cubicBezTo>
                        <a:pt x="5278" y="1"/>
                        <a:pt x="5075" y="5"/>
                        <a:pt x="4865" y="14"/>
                      </a:cubicBezTo>
                      <a:cubicBezTo>
                        <a:pt x="849" y="179"/>
                        <a:pt x="1" y="2504"/>
                        <a:pt x="359" y="2898"/>
                      </a:cubicBezTo>
                      <a:cubicBezTo>
                        <a:pt x="359" y="2898"/>
                        <a:pt x="4869" y="3211"/>
                        <a:pt x="7875" y="3211"/>
                      </a:cubicBezTo>
                      <a:cubicBezTo>
                        <a:pt x="9378" y="3211"/>
                        <a:pt x="10504" y="3132"/>
                        <a:pt x="10503" y="2898"/>
                      </a:cubicBezTo>
                      <a:cubicBezTo>
                        <a:pt x="10495" y="1395"/>
                        <a:pt x="9049" y="1"/>
                        <a:pt x="5474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7" name="Google Shape;1157;p42"/>
                <p:cNvSpPr/>
                <p:nvPr/>
              </p:nvSpPr>
              <p:spPr>
                <a:xfrm>
                  <a:off x="1253595" y="4125868"/>
                  <a:ext cx="265558" cy="140931"/>
                </a:xfrm>
                <a:custGeom>
                  <a:rect b="b" l="l" r="r" t="t"/>
                  <a:pathLst>
                    <a:path extrusionOk="0" h="9681" w="18242">
                      <a:moveTo>
                        <a:pt x="4139" y="0"/>
                      </a:moveTo>
                      <a:cubicBezTo>
                        <a:pt x="3994" y="844"/>
                        <a:pt x="0" y="9680"/>
                        <a:pt x="2578" y="9680"/>
                      </a:cubicBezTo>
                      <a:lnTo>
                        <a:pt x="15531" y="9680"/>
                      </a:lnTo>
                      <a:cubicBezTo>
                        <a:pt x="15531" y="9680"/>
                        <a:pt x="14194" y="8417"/>
                        <a:pt x="18241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8" name="Google Shape;1158;p42"/>
                <p:cNvSpPr/>
                <p:nvPr/>
              </p:nvSpPr>
              <p:spPr>
                <a:xfrm>
                  <a:off x="1114774" y="3680787"/>
                  <a:ext cx="729782" cy="466233"/>
                </a:xfrm>
                <a:custGeom>
                  <a:rect b="b" l="l" r="r" t="t"/>
                  <a:pathLst>
                    <a:path extrusionOk="0" h="32027" w="50131">
                      <a:moveTo>
                        <a:pt x="50130" y="1"/>
                      </a:moveTo>
                      <a:lnTo>
                        <a:pt x="5293" y="1085"/>
                      </a:lnTo>
                      <a:lnTo>
                        <a:pt x="0" y="32026"/>
                      </a:lnTo>
                      <a:lnTo>
                        <a:pt x="44654" y="32026"/>
                      </a:lnTo>
                      <a:lnTo>
                        <a:pt x="5013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9" name="Google Shape;1159;p42"/>
                <p:cNvSpPr/>
                <p:nvPr/>
              </p:nvSpPr>
              <p:spPr>
                <a:xfrm>
                  <a:off x="1148941" y="3714254"/>
                  <a:ext cx="665205" cy="406343"/>
                </a:xfrm>
                <a:custGeom>
                  <a:rect b="b" l="l" r="r" t="t"/>
                  <a:pathLst>
                    <a:path extrusionOk="0" h="27913" w="45695">
                      <a:moveTo>
                        <a:pt x="45695" y="1"/>
                      </a:moveTo>
                      <a:lnTo>
                        <a:pt x="4466" y="298"/>
                      </a:lnTo>
                      <a:lnTo>
                        <a:pt x="0" y="27913"/>
                      </a:lnTo>
                      <a:lnTo>
                        <a:pt x="40782" y="27913"/>
                      </a:lnTo>
                      <a:lnTo>
                        <a:pt x="4569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42"/>
                <p:cNvSpPr/>
                <p:nvPr/>
              </p:nvSpPr>
              <p:spPr>
                <a:xfrm>
                  <a:off x="1114774" y="3680787"/>
                  <a:ext cx="742127" cy="478505"/>
                </a:xfrm>
                <a:custGeom>
                  <a:rect b="b" l="l" r="r" t="t"/>
                  <a:pathLst>
                    <a:path extrusionOk="0" h="32870" w="50979">
                      <a:moveTo>
                        <a:pt x="50130" y="1"/>
                      </a:moveTo>
                      <a:lnTo>
                        <a:pt x="44654" y="32026"/>
                      </a:lnTo>
                      <a:lnTo>
                        <a:pt x="0" y="32026"/>
                      </a:lnTo>
                      <a:lnTo>
                        <a:pt x="1176" y="32869"/>
                      </a:lnTo>
                      <a:lnTo>
                        <a:pt x="45293" y="32869"/>
                      </a:lnTo>
                      <a:lnTo>
                        <a:pt x="50979" y="569"/>
                      </a:lnTo>
                      <a:lnTo>
                        <a:pt x="50130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42"/>
                <p:cNvSpPr/>
                <p:nvPr/>
              </p:nvSpPr>
              <p:spPr>
                <a:xfrm>
                  <a:off x="1208044" y="3714254"/>
                  <a:ext cx="606102" cy="40921"/>
                </a:xfrm>
                <a:custGeom>
                  <a:rect b="b" l="l" r="r" t="t"/>
                  <a:pathLst>
                    <a:path extrusionOk="0" h="2811" w="41635">
                      <a:moveTo>
                        <a:pt x="41635" y="1"/>
                      </a:moveTo>
                      <a:lnTo>
                        <a:pt x="406" y="298"/>
                      </a:lnTo>
                      <a:lnTo>
                        <a:pt x="0" y="2811"/>
                      </a:lnTo>
                      <a:cubicBezTo>
                        <a:pt x="13" y="2714"/>
                        <a:pt x="41167" y="2653"/>
                        <a:pt x="41167" y="2653"/>
                      </a:cubicBezTo>
                      <a:lnTo>
                        <a:pt x="41635" y="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42"/>
                <p:cNvSpPr/>
                <p:nvPr/>
              </p:nvSpPr>
              <p:spPr>
                <a:xfrm>
                  <a:off x="1649034" y="3849071"/>
                  <a:ext cx="90038" cy="236545"/>
                </a:xfrm>
                <a:custGeom>
                  <a:rect b="b" l="l" r="r" t="t"/>
                  <a:pathLst>
                    <a:path extrusionOk="0" h="16249" w="6185">
                      <a:moveTo>
                        <a:pt x="6066" y="0"/>
                      </a:moveTo>
                      <a:cubicBezTo>
                        <a:pt x="4974" y="4"/>
                        <a:pt x="3904" y="4"/>
                        <a:pt x="2881" y="4"/>
                      </a:cubicBezTo>
                      <a:lnTo>
                        <a:pt x="2815" y="4"/>
                      </a:lnTo>
                      <a:lnTo>
                        <a:pt x="2802" y="66"/>
                      </a:lnTo>
                      <a:cubicBezTo>
                        <a:pt x="1998" y="4655"/>
                        <a:pt x="1290" y="8693"/>
                        <a:pt x="783" y="11598"/>
                      </a:cubicBezTo>
                      <a:cubicBezTo>
                        <a:pt x="534" y="13032"/>
                        <a:pt x="338" y="14186"/>
                        <a:pt x="198" y="14990"/>
                      </a:cubicBezTo>
                      <a:cubicBezTo>
                        <a:pt x="132" y="15374"/>
                        <a:pt x="84" y="15680"/>
                        <a:pt x="45" y="15894"/>
                      </a:cubicBezTo>
                      <a:cubicBezTo>
                        <a:pt x="31" y="15991"/>
                        <a:pt x="19" y="16069"/>
                        <a:pt x="9" y="16130"/>
                      </a:cubicBezTo>
                      <a:cubicBezTo>
                        <a:pt x="1" y="16178"/>
                        <a:pt x="1" y="16205"/>
                        <a:pt x="1" y="16205"/>
                      </a:cubicBezTo>
                      <a:cubicBezTo>
                        <a:pt x="1" y="16205"/>
                        <a:pt x="9" y="16174"/>
                        <a:pt x="23" y="16118"/>
                      </a:cubicBezTo>
                      <a:cubicBezTo>
                        <a:pt x="31" y="16056"/>
                        <a:pt x="49" y="15977"/>
                        <a:pt x="67" y="15877"/>
                      </a:cubicBezTo>
                      <a:cubicBezTo>
                        <a:pt x="110" y="15658"/>
                        <a:pt x="167" y="15348"/>
                        <a:pt x="241" y="14954"/>
                      </a:cubicBezTo>
                      <a:cubicBezTo>
                        <a:pt x="394" y="14147"/>
                        <a:pt x="608" y="12993"/>
                        <a:pt x="870" y="11555"/>
                      </a:cubicBezTo>
                      <a:cubicBezTo>
                        <a:pt x="1396" y="8680"/>
                        <a:pt x="2118" y="4688"/>
                        <a:pt x="2944" y="157"/>
                      </a:cubicBezTo>
                      <a:lnTo>
                        <a:pt x="5997" y="157"/>
                      </a:lnTo>
                      <a:cubicBezTo>
                        <a:pt x="4794" y="6866"/>
                        <a:pt x="3733" y="12753"/>
                        <a:pt x="3123" y="16161"/>
                      </a:cubicBezTo>
                      <a:lnTo>
                        <a:pt x="3123" y="16161"/>
                      </a:lnTo>
                      <a:cubicBezTo>
                        <a:pt x="2152" y="16174"/>
                        <a:pt x="1380" y="16183"/>
                        <a:pt x="840" y="16187"/>
                      </a:cubicBezTo>
                      <a:cubicBezTo>
                        <a:pt x="578" y="16192"/>
                        <a:pt x="368" y="16196"/>
                        <a:pt x="219" y="16196"/>
                      </a:cubicBezTo>
                      <a:cubicBezTo>
                        <a:pt x="154" y="16200"/>
                        <a:pt x="102" y="16200"/>
                        <a:pt x="57" y="16200"/>
                      </a:cubicBezTo>
                      <a:cubicBezTo>
                        <a:pt x="23" y="16200"/>
                        <a:pt x="1" y="16205"/>
                        <a:pt x="1" y="16205"/>
                      </a:cubicBezTo>
                      <a:cubicBezTo>
                        <a:pt x="1" y="16205"/>
                        <a:pt x="14" y="16209"/>
                        <a:pt x="49" y="16209"/>
                      </a:cubicBezTo>
                      <a:cubicBezTo>
                        <a:pt x="93" y="16209"/>
                        <a:pt x="140" y="16209"/>
                        <a:pt x="202" y="16213"/>
                      </a:cubicBezTo>
                      <a:cubicBezTo>
                        <a:pt x="350" y="16213"/>
                        <a:pt x="551" y="16218"/>
                        <a:pt x="814" y="16222"/>
                      </a:cubicBezTo>
                      <a:cubicBezTo>
                        <a:pt x="1364" y="16227"/>
                        <a:pt x="2155" y="16235"/>
                        <a:pt x="3156" y="16249"/>
                      </a:cubicBezTo>
                      <a:lnTo>
                        <a:pt x="3191" y="16249"/>
                      </a:lnTo>
                      <a:lnTo>
                        <a:pt x="3200" y="16213"/>
                      </a:lnTo>
                      <a:cubicBezTo>
                        <a:pt x="3829" y="12796"/>
                        <a:pt x="4922" y="6857"/>
                        <a:pt x="6167" y="92"/>
                      </a:cubicBezTo>
                      <a:lnTo>
                        <a:pt x="6185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42"/>
                <p:cNvSpPr/>
                <p:nvPr/>
              </p:nvSpPr>
              <p:spPr>
                <a:xfrm>
                  <a:off x="1573525" y="3916312"/>
                  <a:ext cx="80750" cy="169362"/>
                </a:xfrm>
                <a:custGeom>
                  <a:rect b="b" l="l" r="r" t="t"/>
                  <a:pathLst>
                    <a:path extrusionOk="0" h="11634" w="5547">
                      <a:moveTo>
                        <a:pt x="2300" y="153"/>
                      </a:moveTo>
                      <a:cubicBezTo>
                        <a:pt x="3282" y="153"/>
                        <a:pt x="4307" y="153"/>
                        <a:pt x="5357" y="157"/>
                      </a:cubicBezTo>
                      <a:lnTo>
                        <a:pt x="5357" y="157"/>
                      </a:lnTo>
                      <a:cubicBezTo>
                        <a:pt x="4447" y="4793"/>
                        <a:pt x="3637" y="8906"/>
                        <a:pt x="3120" y="11538"/>
                      </a:cubicBezTo>
                      <a:lnTo>
                        <a:pt x="3120" y="11538"/>
                      </a:lnTo>
                      <a:cubicBezTo>
                        <a:pt x="2159" y="11551"/>
                        <a:pt x="1392" y="11560"/>
                        <a:pt x="849" y="11564"/>
                      </a:cubicBezTo>
                      <a:cubicBezTo>
                        <a:pt x="587" y="11568"/>
                        <a:pt x="381" y="11573"/>
                        <a:pt x="228" y="11577"/>
                      </a:cubicBezTo>
                      <a:cubicBezTo>
                        <a:pt x="83" y="11581"/>
                        <a:pt x="10" y="11581"/>
                        <a:pt x="5" y="11586"/>
                      </a:cubicBezTo>
                      <a:cubicBezTo>
                        <a:pt x="5" y="11586"/>
                        <a:pt x="14" y="11564"/>
                        <a:pt x="22" y="11525"/>
                      </a:cubicBezTo>
                      <a:cubicBezTo>
                        <a:pt x="31" y="11477"/>
                        <a:pt x="44" y="11420"/>
                        <a:pt x="57" y="11354"/>
                      </a:cubicBezTo>
                      <a:cubicBezTo>
                        <a:pt x="93" y="11192"/>
                        <a:pt x="141" y="10974"/>
                        <a:pt x="197" y="10698"/>
                      </a:cubicBezTo>
                      <a:cubicBezTo>
                        <a:pt x="315" y="10117"/>
                        <a:pt x="482" y="9300"/>
                        <a:pt x="686" y="8278"/>
                      </a:cubicBezTo>
                      <a:cubicBezTo>
                        <a:pt x="1095" y="6237"/>
                        <a:pt x="1659" y="3396"/>
                        <a:pt x="2300" y="153"/>
                      </a:cubicBezTo>
                      <a:close/>
                      <a:moveTo>
                        <a:pt x="2177" y="0"/>
                      </a:moveTo>
                      <a:lnTo>
                        <a:pt x="2164" y="62"/>
                      </a:lnTo>
                      <a:cubicBezTo>
                        <a:pt x="1539" y="3361"/>
                        <a:pt x="993" y="6245"/>
                        <a:pt x="599" y="8322"/>
                      </a:cubicBezTo>
                      <a:cubicBezTo>
                        <a:pt x="411" y="9335"/>
                        <a:pt x="258" y="10152"/>
                        <a:pt x="153" y="10729"/>
                      </a:cubicBezTo>
                      <a:cubicBezTo>
                        <a:pt x="105" y="11000"/>
                        <a:pt x="66" y="11214"/>
                        <a:pt x="40" y="11372"/>
                      </a:cubicBezTo>
                      <a:cubicBezTo>
                        <a:pt x="15" y="11512"/>
                        <a:pt x="1" y="11586"/>
                        <a:pt x="4" y="11586"/>
                      </a:cubicBezTo>
                      <a:cubicBezTo>
                        <a:pt x="4" y="11586"/>
                        <a:pt x="4" y="11586"/>
                        <a:pt x="5" y="11586"/>
                      </a:cubicBezTo>
                      <a:lnTo>
                        <a:pt x="5" y="11586"/>
                      </a:lnTo>
                      <a:cubicBezTo>
                        <a:pt x="0" y="11590"/>
                        <a:pt x="71" y="11590"/>
                        <a:pt x="206" y="11594"/>
                      </a:cubicBezTo>
                      <a:cubicBezTo>
                        <a:pt x="359" y="11599"/>
                        <a:pt x="560" y="11599"/>
                        <a:pt x="817" y="11608"/>
                      </a:cubicBezTo>
                      <a:cubicBezTo>
                        <a:pt x="1377" y="11612"/>
                        <a:pt x="2168" y="11620"/>
                        <a:pt x="3160" y="11634"/>
                      </a:cubicBezTo>
                      <a:lnTo>
                        <a:pt x="3199" y="11634"/>
                      </a:lnTo>
                      <a:lnTo>
                        <a:pt x="3209" y="11594"/>
                      </a:lnTo>
                      <a:cubicBezTo>
                        <a:pt x="3741" y="8951"/>
                        <a:pt x="4581" y="4786"/>
                        <a:pt x="5529" y="93"/>
                      </a:cubicBezTo>
                      <a:lnTo>
                        <a:pt x="5547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42"/>
                <p:cNvSpPr/>
                <p:nvPr/>
              </p:nvSpPr>
              <p:spPr>
                <a:xfrm>
                  <a:off x="1498146" y="3794291"/>
                  <a:ext cx="100199" cy="291266"/>
                </a:xfrm>
                <a:custGeom>
                  <a:rect b="b" l="l" r="r" t="t"/>
                  <a:pathLst>
                    <a:path extrusionOk="0" h="20008" w="6883">
                      <a:moveTo>
                        <a:pt x="6696" y="158"/>
                      </a:moveTo>
                      <a:cubicBezTo>
                        <a:pt x="5142" y="8650"/>
                        <a:pt x="3807" y="16058"/>
                        <a:pt x="3126" y="19929"/>
                      </a:cubicBezTo>
                      <a:lnTo>
                        <a:pt x="3126" y="19929"/>
                      </a:lnTo>
                      <a:cubicBezTo>
                        <a:pt x="2135" y="19937"/>
                        <a:pt x="1358" y="19946"/>
                        <a:pt x="826" y="19950"/>
                      </a:cubicBezTo>
                      <a:cubicBezTo>
                        <a:pt x="563" y="19955"/>
                        <a:pt x="358" y="19959"/>
                        <a:pt x="214" y="19959"/>
                      </a:cubicBezTo>
                      <a:cubicBezTo>
                        <a:pt x="77" y="19963"/>
                        <a:pt x="3" y="19968"/>
                        <a:pt x="0" y="19968"/>
                      </a:cubicBezTo>
                      <a:lnTo>
                        <a:pt x="0" y="19968"/>
                      </a:lnTo>
                      <a:cubicBezTo>
                        <a:pt x="4" y="19967"/>
                        <a:pt x="9" y="19933"/>
                        <a:pt x="26" y="19863"/>
                      </a:cubicBezTo>
                      <a:cubicBezTo>
                        <a:pt x="39" y="19788"/>
                        <a:pt x="57" y="19693"/>
                        <a:pt x="83" y="19566"/>
                      </a:cubicBezTo>
                      <a:cubicBezTo>
                        <a:pt x="131" y="19294"/>
                        <a:pt x="206" y="18915"/>
                        <a:pt x="297" y="18425"/>
                      </a:cubicBezTo>
                      <a:cubicBezTo>
                        <a:pt x="481" y="17428"/>
                        <a:pt x="747" y="16000"/>
                        <a:pt x="1075" y="14217"/>
                      </a:cubicBezTo>
                      <a:cubicBezTo>
                        <a:pt x="1724" y="10669"/>
                        <a:pt x="2624" y="5738"/>
                        <a:pt x="3641" y="158"/>
                      </a:cubicBezTo>
                      <a:close/>
                      <a:moveTo>
                        <a:pt x="6765" y="1"/>
                      </a:moveTo>
                      <a:cubicBezTo>
                        <a:pt x="5672" y="1"/>
                        <a:pt x="4597" y="1"/>
                        <a:pt x="3579" y="5"/>
                      </a:cubicBezTo>
                      <a:lnTo>
                        <a:pt x="3514" y="5"/>
                      </a:lnTo>
                      <a:lnTo>
                        <a:pt x="3500" y="66"/>
                      </a:lnTo>
                      <a:cubicBezTo>
                        <a:pt x="2504" y="5699"/>
                        <a:pt x="1622" y="10681"/>
                        <a:pt x="983" y="14265"/>
                      </a:cubicBezTo>
                      <a:cubicBezTo>
                        <a:pt x="673" y="16039"/>
                        <a:pt x="424" y="17464"/>
                        <a:pt x="253" y="18460"/>
                      </a:cubicBezTo>
                      <a:cubicBezTo>
                        <a:pt x="170" y="18941"/>
                        <a:pt x="105" y="19316"/>
                        <a:pt x="61" y="19583"/>
                      </a:cubicBezTo>
                      <a:cubicBezTo>
                        <a:pt x="39" y="19705"/>
                        <a:pt x="26" y="19802"/>
                        <a:pt x="13" y="19871"/>
                      </a:cubicBezTo>
                      <a:cubicBezTo>
                        <a:pt x="4" y="19937"/>
                        <a:pt x="0" y="19968"/>
                        <a:pt x="0" y="19968"/>
                      </a:cubicBezTo>
                      <a:cubicBezTo>
                        <a:pt x="0" y="19968"/>
                        <a:pt x="65" y="19972"/>
                        <a:pt x="201" y="19976"/>
                      </a:cubicBezTo>
                      <a:cubicBezTo>
                        <a:pt x="341" y="19976"/>
                        <a:pt x="541" y="19981"/>
                        <a:pt x="799" y="19985"/>
                      </a:cubicBezTo>
                      <a:cubicBezTo>
                        <a:pt x="1346" y="19990"/>
                        <a:pt x="2137" y="19998"/>
                        <a:pt x="3155" y="20008"/>
                      </a:cubicBezTo>
                      <a:lnTo>
                        <a:pt x="3190" y="20008"/>
                      </a:lnTo>
                      <a:lnTo>
                        <a:pt x="3195" y="19976"/>
                      </a:lnTo>
                      <a:cubicBezTo>
                        <a:pt x="3924" y="16105"/>
                        <a:pt x="5301" y="8649"/>
                        <a:pt x="6866" y="92"/>
                      </a:cubicBezTo>
                      <a:lnTo>
                        <a:pt x="6883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42"/>
                <p:cNvSpPr/>
                <p:nvPr/>
              </p:nvSpPr>
              <p:spPr>
                <a:xfrm>
                  <a:off x="1422622" y="3964410"/>
                  <a:ext cx="69934" cy="121337"/>
                </a:xfrm>
                <a:custGeom>
                  <a:rect b="b" l="l" r="r" t="t"/>
                  <a:pathLst>
                    <a:path extrusionOk="0" h="8335" w="4804">
                      <a:moveTo>
                        <a:pt x="1558" y="153"/>
                      </a:moveTo>
                      <a:lnTo>
                        <a:pt x="1558" y="153"/>
                      </a:lnTo>
                      <a:cubicBezTo>
                        <a:pt x="2517" y="153"/>
                        <a:pt x="3548" y="157"/>
                        <a:pt x="4616" y="157"/>
                      </a:cubicBezTo>
                      <a:lnTo>
                        <a:pt x="4616" y="157"/>
                      </a:lnTo>
                      <a:cubicBezTo>
                        <a:pt x="4029" y="3332"/>
                        <a:pt x="3496" y="6193"/>
                        <a:pt x="3115" y="8230"/>
                      </a:cubicBezTo>
                      <a:lnTo>
                        <a:pt x="3115" y="8230"/>
                      </a:lnTo>
                      <a:cubicBezTo>
                        <a:pt x="2175" y="8243"/>
                        <a:pt x="1412" y="8251"/>
                        <a:pt x="866" y="8260"/>
                      </a:cubicBezTo>
                      <a:cubicBezTo>
                        <a:pt x="604" y="8264"/>
                        <a:pt x="394" y="8269"/>
                        <a:pt x="232" y="8273"/>
                      </a:cubicBezTo>
                      <a:cubicBezTo>
                        <a:pt x="88" y="8273"/>
                        <a:pt x="9" y="8277"/>
                        <a:pt x="5" y="8282"/>
                      </a:cubicBezTo>
                      <a:cubicBezTo>
                        <a:pt x="9" y="8277"/>
                        <a:pt x="23" y="8221"/>
                        <a:pt x="45" y="8116"/>
                      </a:cubicBezTo>
                      <a:cubicBezTo>
                        <a:pt x="71" y="7997"/>
                        <a:pt x="101" y="7844"/>
                        <a:pt x="136" y="7652"/>
                      </a:cubicBezTo>
                      <a:cubicBezTo>
                        <a:pt x="219" y="7237"/>
                        <a:pt x="333" y="6660"/>
                        <a:pt x="473" y="5940"/>
                      </a:cubicBezTo>
                      <a:cubicBezTo>
                        <a:pt x="745" y="4488"/>
                        <a:pt x="1122" y="2478"/>
                        <a:pt x="1558" y="153"/>
                      </a:cubicBezTo>
                      <a:close/>
                      <a:moveTo>
                        <a:pt x="4686" y="0"/>
                      </a:moveTo>
                      <a:cubicBezTo>
                        <a:pt x="3571" y="0"/>
                        <a:pt x="2496" y="4"/>
                        <a:pt x="1499" y="4"/>
                      </a:cubicBezTo>
                      <a:lnTo>
                        <a:pt x="1434" y="4"/>
                      </a:lnTo>
                      <a:lnTo>
                        <a:pt x="1425" y="66"/>
                      </a:lnTo>
                      <a:cubicBezTo>
                        <a:pt x="1005" y="2443"/>
                        <a:pt x="648" y="4502"/>
                        <a:pt x="386" y="5983"/>
                      </a:cubicBezTo>
                      <a:cubicBezTo>
                        <a:pt x="263" y="6696"/>
                        <a:pt x="166" y="7267"/>
                        <a:pt x="97" y="7683"/>
                      </a:cubicBezTo>
                      <a:cubicBezTo>
                        <a:pt x="66" y="7866"/>
                        <a:pt x="45" y="8015"/>
                        <a:pt x="23" y="8133"/>
                      </a:cubicBezTo>
                      <a:cubicBezTo>
                        <a:pt x="10" y="8230"/>
                        <a:pt x="1" y="8282"/>
                        <a:pt x="4" y="8282"/>
                      </a:cubicBezTo>
                      <a:cubicBezTo>
                        <a:pt x="5" y="8282"/>
                        <a:pt x="5" y="8282"/>
                        <a:pt x="5" y="8282"/>
                      </a:cubicBezTo>
                      <a:lnTo>
                        <a:pt x="5" y="8282"/>
                      </a:lnTo>
                      <a:cubicBezTo>
                        <a:pt x="1" y="8286"/>
                        <a:pt x="71" y="8286"/>
                        <a:pt x="210" y="8290"/>
                      </a:cubicBezTo>
                      <a:cubicBezTo>
                        <a:pt x="368" y="8295"/>
                        <a:pt x="573" y="8299"/>
                        <a:pt x="831" y="8304"/>
                      </a:cubicBezTo>
                      <a:cubicBezTo>
                        <a:pt x="1395" y="8312"/>
                        <a:pt x="2185" y="8322"/>
                        <a:pt x="3160" y="8334"/>
                      </a:cubicBezTo>
                      <a:lnTo>
                        <a:pt x="3204" y="8334"/>
                      </a:lnTo>
                      <a:lnTo>
                        <a:pt x="3212" y="8290"/>
                      </a:lnTo>
                      <a:cubicBezTo>
                        <a:pt x="3606" y="6236"/>
                        <a:pt x="4166" y="3326"/>
                        <a:pt x="4785" y="92"/>
                      </a:cubicBezTo>
                      <a:lnTo>
                        <a:pt x="4803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6" name="Google Shape;1166;p42"/>
                <p:cNvSpPr/>
                <p:nvPr/>
              </p:nvSpPr>
              <p:spPr>
                <a:xfrm>
                  <a:off x="1347228" y="3887052"/>
                  <a:ext cx="81697" cy="198564"/>
                </a:xfrm>
                <a:custGeom>
                  <a:rect b="b" l="l" r="r" t="t"/>
                  <a:pathLst>
                    <a:path extrusionOk="0" h="13640" w="5612">
                      <a:moveTo>
                        <a:pt x="5494" y="1"/>
                      </a:moveTo>
                      <a:cubicBezTo>
                        <a:pt x="4401" y="1"/>
                        <a:pt x="3336" y="1"/>
                        <a:pt x="2308" y="5"/>
                      </a:cubicBezTo>
                      <a:lnTo>
                        <a:pt x="2243" y="5"/>
                      </a:lnTo>
                      <a:lnTo>
                        <a:pt x="2229" y="66"/>
                      </a:lnTo>
                      <a:cubicBezTo>
                        <a:pt x="1587" y="3924"/>
                        <a:pt x="1023" y="7311"/>
                        <a:pt x="617" y="9745"/>
                      </a:cubicBezTo>
                      <a:cubicBezTo>
                        <a:pt x="420" y="10943"/>
                        <a:pt x="268" y="11909"/>
                        <a:pt x="154" y="12581"/>
                      </a:cubicBezTo>
                      <a:cubicBezTo>
                        <a:pt x="105" y="12906"/>
                        <a:pt x="67" y="13154"/>
                        <a:pt x="36" y="13338"/>
                      </a:cubicBezTo>
                      <a:cubicBezTo>
                        <a:pt x="27" y="13416"/>
                        <a:pt x="14" y="13482"/>
                        <a:pt x="10" y="13535"/>
                      </a:cubicBezTo>
                      <a:cubicBezTo>
                        <a:pt x="1" y="13574"/>
                        <a:pt x="1" y="13596"/>
                        <a:pt x="1" y="13596"/>
                      </a:cubicBezTo>
                      <a:cubicBezTo>
                        <a:pt x="6" y="13596"/>
                        <a:pt x="10" y="13569"/>
                        <a:pt x="18" y="13525"/>
                      </a:cubicBezTo>
                      <a:cubicBezTo>
                        <a:pt x="32" y="13469"/>
                        <a:pt x="40" y="13404"/>
                        <a:pt x="58" y="13321"/>
                      </a:cubicBezTo>
                      <a:cubicBezTo>
                        <a:pt x="93" y="13137"/>
                        <a:pt x="141" y="12879"/>
                        <a:pt x="198" y="12551"/>
                      </a:cubicBezTo>
                      <a:cubicBezTo>
                        <a:pt x="320" y="11873"/>
                        <a:pt x="490" y="10903"/>
                        <a:pt x="709" y="9702"/>
                      </a:cubicBezTo>
                      <a:cubicBezTo>
                        <a:pt x="1126" y="7299"/>
                        <a:pt x="1708" y="3959"/>
                        <a:pt x="2371" y="158"/>
                      </a:cubicBezTo>
                      <a:lnTo>
                        <a:pt x="5426" y="158"/>
                      </a:lnTo>
                      <a:cubicBezTo>
                        <a:pt x="4475" y="5679"/>
                        <a:pt x="3636" y="10558"/>
                        <a:pt x="3119" y="13552"/>
                      </a:cubicBezTo>
                      <a:lnTo>
                        <a:pt x="3119" y="13552"/>
                      </a:lnTo>
                      <a:cubicBezTo>
                        <a:pt x="2153" y="13561"/>
                        <a:pt x="1388" y="13570"/>
                        <a:pt x="845" y="13578"/>
                      </a:cubicBezTo>
                      <a:cubicBezTo>
                        <a:pt x="583" y="13583"/>
                        <a:pt x="377" y="13583"/>
                        <a:pt x="224" y="13587"/>
                      </a:cubicBezTo>
                      <a:cubicBezTo>
                        <a:pt x="158" y="13587"/>
                        <a:pt x="105" y="13591"/>
                        <a:pt x="62" y="13591"/>
                      </a:cubicBezTo>
                      <a:cubicBezTo>
                        <a:pt x="23" y="13591"/>
                        <a:pt x="6" y="13596"/>
                        <a:pt x="1" y="13596"/>
                      </a:cubicBezTo>
                      <a:cubicBezTo>
                        <a:pt x="1" y="13600"/>
                        <a:pt x="67" y="13600"/>
                        <a:pt x="206" y="13604"/>
                      </a:cubicBezTo>
                      <a:cubicBezTo>
                        <a:pt x="355" y="13604"/>
                        <a:pt x="556" y="13609"/>
                        <a:pt x="819" y="13613"/>
                      </a:cubicBezTo>
                      <a:cubicBezTo>
                        <a:pt x="1369" y="13622"/>
                        <a:pt x="2160" y="13630"/>
                        <a:pt x="3157" y="13640"/>
                      </a:cubicBezTo>
                      <a:lnTo>
                        <a:pt x="3195" y="13640"/>
                      </a:lnTo>
                      <a:lnTo>
                        <a:pt x="3205" y="13604"/>
                      </a:lnTo>
                      <a:cubicBezTo>
                        <a:pt x="3733" y="10598"/>
                        <a:pt x="4607" y="5669"/>
                        <a:pt x="5595" y="92"/>
                      </a:cubicBezTo>
                      <a:lnTo>
                        <a:pt x="5612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7" name="Google Shape;1167;p42"/>
                <p:cNvSpPr/>
                <p:nvPr/>
              </p:nvSpPr>
              <p:spPr>
                <a:xfrm>
                  <a:off x="1271791" y="3818850"/>
                  <a:ext cx="94915" cy="266708"/>
                </a:xfrm>
                <a:custGeom>
                  <a:rect b="b" l="l" r="r" t="t"/>
                  <a:pathLst>
                    <a:path extrusionOk="0" h="18321" w="6520">
                      <a:moveTo>
                        <a:pt x="6402" y="1"/>
                      </a:moveTo>
                      <a:cubicBezTo>
                        <a:pt x="5309" y="1"/>
                        <a:pt x="4234" y="1"/>
                        <a:pt x="3212" y="5"/>
                      </a:cubicBezTo>
                      <a:lnTo>
                        <a:pt x="3147" y="5"/>
                      </a:lnTo>
                      <a:lnTo>
                        <a:pt x="3137" y="66"/>
                      </a:lnTo>
                      <a:cubicBezTo>
                        <a:pt x="2242" y="5231"/>
                        <a:pt x="1451" y="9789"/>
                        <a:pt x="878" y="13067"/>
                      </a:cubicBezTo>
                      <a:cubicBezTo>
                        <a:pt x="603" y="14688"/>
                        <a:pt x="380" y="15995"/>
                        <a:pt x="227" y="16905"/>
                      </a:cubicBezTo>
                      <a:cubicBezTo>
                        <a:pt x="153" y="17341"/>
                        <a:pt x="96" y="17686"/>
                        <a:pt x="53" y="17931"/>
                      </a:cubicBezTo>
                      <a:cubicBezTo>
                        <a:pt x="35" y="18040"/>
                        <a:pt x="22" y="18128"/>
                        <a:pt x="13" y="18194"/>
                      </a:cubicBezTo>
                      <a:cubicBezTo>
                        <a:pt x="4" y="18254"/>
                        <a:pt x="0" y="18281"/>
                        <a:pt x="0" y="18281"/>
                      </a:cubicBezTo>
                      <a:cubicBezTo>
                        <a:pt x="4" y="18281"/>
                        <a:pt x="9" y="18246"/>
                        <a:pt x="22" y="18184"/>
                      </a:cubicBezTo>
                      <a:cubicBezTo>
                        <a:pt x="35" y="18115"/>
                        <a:pt x="53" y="18027"/>
                        <a:pt x="75" y="17914"/>
                      </a:cubicBezTo>
                      <a:cubicBezTo>
                        <a:pt x="122" y="17665"/>
                        <a:pt x="188" y="17315"/>
                        <a:pt x="271" y="16869"/>
                      </a:cubicBezTo>
                      <a:cubicBezTo>
                        <a:pt x="437" y="15961"/>
                        <a:pt x="673" y="14650"/>
                        <a:pt x="970" y="13024"/>
                      </a:cubicBezTo>
                      <a:cubicBezTo>
                        <a:pt x="1553" y="9777"/>
                        <a:pt x="2362" y="5266"/>
                        <a:pt x="3279" y="158"/>
                      </a:cubicBezTo>
                      <a:lnTo>
                        <a:pt x="6333" y="158"/>
                      </a:lnTo>
                      <a:cubicBezTo>
                        <a:pt x="4950" y="7855"/>
                        <a:pt x="3758" y="14587"/>
                        <a:pt x="3122" y="18242"/>
                      </a:cubicBezTo>
                      <a:lnTo>
                        <a:pt x="3122" y="18242"/>
                      </a:lnTo>
                      <a:cubicBezTo>
                        <a:pt x="2137" y="18250"/>
                        <a:pt x="1366" y="18259"/>
                        <a:pt x="830" y="18263"/>
                      </a:cubicBezTo>
                      <a:cubicBezTo>
                        <a:pt x="568" y="18268"/>
                        <a:pt x="363" y="18272"/>
                        <a:pt x="218" y="18272"/>
                      </a:cubicBezTo>
                      <a:cubicBezTo>
                        <a:pt x="153" y="18276"/>
                        <a:pt x="101" y="18276"/>
                        <a:pt x="57" y="18276"/>
                      </a:cubicBezTo>
                      <a:cubicBezTo>
                        <a:pt x="22" y="18276"/>
                        <a:pt x="4" y="18281"/>
                        <a:pt x="0" y="18281"/>
                      </a:cubicBezTo>
                      <a:cubicBezTo>
                        <a:pt x="0" y="18281"/>
                        <a:pt x="17" y="18281"/>
                        <a:pt x="49" y="18285"/>
                      </a:cubicBezTo>
                      <a:cubicBezTo>
                        <a:pt x="92" y="18285"/>
                        <a:pt x="140" y="18285"/>
                        <a:pt x="201" y="18289"/>
                      </a:cubicBezTo>
                      <a:cubicBezTo>
                        <a:pt x="345" y="18289"/>
                        <a:pt x="547" y="18294"/>
                        <a:pt x="804" y="18298"/>
                      </a:cubicBezTo>
                      <a:cubicBezTo>
                        <a:pt x="1354" y="18303"/>
                        <a:pt x="2146" y="18311"/>
                        <a:pt x="3155" y="18321"/>
                      </a:cubicBezTo>
                      <a:lnTo>
                        <a:pt x="3190" y="18321"/>
                      </a:lnTo>
                      <a:lnTo>
                        <a:pt x="3195" y="18289"/>
                      </a:lnTo>
                      <a:cubicBezTo>
                        <a:pt x="3877" y="14632"/>
                        <a:pt x="5109" y="7849"/>
                        <a:pt x="6503" y="92"/>
                      </a:cubicBezTo>
                      <a:lnTo>
                        <a:pt x="6520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8" name="Google Shape;1168;p42"/>
                <p:cNvSpPr/>
                <p:nvPr/>
              </p:nvSpPr>
              <p:spPr>
                <a:xfrm>
                  <a:off x="1228017" y="3731185"/>
                  <a:ext cx="11020" cy="11020"/>
                </a:xfrm>
                <a:custGeom>
                  <a:rect b="b" l="l" r="r" t="t"/>
                  <a:pathLst>
                    <a:path extrusionOk="0" h="757" w="757">
                      <a:moveTo>
                        <a:pt x="376" y="0"/>
                      </a:moveTo>
                      <a:cubicBezTo>
                        <a:pt x="166" y="0"/>
                        <a:pt x="0" y="171"/>
                        <a:pt x="0" y="377"/>
                      </a:cubicBezTo>
                      <a:cubicBezTo>
                        <a:pt x="0" y="586"/>
                        <a:pt x="166" y="756"/>
                        <a:pt x="376" y="756"/>
                      </a:cubicBezTo>
                      <a:cubicBezTo>
                        <a:pt x="586" y="756"/>
                        <a:pt x="756" y="586"/>
                        <a:pt x="756" y="377"/>
                      </a:cubicBezTo>
                      <a:cubicBezTo>
                        <a:pt x="756" y="171"/>
                        <a:pt x="586" y="0"/>
                        <a:pt x="37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9" name="Google Shape;1169;p42"/>
                <p:cNvSpPr/>
                <p:nvPr/>
              </p:nvSpPr>
              <p:spPr>
                <a:xfrm>
                  <a:off x="1255050" y="3731185"/>
                  <a:ext cx="11020" cy="11020"/>
                </a:xfrm>
                <a:custGeom>
                  <a:rect b="b" l="l" r="r" t="t"/>
                  <a:pathLst>
                    <a:path extrusionOk="0" h="757" w="757">
                      <a:moveTo>
                        <a:pt x="376" y="0"/>
                      </a:moveTo>
                      <a:cubicBezTo>
                        <a:pt x="166" y="0"/>
                        <a:pt x="1" y="171"/>
                        <a:pt x="1" y="377"/>
                      </a:cubicBezTo>
                      <a:cubicBezTo>
                        <a:pt x="1" y="586"/>
                        <a:pt x="166" y="756"/>
                        <a:pt x="376" y="756"/>
                      </a:cubicBezTo>
                      <a:cubicBezTo>
                        <a:pt x="586" y="756"/>
                        <a:pt x="757" y="586"/>
                        <a:pt x="757" y="377"/>
                      </a:cubicBezTo>
                      <a:cubicBezTo>
                        <a:pt x="757" y="171"/>
                        <a:pt x="586" y="0"/>
                        <a:pt x="37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0" name="Google Shape;1170;p42"/>
                <p:cNvSpPr/>
                <p:nvPr/>
              </p:nvSpPr>
              <p:spPr>
                <a:xfrm>
                  <a:off x="1282098" y="3731185"/>
                  <a:ext cx="11020" cy="11020"/>
                </a:xfrm>
                <a:custGeom>
                  <a:rect b="b" l="l" r="r" t="t"/>
                  <a:pathLst>
                    <a:path extrusionOk="0" h="757" w="757">
                      <a:moveTo>
                        <a:pt x="376" y="0"/>
                      </a:moveTo>
                      <a:cubicBezTo>
                        <a:pt x="166" y="0"/>
                        <a:pt x="0" y="171"/>
                        <a:pt x="0" y="377"/>
                      </a:cubicBezTo>
                      <a:cubicBezTo>
                        <a:pt x="0" y="586"/>
                        <a:pt x="166" y="756"/>
                        <a:pt x="376" y="756"/>
                      </a:cubicBezTo>
                      <a:cubicBezTo>
                        <a:pt x="586" y="756"/>
                        <a:pt x="756" y="586"/>
                        <a:pt x="756" y="377"/>
                      </a:cubicBezTo>
                      <a:cubicBezTo>
                        <a:pt x="756" y="171"/>
                        <a:pt x="586" y="0"/>
                        <a:pt x="37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1" name="Google Shape;1171;p42"/>
                <p:cNvSpPr/>
                <p:nvPr/>
              </p:nvSpPr>
              <p:spPr>
                <a:xfrm>
                  <a:off x="1196325" y="3906515"/>
                  <a:ext cx="79804" cy="179159"/>
                </a:xfrm>
                <a:custGeom>
                  <a:rect b="b" l="l" r="r" t="t"/>
                  <a:pathLst>
                    <a:path extrusionOk="0" h="12307" w="5482">
                      <a:moveTo>
                        <a:pt x="5364" y="1"/>
                      </a:moveTo>
                      <a:cubicBezTo>
                        <a:pt x="4271" y="1"/>
                        <a:pt x="3204" y="1"/>
                        <a:pt x="2177" y="5"/>
                      </a:cubicBezTo>
                      <a:lnTo>
                        <a:pt x="2112" y="5"/>
                      </a:lnTo>
                      <a:lnTo>
                        <a:pt x="2103" y="66"/>
                      </a:lnTo>
                      <a:cubicBezTo>
                        <a:pt x="1496" y="3549"/>
                        <a:pt x="963" y="6603"/>
                        <a:pt x="578" y="8798"/>
                      </a:cubicBezTo>
                      <a:cubicBezTo>
                        <a:pt x="398" y="9877"/>
                        <a:pt x="251" y="10742"/>
                        <a:pt x="146" y="11349"/>
                      </a:cubicBezTo>
                      <a:cubicBezTo>
                        <a:pt x="97" y="11638"/>
                        <a:pt x="62" y="11861"/>
                        <a:pt x="36" y="12027"/>
                      </a:cubicBezTo>
                      <a:cubicBezTo>
                        <a:pt x="11" y="12176"/>
                        <a:pt x="2" y="12255"/>
                        <a:pt x="1" y="12259"/>
                      </a:cubicBezTo>
                      <a:lnTo>
                        <a:pt x="1" y="12259"/>
                      </a:lnTo>
                      <a:cubicBezTo>
                        <a:pt x="5" y="12258"/>
                        <a:pt x="9" y="12236"/>
                        <a:pt x="19" y="12194"/>
                      </a:cubicBezTo>
                      <a:cubicBezTo>
                        <a:pt x="27" y="12145"/>
                        <a:pt x="41" y="12084"/>
                        <a:pt x="58" y="12014"/>
                      </a:cubicBezTo>
                      <a:cubicBezTo>
                        <a:pt x="88" y="11843"/>
                        <a:pt x="132" y="11612"/>
                        <a:pt x="189" y="11319"/>
                      </a:cubicBezTo>
                      <a:cubicBezTo>
                        <a:pt x="303" y="10707"/>
                        <a:pt x="465" y="9838"/>
                        <a:pt x="670" y="8753"/>
                      </a:cubicBezTo>
                      <a:cubicBezTo>
                        <a:pt x="1065" y="6591"/>
                        <a:pt x="1611" y="3588"/>
                        <a:pt x="2240" y="158"/>
                      </a:cubicBezTo>
                      <a:lnTo>
                        <a:pt x="5295" y="158"/>
                      </a:lnTo>
                      <a:cubicBezTo>
                        <a:pt x="4405" y="5087"/>
                        <a:pt x="3615" y="9459"/>
                        <a:pt x="3120" y="12211"/>
                      </a:cubicBezTo>
                      <a:lnTo>
                        <a:pt x="3120" y="12211"/>
                      </a:lnTo>
                      <a:cubicBezTo>
                        <a:pt x="2155" y="12224"/>
                        <a:pt x="1387" y="12233"/>
                        <a:pt x="848" y="12237"/>
                      </a:cubicBezTo>
                      <a:cubicBezTo>
                        <a:pt x="582" y="12241"/>
                        <a:pt x="376" y="12246"/>
                        <a:pt x="224" y="12250"/>
                      </a:cubicBezTo>
                      <a:cubicBezTo>
                        <a:pt x="158" y="12250"/>
                        <a:pt x="106" y="12254"/>
                        <a:pt x="62" y="12254"/>
                      </a:cubicBezTo>
                      <a:cubicBezTo>
                        <a:pt x="23" y="12254"/>
                        <a:pt x="5" y="12259"/>
                        <a:pt x="1" y="12259"/>
                      </a:cubicBezTo>
                      <a:lnTo>
                        <a:pt x="1" y="12259"/>
                      </a:lnTo>
                      <a:cubicBezTo>
                        <a:pt x="1" y="12259"/>
                        <a:pt x="1" y="12259"/>
                        <a:pt x="1" y="12259"/>
                      </a:cubicBezTo>
                      <a:lnTo>
                        <a:pt x="1" y="12259"/>
                      </a:lnTo>
                      <a:cubicBezTo>
                        <a:pt x="1" y="12259"/>
                        <a:pt x="1" y="12259"/>
                        <a:pt x="1" y="12259"/>
                      </a:cubicBezTo>
                      <a:cubicBezTo>
                        <a:pt x="1" y="12259"/>
                        <a:pt x="1" y="12259"/>
                        <a:pt x="1" y="12259"/>
                      </a:cubicBezTo>
                      <a:lnTo>
                        <a:pt x="1" y="12259"/>
                      </a:lnTo>
                      <a:cubicBezTo>
                        <a:pt x="1" y="12259"/>
                        <a:pt x="1" y="12259"/>
                        <a:pt x="1" y="12259"/>
                      </a:cubicBezTo>
                      <a:lnTo>
                        <a:pt x="1" y="12259"/>
                      </a:lnTo>
                      <a:cubicBezTo>
                        <a:pt x="1" y="12259"/>
                        <a:pt x="1" y="12259"/>
                        <a:pt x="1" y="12259"/>
                      </a:cubicBezTo>
                      <a:lnTo>
                        <a:pt x="1" y="12259"/>
                      </a:lnTo>
                      <a:cubicBezTo>
                        <a:pt x="1" y="12259"/>
                        <a:pt x="1" y="12259"/>
                        <a:pt x="1" y="12259"/>
                      </a:cubicBezTo>
                      <a:cubicBezTo>
                        <a:pt x="1" y="12259"/>
                        <a:pt x="1" y="12259"/>
                        <a:pt x="1" y="12259"/>
                      </a:cubicBezTo>
                      <a:lnTo>
                        <a:pt x="1" y="12259"/>
                      </a:lnTo>
                      <a:cubicBezTo>
                        <a:pt x="3" y="12263"/>
                        <a:pt x="69" y="12263"/>
                        <a:pt x="207" y="12267"/>
                      </a:cubicBezTo>
                      <a:cubicBezTo>
                        <a:pt x="355" y="12272"/>
                        <a:pt x="560" y="12272"/>
                        <a:pt x="818" y="12281"/>
                      </a:cubicBezTo>
                      <a:cubicBezTo>
                        <a:pt x="1373" y="12285"/>
                        <a:pt x="2165" y="12293"/>
                        <a:pt x="3161" y="12307"/>
                      </a:cubicBezTo>
                      <a:lnTo>
                        <a:pt x="3196" y="12307"/>
                      </a:lnTo>
                      <a:lnTo>
                        <a:pt x="3204" y="12267"/>
                      </a:lnTo>
                      <a:cubicBezTo>
                        <a:pt x="3716" y="9501"/>
                        <a:pt x="4537" y="5078"/>
                        <a:pt x="5463" y="92"/>
                      </a:cubicBezTo>
                      <a:lnTo>
                        <a:pt x="5481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Google Shape;1172;p42"/>
                <p:cNvSpPr/>
                <p:nvPr/>
              </p:nvSpPr>
              <p:spPr>
                <a:xfrm>
                  <a:off x="1456919" y="3824193"/>
                  <a:ext cx="264655" cy="83487"/>
                </a:xfrm>
                <a:custGeom>
                  <a:rect b="b" l="l" r="r" t="t"/>
                  <a:pathLst>
                    <a:path extrusionOk="0" h="5735" w="18180">
                      <a:moveTo>
                        <a:pt x="975" y="1"/>
                      </a:moveTo>
                      <a:lnTo>
                        <a:pt x="0" y="5735"/>
                      </a:lnTo>
                      <a:lnTo>
                        <a:pt x="17083" y="5735"/>
                      </a:lnTo>
                      <a:lnTo>
                        <a:pt x="18180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Google Shape;1173;p42"/>
                <p:cNvSpPr/>
                <p:nvPr/>
              </p:nvSpPr>
              <p:spPr>
                <a:xfrm>
                  <a:off x="1452144" y="3906515"/>
                  <a:ext cx="32652" cy="30294"/>
                </a:xfrm>
                <a:custGeom>
                  <a:rect b="b" l="l" r="r" t="t"/>
                  <a:pathLst>
                    <a:path extrusionOk="0" h="2081" w="2243">
                      <a:moveTo>
                        <a:pt x="341" y="1"/>
                      </a:moveTo>
                      <a:lnTo>
                        <a:pt x="328" y="80"/>
                      </a:lnTo>
                      <a:lnTo>
                        <a:pt x="0" y="2081"/>
                      </a:lnTo>
                      <a:cubicBezTo>
                        <a:pt x="0" y="2081"/>
                        <a:pt x="2242" y="1"/>
                        <a:pt x="2207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Google Shape;1174;p42"/>
                <p:cNvSpPr/>
                <p:nvPr/>
              </p:nvSpPr>
              <p:spPr>
                <a:xfrm>
                  <a:off x="1499034" y="3852056"/>
                  <a:ext cx="185011" cy="2315"/>
                </a:xfrm>
                <a:custGeom>
                  <a:rect b="b" l="l" r="r" t="t"/>
                  <a:pathLst>
                    <a:path extrusionOk="0" h="159" w="12709">
                      <a:moveTo>
                        <a:pt x="6354" y="1"/>
                      </a:moveTo>
                      <a:cubicBezTo>
                        <a:pt x="2846" y="1"/>
                        <a:pt x="0" y="35"/>
                        <a:pt x="0" y="79"/>
                      </a:cubicBezTo>
                      <a:cubicBezTo>
                        <a:pt x="0" y="123"/>
                        <a:pt x="2846" y="158"/>
                        <a:pt x="6354" y="158"/>
                      </a:cubicBezTo>
                      <a:cubicBezTo>
                        <a:pt x="9863" y="158"/>
                        <a:pt x="12709" y="123"/>
                        <a:pt x="12709" y="79"/>
                      </a:cubicBezTo>
                      <a:cubicBezTo>
                        <a:pt x="12709" y="35"/>
                        <a:pt x="9863" y="1"/>
                        <a:pt x="6354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42"/>
                <p:cNvSpPr/>
                <p:nvPr/>
              </p:nvSpPr>
              <p:spPr>
                <a:xfrm>
                  <a:off x="1496617" y="3872232"/>
                  <a:ext cx="184997" cy="2242"/>
                </a:xfrm>
                <a:custGeom>
                  <a:rect b="b" l="l" r="r" t="t"/>
                  <a:pathLst>
                    <a:path extrusionOk="0" h="154" w="12708">
                      <a:moveTo>
                        <a:pt x="6354" y="0"/>
                      </a:moveTo>
                      <a:cubicBezTo>
                        <a:pt x="2845" y="0"/>
                        <a:pt x="0" y="35"/>
                        <a:pt x="0" y="79"/>
                      </a:cubicBezTo>
                      <a:cubicBezTo>
                        <a:pt x="0" y="118"/>
                        <a:pt x="2845" y="153"/>
                        <a:pt x="6354" y="153"/>
                      </a:cubicBezTo>
                      <a:cubicBezTo>
                        <a:pt x="9864" y="153"/>
                        <a:pt x="12708" y="118"/>
                        <a:pt x="12708" y="79"/>
                      </a:cubicBezTo>
                      <a:cubicBezTo>
                        <a:pt x="12708" y="35"/>
                        <a:pt x="9864" y="0"/>
                        <a:pt x="6354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6" name="Google Shape;1176;p42"/>
              <p:cNvGrpSpPr/>
              <p:nvPr/>
            </p:nvGrpSpPr>
            <p:grpSpPr>
              <a:xfrm>
                <a:off x="411603" y="4266784"/>
                <a:ext cx="1702500" cy="442228"/>
                <a:chOff x="411603" y="4266784"/>
                <a:chExt cx="1702500" cy="442228"/>
              </a:xfrm>
            </p:grpSpPr>
            <p:sp>
              <p:nvSpPr>
                <p:cNvPr id="1177" name="Google Shape;1177;p42"/>
                <p:cNvSpPr/>
                <p:nvPr/>
              </p:nvSpPr>
              <p:spPr>
                <a:xfrm>
                  <a:off x="1379866" y="4295608"/>
                  <a:ext cx="708470" cy="413404"/>
                </a:xfrm>
                <a:custGeom>
                  <a:rect b="b" l="l" r="r" t="t"/>
                  <a:pathLst>
                    <a:path extrusionOk="0" h="28398" w="48667">
                      <a:moveTo>
                        <a:pt x="1" y="0"/>
                      </a:moveTo>
                      <a:lnTo>
                        <a:pt x="1" y="28398"/>
                      </a:lnTo>
                      <a:lnTo>
                        <a:pt x="48667" y="28398"/>
                      </a:lnTo>
                      <a:lnTo>
                        <a:pt x="48667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8" name="Google Shape;1178;p42"/>
                <p:cNvSpPr/>
                <p:nvPr/>
              </p:nvSpPr>
              <p:spPr>
                <a:xfrm>
                  <a:off x="1379866" y="4295608"/>
                  <a:ext cx="322754" cy="413404"/>
                </a:xfrm>
                <a:custGeom>
                  <a:rect b="b" l="l" r="r" t="t"/>
                  <a:pathLst>
                    <a:path extrusionOk="0" h="28398" w="22171">
                      <a:moveTo>
                        <a:pt x="1" y="0"/>
                      </a:moveTo>
                      <a:lnTo>
                        <a:pt x="1" y="28398"/>
                      </a:lnTo>
                      <a:lnTo>
                        <a:pt x="22170" y="28398"/>
                      </a:lnTo>
                      <a:lnTo>
                        <a:pt x="22170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9" name="Google Shape;1179;p42"/>
                <p:cNvSpPr/>
                <p:nvPr/>
              </p:nvSpPr>
              <p:spPr>
                <a:xfrm>
                  <a:off x="1408938" y="4320036"/>
                  <a:ext cx="261613" cy="117071"/>
                </a:xfrm>
                <a:custGeom>
                  <a:rect b="b" l="l" r="r" t="t"/>
                  <a:pathLst>
                    <a:path extrusionOk="0" h="8042" w="17971">
                      <a:moveTo>
                        <a:pt x="17858" y="136"/>
                      </a:moveTo>
                      <a:lnTo>
                        <a:pt x="17858" y="136"/>
                      </a:lnTo>
                      <a:cubicBezTo>
                        <a:pt x="17871" y="2535"/>
                        <a:pt x="17884" y="4477"/>
                        <a:pt x="17888" y="5834"/>
                      </a:cubicBezTo>
                      <a:cubicBezTo>
                        <a:pt x="17897" y="6512"/>
                        <a:pt x="17901" y="7040"/>
                        <a:pt x="17906" y="7407"/>
                      </a:cubicBezTo>
                      <a:cubicBezTo>
                        <a:pt x="17906" y="7587"/>
                        <a:pt x="17910" y="7722"/>
                        <a:pt x="17910" y="7823"/>
                      </a:cubicBezTo>
                      <a:cubicBezTo>
                        <a:pt x="17910" y="7915"/>
                        <a:pt x="17914" y="7967"/>
                        <a:pt x="17914" y="7967"/>
                      </a:cubicBezTo>
                      <a:cubicBezTo>
                        <a:pt x="17914" y="7967"/>
                        <a:pt x="17884" y="7963"/>
                        <a:pt x="17823" y="7963"/>
                      </a:cubicBezTo>
                      <a:cubicBezTo>
                        <a:pt x="17761" y="7963"/>
                        <a:pt x="17674" y="7958"/>
                        <a:pt x="17565" y="7958"/>
                      </a:cubicBezTo>
                      <a:cubicBezTo>
                        <a:pt x="17333" y="7958"/>
                        <a:pt x="17000" y="7954"/>
                        <a:pt x="16572" y="7950"/>
                      </a:cubicBezTo>
                      <a:cubicBezTo>
                        <a:pt x="15699" y="7945"/>
                        <a:pt x="14440" y="7937"/>
                        <a:pt x="12863" y="7928"/>
                      </a:cubicBezTo>
                      <a:cubicBezTo>
                        <a:pt x="9714" y="7919"/>
                        <a:pt x="5292" y="7906"/>
                        <a:pt x="154" y="7893"/>
                      </a:cubicBezTo>
                      <a:lnTo>
                        <a:pt x="154" y="7893"/>
                      </a:lnTo>
                      <a:cubicBezTo>
                        <a:pt x="154" y="6692"/>
                        <a:pt x="154" y="5436"/>
                        <a:pt x="158" y="4143"/>
                      </a:cubicBezTo>
                      <a:lnTo>
                        <a:pt x="158" y="2133"/>
                      </a:lnTo>
                      <a:lnTo>
                        <a:pt x="158" y="1110"/>
                      </a:lnTo>
                      <a:lnTo>
                        <a:pt x="158" y="595"/>
                      </a:lnTo>
                      <a:lnTo>
                        <a:pt x="158" y="337"/>
                      </a:lnTo>
                      <a:lnTo>
                        <a:pt x="158" y="206"/>
                      </a:lnTo>
                      <a:lnTo>
                        <a:pt x="158" y="158"/>
                      </a:lnTo>
                      <a:lnTo>
                        <a:pt x="158" y="158"/>
                      </a:lnTo>
                      <a:cubicBezTo>
                        <a:pt x="7035" y="149"/>
                        <a:pt x="13275" y="140"/>
                        <a:pt x="17858" y="136"/>
                      </a:cubicBezTo>
                      <a:close/>
                      <a:moveTo>
                        <a:pt x="80" y="1"/>
                      </a:moveTo>
                      <a:cubicBezTo>
                        <a:pt x="54" y="26"/>
                        <a:pt x="9" y="71"/>
                        <a:pt x="1" y="79"/>
                      </a:cubicBezTo>
                      <a:lnTo>
                        <a:pt x="1" y="79"/>
                      </a:lnTo>
                      <a:lnTo>
                        <a:pt x="1" y="83"/>
                      </a:lnTo>
                      <a:lnTo>
                        <a:pt x="1" y="92"/>
                      </a:lnTo>
                      <a:lnTo>
                        <a:pt x="1" y="110"/>
                      </a:lnTo>
                      <a:lnTo>
                        <a:pt x="1" y="140"/>
                      </a:lnTo>
                      <a:lnTo>
                        <a:pt x="1" y="206"/>
                      </a:lnTo>
                      <a:lnTo>
                        <a:pt x="1" y="337"/>
                      </a:lnTo>
                      <a:lnTo>
                        <a:pt x="1" y="595"/>
                      </a:lnTo>
                      <a:lnTo>
                        <a:pt x="1" y="1110"/>
                      </a:lnTo>
                      <a:lnTo>
                        <a:pt x="1" y="2133"/>
                      </a:lnTo>
                      <a:lnTo>
                        <a:pt x="1" y="4143"/>
                      </a:lnTo>
                      <a:cubicBezTo>
                        <a:pt x="5" y="5463"/>
                        <a:pt x="5" y="6744"/>
                        <a:pt x="5" y="7967"/>
                      </a:cubicBezTo>
                      <a:lnTo>
                        <a:pt x="5" y="8042"/>
                      </a:lnTo>
                      <a:lnTo>
                        <a:pt x="80" y="8042"/>
                      </a:lnTo>
                      <a:cubicBezTo>
                        <a:pt x="5271" y="8028"/>
                        <a:pt x="9737" y="8016"/>
                        <a:pt x="12910" y="8006"/>
                      </a:cubicBezTo>
                      <a:cubicBezTo>
                        <a:pt x="14483" y="7998"/>
                        <a:pt x="15738" y="7990"/>
                        <a:pt x="16603" y="7984"/>
                      </a:cubicBezTo>
                      <a:cubicBezTo>
                        <a:pt x="17027" y="7980"/>
                        <a:pt x="17355" y="7980"/>
                        <a:pt x="17583" y="7976"/>
                      </a:cubicBezTo>
                      <a:cubicBezTo>
                        <a:pt x="17687" y="7976"/>
                        <a:pt x="17770" y="7972"/>
                        <a:pt x="17835" y="7972"/>
                      </a:cubicBezTo>
                      <a:cubicBezTo>
                        <a:pt x="17882" y="7972"/>
                        <a:pt x="17911" y="7968"/>
                        <a:pt x="17914" y="7968"/>
                      </a:cubicBezTo>
                      <a:lnTo>
                        <a:pt x="17914" y="7968"/>
                      </a:lnTo>
                      <a:cubicBezTo>
                        <a:pt x="17914" y="7968"/>
                        <a:pt x="17914" y="7968"/>
                        <a:pt x="17914" y="7968"/>
                      </a:cubicBezTo>
                      <a:cubicBezTo>
                        <a:pt x="17918" y="7968"/>
                        <a:pt x="17918" y="7920"/>
                        <a:pt x="17923" y="7836"/>
                      </a:cubicBezTo>
                      <a:cubicBezTo>
                        <a:pt x="17923" y="7736"/>
                        <a:pt x="17923" y="7605"/>
                        <a:pt x="17928" y="7429"/>
                      </a:cubicBezTo>
                      <a:cubicBezTo>
                        <a:pt x="17932" y="7067"/>
                        <a:pt x="17936" y="6542"/>
                        <a:pt x="17940" y="5870"/>
                      </a:cubicBezTo>
                      <a:cubicBezTo>
                        <a:pt x="17950" y="4493"/>
                        <a:pt x="17958" y="2518"/>
                        <a:pt x="17971" y="79"/>
                      </a:cubicBezTo>
                      <a:lnTo>
                        <a:pt x="17971" y="23"/>
                      </a:lnTo>
                      <a:lnTo>
                        <a:pt x="17914" y="23"/>
                      </a:lnTo>
                      <a:cubicBezTo>
                        <a:pt x="13309" y="18"/>
                        <a:pt x="7016" y="9"/>
                        <a:pt x="8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0" name="Google Shape;1180;p42"/>
                <p:cNvSpPr/>
                <p:nvPr/>
              </p:nvSpPr>
              <p:spPr>
                <a:xfrm>
                  <a:off x="1527654" y="4366590"/>
                  <a:ext cx="23670" cy="24034"/>
                </a:xfrm>
                <a:custGeom>
                  <a:rect b="b" l="l" r="r" t="t"/>
                  <a:pathLst>
                    <a:path extrusionOk="0" h="1651" w="1626">
                      <a:moveTo>
                        <a:pt x="854" y="134"/>
                      </a:moveTo>
                      <a:cubicBezTo>
                        <a:pt x="1014" y="134"/>
                        <a:pt x="1163" y="190"/>
                        <a:pt x="1268" y="268"/>
                      </a:cubicBezTo>
                      <a:cubicBezTo>
                        <a:pt x="1434" y="381"/>
                        <a:pt x="1513" y="538"/>
                        <a:pt x="1548" y="649"/>
                      </a:cubicBezTo>
                      <a:cubicBezTo>
                        <a:pt x="1581" y="754"/>
                        <a:pt x="1587" y="823"/>
                        <a:pt x="1599" y="827"/>
                      </a:cubicBezTo>
                      <a:lnTo>
                        <a:pt x="1599" y="827"/>
                      </a:lnTo>
                      <a:cubicBezTo>
                        <a:pt x="1587" y="827"/>
                        <a:pt x="1581" y="896"/>
                        <a:pt x="1548" y="1002"/>
                      </a:cubicBezTo>
                      <a:cubicBezTo>
                        <a:pt x="1513" y="1111"/>
                        <a:pt x="1434" y="1268"/>
                        <a:pt x="1268" y="1383"/>
                      </a:cubicBezTo>
                      <a:cubicBezTo>
                        <a:pt x="1163" y="1461"/>
                        <a:pt x="1014" y="1516"/>
                        <a:pt x="854" y="1516"/>
                      </a:cubicBezTo>
                      <a:cubicBezTo>
                        <a:pt x="774" y="1516"/>
                        <a:pt x="690" y="1502"/>
                        <a:pt x="608" y="1470"/>
                      </a:cubicBezTo>
                      <a:cubicBezTo>
                        <a:pt x="368" y="1383"/>
                        <a:pt x="158" y="1125"/>
                        <a:pt x="162" y="823"/>
                      </a:cubicBezTo>
                      <a:cubicBezTo>
                        <a:pt x="158" y="526"/>
                        <a:pt x="368" y="268"/>
                        <a:pt x="608" y="181"/>
                      </a:cubicBezTo>
                      <a:cubicBezTo>
                        <a:pt x="690" y="148"/>
                        <a:pt x="774" y="134"/>
                        <a:pt x="854" y="134"/>
                      </a:cubicBezTo>
                      <a:close/>
                      <a:moveTo>
                        <a:pt x="824" y="0"/>
                      </a:moveTo>
                      <a:cubicBezTo>
                        <a:pt x="738" y="0"/>
                        <a:pt x="649" y="14"/>
                        <a:pt x="560" y="46"/>
                      </a:cubicBezTo>
                      <a:cubicBezTo>
                        <a:pt x="263" y="141"/>
                        <a:pt x="1" y="456"/>
                        <a:pt x="5" y="823"/>
                      </a:cubicBezTo>
                      <a:cubicBezTo>
                        <a:pt x="1" y="1194"/>
                        <a:pt x="263" y="1509"/>
                        <a:pt x="560" y="1605"/>
                      </a:cubicBezTo>
                      <a:cubicBezTo>
                        <a:pt x="649" y="1637"/>
                        <a:pt x="739" y="1650"/>
                        <a:pt x="825" y="1650"/>
                      </a:cubicBezTo>
                      <a:cubicBezTo>
                        <a:pt x="1027" y="1650"/>
                        <a:pt x="1211" y="1575"/>
                        <a:pt x="1334" y="1474"/>
                      </a:cubicBezTo>
                      <a:cubicBezTo>
                        <a:pt x="1517" y="1325"/>
                        <a:pt x="1587" y="1137"/>
                        <a:pt x="1604" y="1020"/>
                      </a:cubicBezTo>
                      <a:cubicBezTo>
                        <a:pt x="1626" y="897"/>
                        <a:pt x="1609" y="827"/>
                        <a:pt x="1601" y="827"/>
                      </a:cubicBezTo>
                      <a:lnTo>
                        <a:pt x="1601" y="827"/>
                      </a:lnTo>
                      <a:cubicBezTo>
                        <a:pt x="1609" y="823"/>
                        <a:pt x="1626" y="754"/>
                        <a:pt x="1604" y="631"/>
                      </a:cubicBezTo>
                      <a:cubicBezTo>
                        <a:pt x="1587" y="512"/>
                        <a:pt x="1517" y="325"/>
                        <a:pt x="1334" y="181"/>
                      </a:cubicBezTo>
                      <a:cubicBezTo>
                        <a:pt x="1211" y="76"/>
                        <a:pt x="1026" y="0"/>
                        <a:pt x="82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42"/>
                <p:cNvSpPr/>
                <p:nvPr/>
              </p:nvSpPr>
              <p:spPr>
                <a:xfrm>
                  <a:off x="1408938" y="4446438"/>
                  <a:ext cx="261613" cy="117086"/>
                </a:xfrm>
                <a:custGeom>
                  <a:rect b="b" l="l" r="r" t="t"/>
                  <a:pathLst>
                    <a:path extrusionOk="0" h="8043" w="17971">
                      <a:moveTo>
                        <a:pt x="17858" y="136"/>
                      </a:moveTo>
                      <a:lnTo>
                        <a:pt x="17858" y="136"/>
                      </a:lnTo>
                      <a:cubicBezTo>
                        <a:pt x="17871" y="2536"/>
                        <a:pt x="17884" y="4477"/>
                        <a:pt x="17888" y="5836"/>
                      </a:cubicBezTo>
                      <a:cubicBezTo>
                        <a:pt x="17897" y="6512"/>
                        <a:pt x="17901" y="7042"/>
                        <a:pt x="17906" y="7413"/>
                      </a:cubicBezTo>
                      <a:cubicBezTo>
                        <a:pt x="17906" y="7587"/>
                        <a:pt x="17910" y="7723"/>
                        <a:pt x="17910" y="7823"/>
                      </a:cubicBezTo>
                      <a:cubicBezTo>
                        <a:pt x="17910" y="7920"/>
                        <a:pt x="17914" y="7968"/>
                        <a:pt x="17914" y="7968"/>
                      </a:cubicBezTo>
                      <a:cubicBezTo>
                        <a:pt x="17914" y="7968"/>
                        <a:pt x="17884" y="7968"/>
                        <a:pt x="17823" y="7964"/>
                      </a:cubicBezTo>
                      <a:cubicBezTo>
                        <a:pt x="17761" y="7964"/>
                        <a:pt x="17674" y="7964"/>
                        <a:pt x="17565" y="7959"/>
                      </a:cubicBezTo>
                      <a:cubicBezTo>
                        <a:pt x="17333" y="7959"/>
                        <a:pt x="17000" y="7954"/>
                        <a:pt x="16572" y="7950"/>
                      </a:cubicBezTo>
                      <a:cubicBezTo>
                        <a:pt x="15699" y="7946"/>
                        <a:pt x="14440" y="7937"/>
                        <a:pt x="12863" y="7928"/>
                      </a:cubicBezTo>
                      <a:cubicBezTo>
                        <a:pt x="9714" y="7920"/>
                        <a:pt x="5292" y="7911"/>
                        <a:pt x="154" y="7894"/>
                      </a:cubicBezTo>
                      <a:lnTo>
                        <a:pt x="154" y="7894"/>
                      </a:lnTo>
                      <a:cubicBezTo>
                        <a:pt x="154" y="6692"/>
                        <a:pt x="154" y="5437"/>
                        <a:pt x="158" y="4144"/>
                      </a:cubicBezTo>
                      <a:lnTo>
                        <a:pt x="158" y="2138"/>
                      </a:lnTo>
                      <a:lnTo>
                        <a:pt x="158" y="1111"/>
                      </a:lnTo>
                      <a:lnTo>
                        <a:pt x="158" y="596"/>
                      </a:lnTo>
                      <a:lnTo>
                        <a:pt x="158" y="338"/>
                      </a:lnTo>
                      <a:lnTo>
                        <a:pt x="158" y="206"/>
                      </a:lnTo>
                      <a:lnTo>
                        <a:pt x="158" y="158"/>
                      </a:lnTo>
                      <a:lnTo>
                        <a:pt x="158" y="158"/>
                      </a:lnTo>
                      <a:cubicBezTo>
                        <a:pt x="7035" y="150"/>
                        <a:pt x="13275" y="140"/>
                        <a:pt x="17858" y="136"/>
                      </a:cubicBezTo>
                      <a:close/>
                      <a:moveTo>
                        <a:pt x="80" y="1"/>
                      </a:moveTo>
                      <a:lnTo>
                        <a:pt x="1" y="80"/>
                      </a:lnTo>
                      <a:lnTo>
                        <a:pt x="1" y="84"/>
                      </a:lnTo>
                      <a:lnTo>
                        <a:pt x="1" y="88"/>
                      </a:lnTo>
                      <a:lnTo>
                        <a:pt x="1" y="93"/>
                      </a:lnTo>
                      <a:lnTo>
                        <a:pt x="1" y="110"/>
                      </a:lnTo>
                      <a:lnTo>
                        <a:pt x="1" y="146"/>
                      </a:lnTo>
                      <a:lnTo>
                        <a:pt x="1" y="206"/>
                      </a:lnTo>
                      <a:lnTo>
                        <a:pt x="1" y="338"/>
                      </a:lnTo>
                      <a:lnTo>
                        <a:pt x="1" y="596"/>
                      </a:lnTo>
                      <a:lnTo>
                        <a:pt x="1" y="1111"/>
                      </a:lnTo>
                      <a:lnTo>
                        <a:pt x="1" y="2138"/>
                      </a:lnTo>
                      <a:lnTo>
                        <a:pt x="1" y="4144"/>
                      </a:lnTo>
                      <a:cubicBezTo>
                        <a:pt x="5" y="5463"/>
                        <a:pt x="5" y="6744"/>
                        <a:pt x="5" y="7968"/>
                      </a:cubicBezTo>
                      <a:lnTo>
                        <a:pt x="5" y="8042"/>
                      </a:lnTo>
                      <a:lnTo>
                        <a:pt x="80" y="8042"/>
                      </a:lnTo>
                      <a:cubicBezTo>
                        <a:pt x="5271" y="8029"/>
                        <a:pt x="9737" y="8016"/>
                        <a:pt x="12910" y="8007"/>
                      </a:cubicBezTo>
                      <a:cubicBezTo>
                        <a:pt x="14483" y="7998"/>
                        <a:pt x="15738" y="7994"/>
                        <a:pt x="16603" y="7986"/>
                      </a:cubicBezTo>
                      <a:cubicBezTo>
                        <a:pt x="17027" y="7986"/>
                        <a:pt x="17355" y="7980"/>
                        <a:pt x="17583" y="7976"/>
                      </a:cubicBezTo>
                      <a:cubicBezTo>
                        <a:pt x="17687" y="7976"/>
                        <a:pt x="17770" y="7976"/>
                        <a:pt x="17835" y="7972"/>
                      </a:cubicBezTo>
                      <a:cubicBezTo>
                        <a:pt x="17888" y="7972"/>
                        <a:pt x="17918" y="7972"/>
                        <a:pt x="17914" y="7968"/>
                      </a:cubicBezTo>
                      <a:lnTo>
                        <a:pt x="17914" y="7968"/>
                      </a:lnTo>
                      <a:cubicBezTo>
                        <a:pt x="17914" y="7968"/>
                        <a:pt x="17914" y="7968"/>
                        <a:pt x="17914" y="7968"/>
                      </a:cubicBezTo>
                      <a:cubicBezTo>
                        <a:pt x="17918" y="7968"/>
                        <a:pt x="17918" y="7920"/>
                        <a:pt x="17923" y="7837"/>
                      </a:cubicBezTo>
                      <a:cubicBezTo>
                        <a:pt x="17923" y="7736"/>
                        <a:pt x="17923" y="7605"/>
                        <a:pt x="17928" y="7430"/>
                      </a:cubicBezTo>
                      <a:cubicBezTo>
                        <a:pt x="17932" y="7068"/>
                        <a:pt x="17936" y="6543"/>
                        <a:pt x="17940" y="5870"/>
                      </a:cubicBezTo>
                      <a:cubicBezTo>
                        <a:pt x="17950" y="4493"/>
                        <a:pt x="17958" y="2518"/>
                        <a:pt x="17971" y="80"/>
                      </a:cubicBezTo>
                      <a:lnTo>
                        <a:pt x="17971" y="23"/>
                      </a:lnTo>
                      <a:lnTo>
                        <a:pt x="17914" y="23"/>
                      </a:lnTo>
                      <a:cubicBezTo>
                        <a:pt x="13309" y="19"/>
                        <a:pt x="7016" y="9"/>
                        <a:pt x="8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2" name="Google Shape;1182;p42"/>
                <p:cNvSpPr/>
                <p:nvPr/>
              </p:nvSpPr>
              <p:spPr>
                <a:xfrm>
                  <a:off x="1527654" y="4492993"/>
                  <a:ext cx="23685" cy="24034"/>
                </a:xfrm>
                <a:custGeom>
                  <a:rect b="b" l="l" r="r" t="t"/>
                  <a:pathLst>
                    <a:path extrusionOk="0" h="1651" w="1627">
                      <a:moveTo>
                        <a:pt x="824" y="1"/>
                      </a:moveTo>
                      <a:cubicBezTo>
                        <a:pt x="738" y="1"/>
                        <a:pt x="649" y="14"/>
                        <a:pt x="560" y="46"/>
                      </a:cubicBezTo>
                      <a:cubicBezTo>
                        <a:pt x="263" y="141"/>
                        <a:pt x="1" y="456"/>
                        <a:pt x="5" y="828"/>
                      </a:cubicBezTo>
                      <a:cubicBezTo>
                        <a:pt x="1" y="1195"/>
                        <a:pt x="263" y="1510"/>
                        <a:pt x="560" y="1605"/>
                      </a:cubicBezTo>
                      <a:cubicBezTo>
                        <a:pt x="649" y="1637"/>
                        <a:pt x="739" y="1651"/>
                        <a:pt x="825" y="1651"/>
                      </a:cubicBezTo>
                      <a:cubicBezTo>
                        <a:pt x="1027" y="1651"/>
                        <a:pt x="1211" y="1576"/>
                        <a:pt x="1334" y="1474"/>
                      </a:cubicBezTo>
                      <a:cubicBezTo>
                        <a:pt x="1517" y="1326"/>
                        <a:pt x="1587" y="1143"/>
                        <a:pt x="1604" y="1020"/>
                      </a:cubicBezTo>
                      <a:cubicBezTo>
                        <a:pt x="1626" y="893"/>
                        <a:pt x="1608" y="828"/>
                        <a:pt x="1600" y="828"/>
                      </a:cubicBezTo>
                      <a:cubicBezTo>
                        <a:pt x="1587" y="828"/>
                        <a:pt x="1582" y="893"/>
                        <a:pt x="1548" y="1002"/>
                      </a:cubicBezTo>
                      <a:cubicBezTo>
                        <a:pt x="1513" y="1111"/>
                        <a:pt x="1434" y="1269"/>
                        <a:pt x="1268" y="1387"/>
                      </a:cubicBezTo>
                      <a:cubicBezTo>
                        <a:pt x="1163" y="1462"/>
                        <a:pt x="1015" y="1517"/>
                        <a:pt x="856" y="1517"/>
                      </a:cubicBezTo>
                      <a:cubicBezTo>
                        <a:pt x="775" y="1517"/>
                        <a:pt x="691" y="1503"/>
                        <a:pt x="608" y="1470"/>
                      </a:cubicBezTo>
                      <a:cubicBezTo>
                        <a:pt x="368" y="1383"/>
                        <a:pt x="158" y="1125"/>
                        <a:pt x="162" y="828"/>
                      </a:cubicBezTo>
                      <a:cubicBezTo>
                        <a:pt x="158" y="526"/>
                        <a:pt x="368" y="268"/>
                        <a:pt x="608" y="181"/>
                      </a:cubicBezTo>
                      <a:cubicBezTo>
                        <a:pt x="690" y="150"/>
                        <a:pt x="774" y="137"/>
                        <a:pt x="854" y="137"/>
                      </a:cubicBezTo>
                      <a:cubicBezTo>
                        <a:pt x="1014" y="137"/>
                        <a:pt x="1163" y="190"/>
                        <a:pt x="1268" y="268"/>
                      </a:cubicBezTo>
                      <a:cubicBezTo>
                        <a:pt x="1434" y="383"/>
                        <a:pt x="1513" y="540"/>
                        <a:pt x="1548" y="649"/>
                      </a:cubicBezTo>
                      <a:cubicBezTo>
                        <a:pt x="1582" y="758"/>
                        <a:pt x="1587" y="828"/>
                        <a:pt x="1600" y="828"/>
                      </a:cubicBezTo>
                      <a:cubicBezTo>
                        <a:pt x="1608" y="828"/>
                        <a:pt x="1626" y="758"/>
                        <a:pt x="1604" y="635"/>
                      </a:cubicBezTo>
                      <a:cubicBezTo>
                        <a:pt x="1587" y="514"/>
                        <a:pt x="1517" y="325"/>
                        <a:pt x="1334" y="181"/>
                      </a:cubicBezTo>
                      <a:cubicBezTo>
                        <a:pt x="1211" y="77"/>
                        <a:pt x="1026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3" name="Google Shape;1183;p42"/>
                <p:cNvSpPr/>
                <p:nvPr/>
              </p:nvSpPr>
              <p:spPr>
                <a:xfrm>
                  <a:off x="1408923" y="4572608"/>
                  <a:ext cx="261627" cy="117319"/>
                </a:xfrm>
                <a:custGeom>
                  <a:rect b="b" l="l" r="r" t="t"/>
                  <a:pathLst>
                    <a:path extrusionOk="0" h="8059" w="17972">
                      <a:moveTo>
                        <a:pt x="98" y="0"/>
                      </a:moveTo>
                      <a:cubicBezTo>
                        <a:pt x="98" y="0"/>
                        <a:pt x="93" y="5"/>
                        <a:pt x="81" y="17"/>
                      </a:cubicBezTo>
                      <a:cubicBezTo>
                        <a:pt x="81" y="17"/>
                        <a:pt x="81" y="17"/>
                        <a:pt x="81" y="17"/>
                      </a:cubicBezTo>
                      <a:lnTo>
                        <a:pt x="81" y="17"/>
                      </a:lnTo>
                      <a:cubicBezTo>
                        <a:pt x="91" y="7"/>
                        <a:pt x="98" y="0"/>
                        <a:pt x="98" y="0"/>
                      </a:cubicBezTo>
                      <a:close/>
                      <a:moveTo>
                        <a:pt x="161" y="95"/>
                      </a:moveTo>
                      <a:cubicBezTo>
                        <a:pt x="161" y="95"/>
                        <a:pt x="160" y="95"/>
                        <a:pt x="159" y="96"/>
                      </a:cubicBezTo>
                      <a:lnTo>
                        <a:pt x="159" y="96"/>
                      </a:lnTo>
                      <a:lnTo>
                        <a:pt x="159" y="96"/>
                      </a:lnTo>
                      <a:cubicBezTo>
                        <a:pt x="160" y="95"/>
                        <a:pt x="161" y="95"/>
                        <a:pt x="161" y="95"/>
                      </a:cubicBezTo>
                      <a:close/>
                      <a:moveTo>
                        <a:pt x="2" y="96"/>
                      </a:moveTo>
                      <a:cubicBezTo>
                        <a:pt x="1" y="97"/>
                        <a:pt x="1" y="97"/>
                        <a:pt x="1" y="97"/>
                      </a:cubicBezTo>
                      <a:cubicBezTo>
                        <a:pt x="1" y="97"/>
                        <a:pt x="1" y="97"/>
                        <a:pt x="2" y="96"/>
                      </a:cubicBezTo>
                      <a:lnTo>
                        <a:pt x="2" y="96"/>
                      </a:lnTo>
                      <a:lnTo>
                        <a:pt x="2" y="96"/>
                      </a:lnTo>
                      <a:close/>
                      <a:moveTo>
                        <a:pt x="81" y="174"/>
                      </a:moveTo>
                      <a:lnTo>
                        <a:pt x="81" y="174"/>
                      </a:lnTo>
                      <a:cubicBezTo>
                        <a:pt x="70" y="185"/>
                        <a:pt x="63" y="192"/>
                        <a:pt x="63" y="192"/>
                      </a:cubicBezTo>
                      <a:cubicBezTo>
                        <a:pt x="63" y="192"/>
                        <a:pt x="68" y="187"/>
                        <a:pt x="81" y="174"/>
                      </a:cubicBezTo>
                      <a:cubicBezTo>
                        <a:pt x="81" y="174"/>
                        <a:pt x="81" y="174"/>
                        <a:pt x="81" y="174"/>
                      </a:cubicBezTo>
                      <a:close/>
                      <a:moveTo>
                        <a:pt x="17859" y="153"/>
                      </a:moveTo>
                      <a:cubicBezTo>
                        <a:pt x="17872" y="2552"/>
                        <a:pt x="17885" y="4495"/>
                        <a:pt x="17889" y="5852"/>
                      </a:cubicBezTo>
                      <a:cubicBezTo>
                        <a:pt x="17898" y="6529"/>
                        <a:pt x="17902" y="7058"/>
                        <a:pt x="17907" y="7429"/>
                      </a:cubicBezTo>
                      <a:cubicBezTo>
                        <a:pt x="17907" y="7604"/>
                        <a:pt x="17911" y="7740"/>
                        <a:pt x="17911" y="7840"/>
                      </a:cubicBezTo>
                      <a:cubicBezTo>
                        <a:pt x="17911" y="7936"/>
                        <a:pt x="17915" y="7984"/>
                        <a:pt x="17915" y="7984"/>
                      </a:cubicBezTo>
                      <a:cubicBezTo>
                        <a:pt x="17915" y="7984"/>
                        <a:pt x="17885" y="7984"/>
                        <a:pt x="17824" y="7980"/>
                      </a:cubicBezTo>
                      <a:cubicBezTo>
                        <a:pt x="17762" y="7980"/>
                        <a:pt x="17675" y="7980"/>
                        <a:pt x="17566" y="7976"/>
                      </a:cubicBezTo>
                      <a:cubicBezTo>
                        <a:pt x="17334" y="7976"/>
                        <a:pt x="17001" y="7972"/>
                        <a:pt x="16573" y="7966"/>
                      </a:cubicBezTo>
                      <a:cubicBezTo>
                        <a:pt x="15700" y="7962"/>
                        <a:pt x="14441" y="7954"/>
                        <a:pt x="12864" y="7945"/>
                      </a:cubicBezTo>
                      <a:cubicBezTo>
                        <a:pt x="9715" y="7936"/>
                        <a:pt x="5293" y="7928"/>
                        <a:pt x="155" y="7910"/>
                      </a:cubicBezTo>
                      <a:lnTo>
                        <a:pt x="155" y="7910"/>
                      </a:lnTo>
                      <a:cubicBezTo>
                        <a:pt x="155" y="6708"/>
                        <a:pt x="155" y="5454"/>
                        <a:pt x="159" y="4160"/>
                      </a:cubicBezTo>
                      <a:lnTo>
                        <a:pt x="159" y="2155"/>
                      </a:lnTo>
                      <a:lnTo>
                        <a:pt x="159" y="1128"/>
                      </a:lnTo>
                      <a:lnTo>
                        <a:pt x="159" y="612"/>
                      </a:lnTo>
                      <a:lnTo>
                        <a:pt x="159" y="354"/>
                      </a:lnTo>
                      <a:lnTo>
                        <a:pt x="159" y="227"/>
                      </a:lnTo>
                      <a:lnTo>
                        <a:pt x="159" y="174"/>
                      </a:lnTo>
                      <a:lnTo>
                        <a:pt x="159" y="174"/>
                      </a:lnTo>
                      <a:cubicBezTo>
                        <a:pt x="7036" y="166"/>
                        <a:pt x="13276" y="158"/>
                        <a:pt x="17859" y="153"/>
                      </a:cubicBezTo>
                      <a:close/>
                      <a:moveTo>
                        <a:pt x="81" y="17"/>
                      </a:moveTo>
                      <a:cubicBezTo>
                        <a:pt x="56" y="42"/>
                        <a:pt x="10" y="88"/>
                        <a:pt x="2" y="96"/>
                      </a:cubicBezTo>
                      <a:lnTo>
                        <a:pt x="2" y="96"/>
                      </a:lnTo>
                      <a:lnTo>
                        <a:pt x="2" y="100"/>
                      </a:lnTo>
                      <a:lnTo>
                        <a:pt x="2" y="105"/>
                      </a:lnTo>
                      <a:lnTo>
                        <a:pt x="2" y="114"/>
                      </a:lnTo>
                      <a:lnTo>
                        <a:pt x="2" y="126"/>
                      </a:lnTo>
                      <a:lnTo>
                        <a:pt x="2" y="162"/>
                      </a:lnTo>
                      <a:lnTo>
                        <a:pt x="2" y="227"/>
                      </a:lnTo>
                      <a:lnTo>
                        <a:pt x="2" y="354"/>
                      </a:lnTo>
                      <a:lnTo>
                        <a:pt x="2" y="612"/>
                      </a:lnTo>
                      <a:lnTo>
                        <a:pt x="2" y="1128"/>
                      </a:lnTo>
                      <a:lnTo>
                        <a:pt x="2" y="2155"/>
                      </a:lnTo>
                      <a:lnTo>
                        <a:pt x="2" y="4160"/>
                      </a:lnTo>
                      <a:cubicBezTo>
                        <a:pt x="6" y="5481"/>
                        <a:pt x="6" y="6760"/>
                        <a:pt x="6" y="7984"/>
                      </a:cubicBezTo>
                      <a:lnTo>
                        <a:pt x="6" y="8059"/>
                      </a:lnTo>
                      <a:lnTo>
                        <a:pt x="81" y="8059"/>
                      </a:lnTo>
                      <a:cubicBezTo>
                        <a:pt x="5272" y="8045"/>
                        <a:pt x="9738" y="8032"/>
                        <a:pt x="12911" y="8024"/>
                      </a:cubicBezTo>
                      <a:cubicBezTo>
                        <a:pt x="14484" y="8015"/>
                        <a:pt x="15739" y="8010"/>
                        <a:pt x="16604" y="8006"/>
                      </a:cubicBezTo>
                      <a:cubicBezTo>
                        <a:pt x="17028" y="8002"/>
                        <a:pt x="17356" y="7998"/>
                        <a:pt x="17584" y="7993"/>
                      </a:cubicBezTo>
                      <a:cubicBezTo>
                        <a:pt x="17688" y="7993"/>
                        <a:pt x="17771" y="7993"/>
                        <a:pt x="17836" y="7988"/>
                      </a:cubicBezTo>
                      <a:cubicBezTo>
                        <a:pt x="17889" y="7988"/>
                        <a:pt x="17919" y="7988"/>
                        <a:pt x="17915" y="7984"/>
                      </a:cubicBezTo>
                      <a:lnTo>
                        <a:pt x="17915" y="7984"/>
                      </a:lnTo>
                      <a:cubicBezTo>
                        <a:pt x="17915" y="7984"/>
                        <a:pt x="17915" y="7984"/>
                        <a:pt x="17915" y="7984"/>
                      </a:cubicBezTo>
                      <a:cubicBezTo>
                        <a:pt x="17919" y="7984"/>
                        <a:pt x="17919" y="7937"/>
                        <a:pt x="17924" y="7853"/>
                      </a:cubicBezTo>
                      <a:cubicBezTo>
                        <a:pt x="17924" y="7752"/>
                        <a:pt x="17924" y="7621"/>
                        <a:pt x="17929" y="7451"/>
                      </a:cubicBezTo>
                      <a:cubicBezTo>
                        <a:pt x="17933" y="7084"/>
                        <a:pt x="17937" y="6560"/>
                        <a:pt x="17941" y="5886"/>
                      </a:cubicBezTo>
                      <a:cubicBezTo>
                        <a:pt x="17951" y="4510"/>
                        <a:pt x="17959" y="2534"/>
                        <a:pt x="17972" y="96"/>
                      </a:cubicBezTo>
                      <a:lnTo>
                        <a:pt x="17972" y="39"/>
                      </a:lnTo>
                      <a:lnTo>
                        <a:pt x="17915" y="39"/>
                      </a:lnTo>
                      <a:cubicBezTo>
                        <a:pt x="13310" y="35"/>
                        <a:pt x="7017" y="27"/>
                        <a:pt x="81" y="1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42"/>
                <p:cNvSpPr/>
                <p:nvPr/>
              </p:nvSpPr>
              <p:spPr>
                <a:xfrm>
                  <a:off x="1527654" y="4619396"/>
                  <a:ext cx="23685" cy="24049"/>
                </a:xfrm>
                <a:custGeom>
                  <a:rect b="b" l="l" r="r" t="t"/>
                  <a:pathLst>
                    <a:path extrusionOk="0" h="1652" w="1627">
                      <a:moveTo>
                        <a:pt x="824" y="1"/>
                      </a:moveTo>
                      <a:cubicBezTo>
                        <a:pt x="738" y="1"/>
                        <a:pt x="649" y="15"/>
                        <a:pt x="560" y="46"/>
                      </a:cubicBezTo>
                      <a:cubicBezTo>
                        <a:pt x="263" y="143"/>
                        <a:pt x="1" y="457"/>
                        <a:pt x="5" y="829"/>
                      </a:cubicBezTo>
                      <a:cubicBezTo>
                        <a:pt x="1" y="1196"/>
                        <a:pt x="263" y="1510"/>
                        <a:pt x="560" y="1606"/>
                      </a:cubicBezTo>
                      <a:cubicBezTo>
                        <a:pt x="650" y="1638"/>
                        <a:pt x="741" y="1652"/>
                        <a:pt x="829" y="1652"/>
                      </a:cubicBezTo>
                      <a:cubicBezTo>
                        <a:pt x="1029" y="1652"/>
                        <a:pt x="1212" y="1578"/>
                        <a:pt x="1334" y="1475"/>
                      </a:cubicBezTo>
                      <a:cubicBezTo>
                        <a:pt x="1517" y="1327"/>
                        <a:pt x="1587" y="1143"/>
                        <a:pt x="1604" y="1021"/>
                      </a:cubicBezTo>
                      <a:cubicBezTo>
                        <a:pt x="1626" y="894"/>
                        <a:pt x="1608" y="829"/>
                        <a:pt x="1600" y="829"/>
                      </a:cubicBezTo>
                      <a:cubicBezTo>
                        <a:pt x="1587" y="829"/>
                        <a:pt x="1582" y="894"/>
                        <a:pt x="1548" y="1003"/>
                      </a:cubicBezTo>
                      <a:cubicBezTo>
                        <a:pt x="1513" y="1113"/>
                        <a:pt x="1434" y="1270"/>
                        <a:pt x="1268" y="1388"/>
                      </a:cubicBezTo>
                      <a:cubicBezTo>
                        <a:pt x="1164" y="1465"/>
                        <a:pt x="1018" y="1518"/>
                        <a:pt x="861" y="1518"/>
                      </a:cubicBezTo>
                      <a:cubicBezTo>
                        <a:pt x="778" y="1518"/>
                        <a:pt x="692" y="1504"/>
                        <a:pt x="608" y="1470"/>
                      </a:cubicBezTo>
                      <a:cubicBezTo>
                        <a:pt x="368" y="1388"/>
                        <a:pt x="158" y="1125"/>
                        <a:pt x="162" y="829"/>
                      </a:cubicBezTo>
                      <a:cubicBezTo>
                        <a:pt x="158" y="527"/>
                        <a:pt x="368" y="269"/>
                        <a:pt x="608" y="181"/>
                      </a:cubicBezTo>
                      <a:cubicBezTo>
                        <a:pt x="690" y="151"/>
                        <a:pt x="774" y="137"/>
                        <a:pt x="854" y="137"/>
                      </a:cubicBezTo>
                      <a:cubicBezTo>
                        <a:pt x="1014" y="137"/>
                        <a:pt x="1163" y="190"/>
                        <a:pt x="1268" y="269"/>
                      </a:cubicBezTo>
                      <a:cubicBezTo>
                        <a:pt x="1434" y="387"/>
                        <a:pt x="1513" y="540"/>
                        <a:pt x="1548" y="649"/>
                      </a:cubicBezTo>
                      <a:cubicBezTo>
                        <a:pt x="1582" y="758"/>
                        <a:pt x="1587" y="829"/>
                        <a:pt x="1600" y="829"/>
                      </a:cubicBezTo>
                      <a:cubicBezTo>
                        <a:pt x="1608" y="829"/>
                        <a:pt x="1626" y="758"/>
                        <a:pt x="1604" y="636"/>
                      </a:cubicBezTo>
                      <a:cubicBezTo>
                        <a:pt x="1587" y="514"/>
                        <a:pt x="1517" y="330"/>
                        <a:pt x="1334" y="181"/>
                      </a:cubicBezTo>
                      <a:cubicBezTo>
                        <a:pt x="1211" y="77"/>
                        <a:pt x="1026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42"/>
                <p:cNvSpPr/>
                <p:nvPr/>
              </p:nvSpPr>
              <p:spPr>
                <a:xfrm>
                  <a:off x="434444" y="4295608"/>
                  <a:ext cx="595984" cy="413404"/>
                </a:xfrm>
                <a:custGeom>
                  <a:rect b="b" l="l" r="r" t="t"/>
                  <a:pathLst>
                    <a:path extrusionOk="0" h="28398" w="40940">
                      <a:moveTo>
                        <a:pt x="0" y="0"/>
                      </a:moveTo>
                      <a:lnTo>
                        <a:pt x="0" y="28398"/>
                      </a:lnTo>
                      <a:lnTo>
                        <a:pt x="40939" y="28398"/>
                      </a:lnTo>
                      <a:lnTo>
                        <a:pt x="40939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42"/>
                <p:cNvSpPr/>
                <p:nvPr/>
              </p:nvSpPr>
              <p:spPr>
                <a:xfrm>
                  <a:off x="411603" y="4266784"/>
                  <a:ext cx="1702500" cy="39262"/>
                </a:xfrm>
                <a:custGeom>
                  <a:rect b="b" l="l" r="r" t="t"/>
                  <a:pathLst>
                    <a:path extrusionOk="0" h="2697" w="116950">
                      <a:moveTo>
                        <a:pt x="0" y="0"/>
                      </a:moveTo>
                      <a:lnTo>
                        <a:pt x="0" y="2697"/>
                      </a:lnTo>
                      <a:lnTo>
                        <a:pt x="116949" y="2697"/>
                      </a:lnTo>
                      <a:lnTo>
                        <a:pt x="116949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42"/>
                <p:cNvSpPr/>
                <p:nvPr/>
              </p:nvSpPr>
              <p:spPr>
                <a:xfrm>
                  <a:off x="434444" y="4306031"/>
                  <a:ext cx="52815" cy="402981"/>
                </a:xfrm>
                <a:custGeom>
                  <a:rect b="b" l="l" r="r" t="t"/>
                  <a:pathLst>
                    <a:path extrusionOk="0" h="27682" w="3628">
                      <a:moveTo>
                        <a:pt x="0" y="1"/>
                      </a:moveTo>
                      <a:lnTo>
                        <a:pt x="0" y="27682"/>
                      </a:lnTo>
                      <a:lnTo>
                        <a:pt x="3627" y="27682"/>
                      </a:lnTo>
                      <a:lnTo>
                        <a:pt x="3627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8" name="Google Shape;1188;p42"/>
              <p:cNvSpPr/>
              <p:nvPr/>
            </p:nvSpPr>
            <p:spPr>
              <a:xfrm>
                <a:off x="1415110" y="3972533"/>
                <a:ext cx="32216" cy="42712"/>
              </a:xfrm>
              <a:custGeom>
                <a:rect b="b" l="l" r="r" t="t"/>
                <a:pathLst>
                  <a:path extrusionOk="0" h="2934" w="2213">
                    <a:moveTo>
                      <a:pt x="2174" y="0"/>
                    </a:moveTo>
                    <a:cubicBezTo>
                      <a:pt x="2104" y="0"/>
                      <a:pt x="1912" y="33"/>
                      <a:pt x="1648" y="133"/>
                    </a:cubicBezTo>
                    <a:cubicBezTo>
                      <a:pt x="1483" y="202"/>
                      <a:pt x="1295" y="312"/>
                      <a:pt x="1120" y="474"/>
                    </a:cubicBezTo>
                    <a:cubicBezTo>
                      <a:pt x="936" y="644"/>
                      <a:pt x="814" y="884"/>
                      <a:pt x="709" y="1130"/>
                    </a:cubicBezTo>
                    <a:cubicBezTo>
                      <a:pt x="299" y="2112"/>
                      <a:pt x="1" y="2921"/>
                      <a:pt x="41" y="2934"/>
                    </a:cubicBezTo>
                    <a:cubicBezTo>
                      <a:pt x="41" y="2934"/>
                      <a:pt x="41" y="2934"/>
                      <a:pt x="42" y="2934"/>
                    </a:cubicBezTo>
                    <a:cubicBezTo>
                      <a:pt x="87" y="2934"/>
                      <a:pt x="447" y="2158"/>
                      <a:pt x="853" y="1190"/>
                    </a:cubicBezTo>
                    <a:cubicBezTo>
                      <a:pt x="954" y="950"/>
                      <a:pt x="1063" y="731"/>
                      <a:pt x="1216" y="579"/>
                    </a:cubicBezTo>
                    <a:cubicBezTo>
                      <a:pt x="1374" y="422"/>
                      <a:pt x="1544" y="307"/>
                      <a:pt x="1692" y="233"/>
                    </a:cubicBezTo>
                    <a:cubicBezTo>
                      <a:pt x="1998" y="85"/>
                      <a:pt x="2213" y="28"/>
                      <a:pt x="2203" y="6"/>
                    </a:cubicBezTo>
                    <a:cubicBezTo>
                      <a:pt x="2202" y="3"/>
                      <a:pt x="2192" y="0"/>
                      <a:pt x="2174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42"/>
              <p:cNvSpPr/>
              <p:nvPr/>
            </p:nvSpPr>
            <p:spPr>
              <a:xfrm>
                <a:off x="1432492" y="3986916"/>
                <a:ext cx="14383" cy="28474"/>
              </a:xfrm>
              <a:custGeom>
                <a:rect b="b" l="l" r="r" t="t"/>
                <a:pathLst>
                  <a:path extrusionOk="0" h="1956" w="988">
                    <a:moveTo>
                      <a:pt x="883" y="1"/>
                    </a:moveTo>
                    <a:cubicBezTo>
                      <a:pt x="817" y="1"/>
                      <a:pt x="722" y="45"/>
                      <a:pt x="656" y="132"/>
                    </a:cubicBezTo>
                    <a:cubicBezTo>
                      <a:pt x="529" y="312"/>
                      <a:pt x="406" y="556"/>
                      <a:pt x="289" y="850"/>
                    </a:cubicBezTo>
                    <a:cubicBezTo>
                      <a:pt x="57" y="1435"/>
                      <a:pt x="0" y="1946"/>
                      <a:pt x="39" y="1955"/>
                    </a:cubicBezTo>
                    <a:cubicBezTo>
                      <a:pt x="39" y="1955"/>
                      <a:pt x="40" y="1955"/>
                      <a:pt x="40" y="1955"/>
                    </a:cubicBezTo>
                    <a:cubicBezTo>
                      <a:pt x="85" y="1955"/>
                      <a:pt x="208" y="1474"/>
                      <a:pt x="432" y="906"/>
                    </a:cubicBezTo>
                    <a:cubicBezTo>
                      <a:pt x="547" y="626"/>
                      <a:pt x="660" y="360"/>
                      <a:pt x="747" y="194"/>
                    </a:cubicBezTo>
                    <a:cubicBezTo>
                      <a:pt x="839" y="32"/>
                      <a:pt x="979" y="54"/>
                      <a:pt x="983" y="37"/>
                    </a:cubicBezTo>
                    <a:cubicBezTo>
                      <a:pt x="987" y="27"/>
                      <a:pt x="957" y="1"/>
                      <a:pt x="892" y="1"/>
                    </a:cubicBezTo>
                    <a:cubicBezTo>
                      <a:pt x="889" y="1"/>
                      <a:pt x="886" y="1"/>
                      <a:pt x="88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90" name="Google Shape;1190;p42"/>
              <p:cNvGrpSpPr/>
              <p:nvPr/>
            </p:nvGrpSpPr>
            <p:grpSpPr>
              <a:xfrm>
                <a:off x="684717" y="3495251"/>
                <a:ext cx="774124" cy="1220312"/>
                <a:chOff x="684717" y="3495251"/>
                <a:chExt cx="774124" cy="1220312"/>
              </a:xfrm>
            </p:grpSpPr>
            <p:sp>
              <p:nvSpPr>
                <p:cNvPr id="1191" name="Google Shape;1191;p42"/>
                <p:cNvSpPr/>
                <p:nvPr/>
              </p:nvSpPr>
              <p:spPr>
                <a:xfrm>
                  <a:off x="1065788" y="3618219"/>
                  <a:ext cx="30935" cy="52975"/>
                </a:xfrm>
                <a:custGeom>
                  <a:rect b="b" l="l" r="r" t="t"/>
                  <a:pathLst>
                    <a:path extrusionOk="0" h="3639" w="2125">
                      <a:moveTo>
                        <a:pt x="1100" y="135"/>
                      </a:moveTo>
                      <a:cubicBezTo>
                        <a:pt x="1175" y="135"/>
                        <a:pt x="1248" y="151"/>
                        <a:pt x="1316" y="182"/>
                      </a:cubicBezTo>
                      <a:cubicBezTo>
                        <a:pt x="1513" y="265"/>
                        <a:pt x="1652" y="440"/>
                        <a:pt x="1753" y="602"/>
                      </a:cubicBezTo>
                      <a:cubicBezTo>
                        <a:pt x="1949" y="938"/>
                        <a:pt x="2015" y="1262"/>
                        <a:pt x="2050" y="1477"/>
                      </a:cubicBezTo>
                      <a:cubicBezTo>
                        <a:pt x="2085" y="1691"/>
                        <a:pt x="2090" y="1817"/>
                        <a:pt x="2102" y="1821"/>
                      </a:cubicBezTo>
                      <a:lnTo>
                        <a:pt x="2102" y="1821"/>
                      </a:lnTo>
                      <a:cubicBezTo>
                        <a:pt x="2090" y="1822"/>
                        <a:pt x="2085" y="1947"/>
                        <a:pt x="2050" y="2162"/>
                      </a:cubicBezTo>
                      <a:cubicBezTo>
                        <a:pt x="2015" y="2376"/>
                        <a:pt x="1949" y="2699"/>
                        <a:pt x="1753" y="3036"/>
                      </a:cubicBezTo>
                      <a:cubicBezTo>
                        <a:pt x="1652" y="3198"/>
                        <a:pt x="1513" y="3373"/>
                        <a:pt x="1316" y="3456"/>
                      </a:cubicBezTo>
                      <a:cubicBezTo>
                        <a:pt x="1249" y="3488"/>
                        <a:pt x="1176" y="3503"/>
                        <a:pt x="1102" y="3503"/>
                      </a:cubicBezTo>
                      <a:cubicBezTo>
                        <a:pt x="959" y="3503"/>
                        <a:pt x="811" y="3447"/>
                        <a:pt x="691" y="3338"/>
                      </a:cubicBezTo>
                      <a:cubicBezTo>
                        <a:pt x="319" y="3002"/>
                        <a:pt x="162" y="2407"/>
                        <a:pt x="158" y="1817"/>
                      </a:cubicBezTo>
                      <a:cubicBezTo>
                        <a:pt x="162" y="1231"/>
                        <a:pt x="319" y="637"/>
                        <a:pt x="691" y="301"/>
                      </a:cubicBezTo>
                      <a:cubicBezTo>
                        <a:pt x="811" y="191"/>
                        <a:pt x="958" y="135"/>
                        <a:pt x="1100" y="135"/>
                      </a:cubicBezTo>
                      <a:close/>
                      <a:moveTo>
                        <a:pt x="1076" y="0"/>
                      </a:moveTo>
                      <a:cubicBezTo>
                        <a:pt x="1043" y="0"/>
                        <a:pt x="1009" y="3"/>
                        <a:pt x="975" y="8"/>
                      </a:cubicBezTo>
                      <a:cubicBezTo>
                        <a:pt x="835" y="29"/>
                        <a:pt x="708" y="99"/>
                        <a:pt x="599" y="192"/>
                      </a:cubicBezTo>
                      <a:cubicBezTo>
                        <a:pt x="166" y="576"/>
                        <a:pt x="9" y="1201"/>
                        <a:pt x="0" y="1817"/>
                      </a:cubicBezTo>
                      <a:cubicBezTo>
                        <a:pt x="9" y="2437"/>
                        <a:pt x="166" y="3062"/>
                        <a:pt x="599" y="3447"/>
                      </a:cubicBezTo>
                      <a:cubicBezTo>
                        <a:pt x="708" y="3539"/>
                        <a:pt x="835" y="3609"/>
                        <a:pt x="975" y="3631"/>
                      </a:cubicBezTo>
                      <a:cubicBezTo>
                        <a:pt x="1009" y="3636"/>
                        <a:pt x="1043" y="3639"/>
                        <a:pt x="1076" y="3639"/>
                      </a:cubicBezTo>
                      <a:cubicBezTo>
                        <a:pt x="1181" y="3639"/>
                        <a:pt x="1282" y="3614"/>
                        <a:pt x="1368" y="3574"/>
                      </a:cubicBezTo>
                      <a:cubicBezTo>
                        <a:pt x="1604" y="3464"/>
                        <a:pt x="1745" y="3268"/>
                        <a:pt x="1850" y="3093"/>
                      </a:cubicBezTo>
                      <a:cubicBezTo>
                        <a:pt x="2046" y="2726"/>
                        <a:pt x="2090" y="2394"/>
                        <a:pt x="2112" y="2171"/>
                      </a:cubicBezTo>
                      <a:cubicBezTo>
                        <a:pt x="2124" y="1947"/>
                        <a:pt x="2107" y="1822"/>
                        <a:pt x="2103" y="1821"/>
                      </a:cubicBezTo>
                      <a:lnTo>
                        <a:pt x="2103" y="1821"/>
                      </a:lnTo>
                      <a:cubicBezTo>
                        <a:pt x="2107" y="1817"/>
                        <a:pt x="2124" y="1691"/>
                        <a:pt x="2112" y="1467"/>
                      </a:cubicBezTo>
                      <a:cubicBezTo>
                        <a:pt x="2090" y="1245"/>
                        <a:pt x="2046" y="912"/>
                        <a:pt x="1850" y="545"/>
                      </a:cubicBezTo>
                      <a:cubicBezTo>
                        <a:pt x="1745" y="370"/>
                        <a:pt x="1604" y="174"/>
                        <a:pt x="1368" y="65"/>
                      </a:cubicBezTo>
                      <a:cubicBezTo>
                        <a:pt x="1282" y="25"/>
                        <a:pt x="1181" y="0"/>
                        <a:pt x="107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2" name="Google Shape;1192;p42"/>
                <p:cNvSpPr/>
                <p:nvPr/>
              </p:nvSpPr>
              <p:spPr>
                <a:xfrm>
                  <a:off x="895364" y="3535415"/>
                  <a:ext cx="183803" cy="295925"/>
                </a:xfrm>
                <a:custGeom>
                  <a:rect b="b" l="l" r="r" t="t"/>
                  <a:pathLst>
                    <a:path extrusionOk="0" h="20328" w="12626">
                      <a:moveTo>
                        <a:pt x="12625" y="1"/>
                      </a:moveTo>
                      <a:lnTo>
                        <a:pt x="887" y="1671"/>
                      </a:lnTo>
                      <a:lnTo>
                        <a:pt x="0" y="19602"/>
                      </a:lnTo>
                      <a:lnTo>
                        <a:pt x="7678" y="20327"/>
                      </a:lnTo>
                      <a:lnTo>
                        <a:pt x="8103" y="15975"/>
                      </a:lnTo>
                      <a:cubicBezTo>
                        <a:pt x="8103" y="15975"/>
                        <a:pt x="8431" y="16056"/>
                        <a:pt x="8893" y="16056"/>
                      </a:cubicBezTo>
                      <a:cubicBezTo>
                        <a:pt x="9760" y="16056"/>
                        <a:pt x="11098" y="15772"/>
                        <a:pt x="11633" y="14139"/>
                      </a:cubicBezTo>
                      <a:cubicBezTo>
                        <a:pt x="12157" y="12535"/>
                        <a:pt x="12625" y="1"/>
                        <a:pt x="12625" y="1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3" name="Google Shape;1193;p42"/>
                <p:cNvSpPr/>
                <p:nvPr/>
              </p:nvSpPr>
              <p:spPr>
                <a:xfrm>
                  <a:off x="861255" y="3495251"/>
                  <a:ext cx="258119" cy="269023"/>
                </a:xfrm>
                <a:custGeom>
                  <a:rect b="b" l="l" r="r" t="t"/>
                  <a:pathLst>
                    <a:path extrusionOk="0" h="18480" w="17731">
                      <a:moveTo>
                        <a:pt x="12669" y="0"/>
                      </a:moveTo>
                      <a:cubicBezTo>
                        <a:pt x="11645" y="0"/>
                        <a:pt x="10594" y="302"/>
                        <a:pt x="9716" y="982"/>
                      </a:cubicBezTo>
                      <a:cubicBezTo>
                        <a:pt x="9716" y="982"/>
                        <a:pt x="9143" y="890"/>
                        <a:pt x="8280" y="890"/>
                      </a:cubicBezTo>
                      <a:cubicBezTo>
                        <a:pt x="5851" y="890"/>
                        <a:pt x="1121" y="1618"/>
                        <a:pt x="363" y="7170"/>
                      </a:cubicBezTo>
                      <a:cubicBezTo>
                        <a:pt x="0" y="9813"/>
                        <a:pt x="1273" y="11951"/>
                        <a:pt x="1482" y="13577"/>
                      </a:cubicBezTo>
                      <a:cubicBezTo>
                        <a:pt x="1919" y="16963"/>
                        <a:pt x="2517" y="18397"/>
                        <a:pt x="2517" y="18397"/>
                      </a:cubicBezTo>
                      <a:lnTo>
                        <a:pt x="4196" y="18472"/>
                      </a:lnTo>
                      <a:cubicBezTo>
                        <a:pt x="4351" y="18476"/>
                        <a:pt x="4499" y="18479"/>
                        <a:pt x="4641" y="18479"/>
                      </a:cubicBezTo>
                      <a:cubicBezTo>
                        <a:pt x="5886" y="18479"/>
                        <a:pt x="6659" y="18244"/>
                        <a:pt x="7985" y="16902"/>
                      </a:cubicBezTo>
                      <a:cubicBezTo>
                        <a:pt x="9349" y="15521"/>
                        <a:pt x="9738" y="14743"/>
                        <a:pt x="10698" y="13270"/>
                      </a:cubicBezTo>
                      <a:cubicBezTo>
                        <a:pt x="10698" y="13270"/>
                        <a:pt x="9304" y="12458"/>
                        <a:pt x="9540" y="11235"/>
                      </a:cubicBezTo>
                      <a:cubicBezTo>
                        <a:pt x="9665" y="10585"/>
                        <a:pt x="10352" y="10173"/>
                        <a:pt x="10968" y="10173"/>
                      </a:cubicBezTo>
                      <a:cubicBezTo>
                        <a:pt x="11558" y="10173"/>
                        <a:pt x="12084" y="10552"/>
                        <a:pt x="11987" y="11465"/>
                      </a:cubicBezTo>
                      <a:cubicBezTo>
                        <a:pt x="11987" y="11465"/>
                        <a:pt x="12286" y="11449"/>
                        <a:pt x="12591" y="11449"/>
                      </a:cubicBezTo>
                      <a:cubicBezTo>
                        <a:pt x="12777" y="11449"/>
                        <a:pt x="12965" y="11455"/>
                        <a:pt x="13089" y="11475"/>
                      </a:cubicBezTo>
                      <a:lnTo>
                        <a:pt x="13500" y="7502"/>
                      </a:lnTo>
                      <a:cubicBezTo>
                        <a:pt x="13500" y="7502"/>
                        <a:pt x="15969" y="6169"/>
                        <a:pt x="16624" y="4609"/>
                      </a:cubicBezTo>
                      <a:cubicBezTo>
                        <a:pt x="17731" y="1973"/>
                        <a:pt x="15290" y="0"/>
                        <a:pt x="1266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4" name="Google Shape;1194;p42"/>
                <p:cNvSpPr/>
                <p:nvPr/>
              </p:nvSpPr>
              <p:spPr>
                <a:xfrm>
                  <a:off x="1046005" y="3644786"/>
                  <a:ext cx="50398" cy="3392"/>
                </a:xfrm>
                <a:custGeom>
                  <a:rect b="b" l="l" r="r" t="t"/>
                  <a:pathLst>
                    <a:path extrusionOk="0" h="233" w="3462">
                      <a:moveTo>
                        <a:pt x="3019" y="1"/>
                      </a:moveTo>
                      <a:cubicBezTo>
                        <a:pt x="2702" y="1"/>
                        <a:pt x="2241" y="14"/>
                        <a:pt x="1727" y="40"/>
                      </a:cubicBezTo>
                      <a:cubicBezTo>
                        <a:pt x="774" y="88"/>
                        <a:pt x="0" y="162"/>
                        <a:pt x="4" y="206"/>
                      </a:cubicBezTo>
                      <a:cubicBezTo>
                        <a:pt x="7" y="224"/>
                        <a:pt x="164" y="233"/>
                        <a:pt x="422" y="233"/>
                      </a:cubicBezTo>
                      <a:cubicBezTo>
                        <a:pt x="740" y="233"/>
                        <a:pt x="1210" y="219"/>
                        <a:pt x="1735" y="193"/>
                      </a:cubicBezTo>
                      <a:cubicBezTo>
                        <a:pt x="2688" y="144"/>
                        <a:pt x="3461" y="71"/>
                        <a:pt x="3461" y="31"/>
                      </a:cubicBezTo>
                      <a:cubicBezTo>
                        <a:pt x="3459" y="11"/>
                        <a:pt x="3293" y="1"/>
                        <a:pt x="301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42"/>
                <p:cNvSpPr/>
                <p:nvPr/>
              </p:nvSpPr>
              <p:spPr>
                <a:xfrm>
                  <a:off x="1088818" y="3939430"/>
                  <a:ext cx="370023" cy="291834"/>
                </a:xfrm>
                <a:custGeom>
                  <a:rect b="b" l="l" r="r" t="t"/>
                  <a:pathLst>
                    <a:path extrusionOk="0" h="20047" w="25418">
                      <a:moveTo>
                        <a:pt x="22593" y="0"/>
                      </a:moveTo>
                      <a:cubicBezTo>
                        <a:pt x="22259" y="0"/>
                        <a:pt x="19762" y="2900"/>
                        <a:pt x="19762" y="2900"/>
                      </a:cubicBezTo>
                      <a:lnTo>
                        <a:pt x="19762" y="4688"/>
                      </a:lnTo>
                      <a:cubicBezTo>
                        <a:pt x="19103" y="3876"/>
                        <a:pt x="18630" y="3641"/>
                        <a:pt x="18302" y="3641"/>
                      </a:cubicBezTo>
                      <a:cubicBezTo>
                        <a:pt x="18010" y="3641"/>
                        <a:pt x="17834" y="3827"/>
                        <a:pt x="17743" y="3958"/>
                      </a:cubicBezTo>
                      <a:cubicBezTo>
                        <a:pt x="17551" y="4237"/>
                        <a:pt x="19762" y="6318"/>
                        <a:pt x="19762" y="6318"/>
                      </a:cubicBezTo>
                      <a:lnTo>
                        <a:pt x="19762" y="6956"/>
                      </a:lnTo>
                      <a:lnTo>
                        <a:pt x="8789" y="12856"/>
                      </a:lnTo>
                      <a:lnTo>
                        <a:pt x="5900" y="5671"/>
                      </a:lnTo>
                      <a:lnTo>
                        <a:pt x="0" y="8765"/>
                      </a:lnTo>
                      <a:lnTo>
                        <a:pt x="3523" y="17291"/>
                      </a:lnTo>
                      <a:cubicBezTo>
                        <a:pt x="4241" y="19028"/>
                        <a:pt x="5910" y="20046"/>
                        <a:pt x="7644" y="20046"/>
                      </a:cubicBezTo>
                      <a:cubicBezTo>
                        <a:pt x="8409" y="20046"/>
                        <a:pt x="9188" y="19848"/>
                        <a:pt x="9903" y="19425"/>
                      </a:cubicBezTo>
                      <a:lnTo>
                        <a:pt x="22817" y="11794"/>
                      </a:lnTo>
                      <a:lnTo>
                        <a:pt x="23677" y="10361"/>
                      </a:lnTo>
                      <a:cubicBezTo>
                        <a:pt x="23975" y="9867"/>
                        <a:pt x="24149" y="9308"/>
                        <a:pt x="24189" y="8731"/>
                      </a:cubicBezTo>
                      <a:lnTo>
                        <a:pt x="24617" y="2280"/>
                      </a:lnTo>
                      <a:cubicBezTo>
                        <a:pt x="25417" y="1791"/>
                        <a:pt x="25063" y="855"/>
                        <a:pt x="25063" y="855"/>
                      </a:cubicBezTo>
                      <a:lnTo>
                        <a:pt x="25063" y="855"/>
                      </a:lnTo>
                      <a:lnTo>
                        <a:pt x="22262" y="2591"/>
                      </a:lnTo>
                      <a:lnTo>
                        <a:pt x="21235" y="4989"/>
                      </a:lnTo>
                      <a:lnTo>
                        <a:pt x="21235" y="2900"/>
                      </a:lnTo>
                      <a:cubicBezTo>
                        <a:pt x="21235" y="2900"/>
                        <a:pt x="21995" y="2014"/>
                        <a:pt x="22620" y="1345"/>
                      </a:cubicBezTo>
                      <a:cubicBezTo>
                        <a:pt x="23241" y="681"/>
                        <a:pt x="22795" y="235"/>
                        <a:pt x="22620" y="12"/>
                      </a:cubicBezTo>
                      <a:cubicBezTo>
                        <a:pt x="22614" y="4"/>
                        <a:pt x="22605" y="0"/>
                        <a:pt x="22593" y="0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42"/>
                <p:cNvSpPr/>
                <p:nvPr/>
              </p:nvSpPr>
              <p:spPr>
                <a:xfrm>
                  <a:off x="1201173" y="4126625"/>
                  <a:ext cx="16989" cy="42653"/>
                </a:xfrm>
                <a:custGeom>
                  <a:rect b="b" l="l" r="r" t="t"/>
                  <a:pathLst>
                    <a:path extrusionOk="0" h="2930" w="1167">
                      <a:moveTo>
                        <a:pt x="1126" y="1"/>
                      </a:moveTo>
                      <a:cubicBezTo>
                        <a:pt x="1077" y="1"/>
                        <a:pt x="805" y="636"/>
                        <a:pt x="511" y="1435"/>
                      </a:cubicBezTo>
                      <a:cubicBezTo>
                        <a:pt x="210" y="2243"/>
                        <a:pt x="0" y="2911"/>
                        <a:pt x="39" y="2929"/>
                      </a:cubicBezTo>
                      <a:cubicBezTo>
                        <a:pt x="40" y="2929"/>
                        <a:pt x="40" y="2929"/>
                        <a:pt x="41" y="2929"/>
                      </a:cubicBezTo>
                      <a:cubicBezTo>
                        <a:pt x="89" y="2929"/>
                        <a:pt x="361" y="2292"/>
                        <a:pt x="656" y="1491"/>
                      </a:cubicBezTo>
                      <a:cubicBezTo>
                        <a:pt x="957" y="683"/>
                        <a:pt x="1167" y="15"/>
                        <a:pt x="1128" y="1"/>
                      </a:cubicBezTo>
                      <a:cubicBezTo>
                        <a:pt x="1127" y="1"/>
                        <a:pt x="1127" y="1"/>
                        <a:pt x="1126" y="1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42"/>
                <p:cNvSpPr/>
                <p:nvPr/>
              </p:nvSpPr>
              <p:spPr>
                <a:xfrm>
                  <a:off x="762774" y="3790652"/>
                  <a:ext cx="434541" cy="576026"/>
                </a:xfrm>
                <a:custGeom>
                  <a:rect b="b" l="l" r="r" t="t"/>
                  <a:pathLst>
                    <a:path extrusionOk="0" h="39569" w="29850">
                      <a:moveTo>
                        <a:pt x="10060" y="0"/>
                      </a:moveTo>
                      <a:cubicBezTo>
                        <a:pt x="9991" y="0"/>
                        <a:pt x="9923" y="1"/>
                        <a:pt x="9855" y="1"/>
                      </a:cubicBezTo>
                      <a:cubicBezTo>
                        <a:pt x="5393" y="54"/>
                        <a:pt x="1557" y="3200"/>
                        <a:pt x="674" y="7575"/>
                      </a:cubicBezTo>
                      <a:cubicBezTo>
                        <a:pt x="0" y="10913"/>
                        <a:pt x="1180" y="13116"/>
                        <a:pt x="420" y="20423"/>
                      </a:cubicBezTo>
                      <a:lnTo>
                        <a:pt x="175" y="38786"/>
                      </a:lnTo>
                      <a:lnTo>
                        <a:pt x="21423" y="39569"/>
                      </a:lnTo>
                      <a:lnTo>
                        <a:pt x="20636" y="17892"/>
                      </a:lnTo>
                      <a:lnTo>
                        <a:pt x="21891" y="22140"/>
                      </a:lnTo>
                      <a:lnTo>
                        <a:pt x="29849" y="18535"/>
                      </a:lnTo>
                      <a:cubicBezTo>
                        <a:pt x="29561" y="17648"/>
                        <a:pt x="28244" y="13684"/>
                        <a:pt x="25723" y="7400"/>
                      </a:cubicBezTo>
                      <a:cubicBezTo>
                        <a:pt x="24321" y="3896"/>
                        <a:pt x="21200" y="1369"/>
                        <a:pt x="17477" y="749"/>
                      </a:cubicBezTo>
                      <a:cubicBezTo>
                        <a:pt x="14953" y="329"/>
                        <a:pt x="12212" y="0"/>
                        <a:pt x="10060" y="0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8" name="Google Shape;1198;p42"/>
                <p:cNvSpPr/>
                <p:nvPr/>
              </p:nvSpPr>
              <p:spPr>
                <a:xfrm>
                  <a:off x="723338" y="3863891"/>
                  <a:ext cx="62495" cy="221449"/>
                </a:xfrm>
                <a:custGeom>
                  <a:rect b="b" l="l" r="r" t="t"/>
                  <a:pathLst>
                    <a:path extrusionOk="0" h="15212" w="4293">
                      <a:moveTo>
                        <a:pt x="4292" y="1"/>
                      </a:moveTo>
                      <a:cubicBezTo>
                        <a:pt x="3181" y="1386"/>
                        <a:pt x="0" y="13146"/>
                        <a:pt x="0" y="13146"/>
                      </a:cubicBezTo>
                      <a:cubicBezTo>
                        <a:pt x="1005" y="15081"/>
                        <a:pt x="3347" y="15212"/>
                        <a:pt x="3962" y="15212"/>
                      </a:cubicBezTo>
                      <a:cubicBezTo>
                        <a:pt x="4059" y="15212"/>
                        <a:pt x="4113" y="15209"/>
                        <a:pt x="4113" y="15209"/>
                      </a:cubicBezTo>
                      <a:lnTo>
                        <a:pt x="4292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9" name="Google Shape;1199;p42"/>
                <p:cNvSpPr/>
                <p:nvPr/>
              </p:nvSpPr>
              <p:spPr>
                <a:xfrm>
                  <a:off x="774420" y="3885756"/>
                  <a:ext cx="368741" cy="81129"/>
                </a:xfrm>
                <a:custGeom>
                  <a:rect b="b" l="l" r="r" t="t"/>
                  <a:pathLst>
                    <a:path extrusionOk="0" h="5573" w="25330">
                      <a:moveTo>
                        <a:pt x="862" y="0"/>
                      </a:moveTo>
                      <a:cubicBezTo>
                        <a:pt x="617" y="0"/>
                        <a:pt x="420" y="19"/>
                        <a:pt x="280" y="46"/>
                      </a:cubicBezTo>
                      <a:cubicBezTo>
                        <a:pt x="96" y="80"/>
                        <a:pt x="1" y="106"/>
                        <a:pt x="5" y="116"/>
                      </a:cubicBezTo>
                      <a:cubicBezTo>
                        <a:pt x="5" y="122"/>
                        <a:pt x="16" y="124"/>
                        <a:pt x="37" y="124"/>
                      </a:cubicBezTo>
                      <a:cubicBezTo>
                        <a:pt x="105" y="124"/>
                        <a:pt x="282" y="99"/>
                        <a:pt x="557" y="99"/>
                      </a:cubicBezTo>
                      <a:cubicBezTo>
                        <a:pt x="706" y="99"/>
                        <a:pt x="884" y="107"/>
                        <a:pt x="1088" y="128"/>
                      </a:cubicBezTo>
                      <a:cubicBezTo>
                        <a:pt x="1779" y="207"/>
                        <a:pt x="2750" y="548"/>
                        <a:pt x="3772" y="1270"/>
                      </a:cubicBezTo>
                      <a:cubicBezTo>
                        <a:pt x="4283" y="1627"/>
                        <a:pt x="4812" y="2065"/>
                        <a:pt x="5358" y="2563"/>
                      </a:cubicBezTo>
                      <a:cubicBezTo>
                        <a:pt x="5904" y="3061"/>
                        <a:pt x="6486" y="3607"/>
                        <a:pt x="7155" y="4122"/>
                      </a:cubicBezTo>
                      <a:cubicBezTo>
                        <a:pt x="7823" y="4634"/>
                        <a:pt x="8587" y="5124"/>
                        <a:pt x="9493" y="5390"/>
                      </a:cubicBezTo>
                      <a:cubicBezTo>
                        <a:pt x="9908" y="5514"/>
                        <a:pt x="10349" y="5572"/>
                        <a:pt x="10795" y="5572"/>
                      </a:cubicBezTo>
                      <a:cubicBezTo>
                        <a:pt x="11315" y="5572"/>
                        <a:pt x="11843" y="5493"/>
                        <a:pt x="12351" y="5342"/>
                      </a:cubicBezTo>
                      <a:cubicBezTo>
                        <a:pt x="13299" y="5066"/>
                        <a:pt x="14142" y="4604"/>
                        <a:pt x="14929" y="4149"/>
                      </a:cubicBezTo>
                      <a:cubicBezTo>
                        <a:pt x="15715" y="3690"/>
                        <a:pt x="16454" y="3223"/>
                        <a:pt x="17179" y="2825"/>
                      </a:cubicBezTo>
                      <a:cubicBezTo>
                        <a:pt x="17900" y="2423"/>
                        <a:pt x="18622" y="2109"/>
                        <a:pt x="19325" y="1934"/>
                      </a:cubicBezTo>
                      <a:cubicBezTo>
                        <a:pt x="19675" y="1824"/>
                        <a:pt x="20029" y="1807"/>
                        <a:pt x="20361" y="1763"/>
                      </a:cubicBezTo>
                      <a:cubicBezTo>
                        <a:pt x="20693" y="1776"/>
                        <a:pt x="21020" y="1758"/>
                        <a:pt x="21322" y="1811"/>
                      </a:cubicBezTo>
                      <a:cubicBezTo>
                        <a:pt x="21934" y="1916"/>
                        <a:pt x="22484" y="2077"/>
                        <a:pt x="22974" y="2192"/>
                      </a:cubicBezTo>
                      <a:cubicBezTo>
                        <a:pt x="23425" y="2295"/>
                        <a:pt x="23828" y="2355"/>
                        <a:pt x="24168" y="2355"/>
                      </a:cubicBezTo>
                      <a:cubicBezTo>
                        <a:pt x="24200" y="2355"/>
                        <a:pt x="24232" y="2354"/>
                        <a:pt x="24263" y="2353"/>
                      </a:cubicBezTo>
                      <a:cubicBezTo>
                        <a:pt x="24626" y="2345"/>
                        <a:pt x="24897" y="2266"/>
                        <a:pt x="25076" y="2200"/>
                      </a:cubicBezTo>
                      <a:cubicBezTo>
                        <a:pt x="25247" y="2121"/>
                        <a:pt x="25330" y="2073"/>
                        <a:pt x="25326" y="2065"/>
                      </a:cubicBezTo>
                      <a:cubicBezTo>
                        <a:pt x="25325" y="2062"/>
                        <a:pt x="25322" y="2061"/>
                        <a:pt x="25318" y="2061"/>
                      </a:cubicBezTo>
                      <a:cubicBezTo>
                        <a:pt x="25265" y="2061"/>
                        <a:pt x="24941" y="2231"/>
                        <a:pt x="24344" y="2231"/>
                      </a:cubicBezTo>
                      <a:cubicBezTo>
                        <a:pt x="24318" y="2231"/>
                        <a:pt x="24291" y="2231"/>
                        <a:pt x="24263" y="2230"/>
                      </a:cubicBezTo>
                      <a:cubicBezTo>
                        <a:pt x="23918" y="2226"/>
                        <a:pt x="23499" y="2147"/>
                        <a:pt x="23018" y="2021"/>
                      </a:cubicBezTo>
                      <a:cubicBezTo>
                        <a:pt x="22533" y="1894"/>
                        <a:pt x="21990" y="1715"/>
                        <a:pt x="21361" y="1597"/>
                      </a:cubicBezTo>
                      <a:cubicBezTo>
                        <a:pt x="21042" y="1532"/>
                        <a:pt x="20701" y="1544"/>
                        <a:pt x="20352" y="1522"/>
                      </a:cubicBezTo>
                      <a:cubicBezTo>
                        <a:pt x="20003" y="1562"/>
                        <a:pt x="19631" y="1575"/>
                        <a:pt x="19263" y="1680"/>
                      </a:cubicBezTo>
                      <a:cubicBezTo>
                        <a:pt x="18529" y="1855"/>
                        <a:pt x="17778" y="2170"/>
                        <a:pt x="17044" y="2571"/>
                      </a:cubicBezTo>
                      <a:cubicBezTo>
                        <a:pt x="16300" y="2969"/>
                        <a:pt x="15558" y="3432"/>
                        <a:pt x="14775" y="3886"/>
                      </a:cubicBezTo>
                      <a:cubicBezTo>
                        <a:pt x="13993" y="4332"/>
                        <a:pt x="13168" y="4778"/>
                        <a:pt x="12262" y="5045"/>
                      </a:cubicBezTo>
                      <a:cubicBezTo>
                        <a:pt x="11779" y="5189"/>
                        <a:pt x="11284" y="5264"/>
                        <a:pt x="10797" y="5264"/>
                      </a:cubicBezTo>
                      <a:cubicBezTo>
                        <a:pt x="10379" y="5264"/>
                        <a:pt x="9967" y="5208"/>
                        <a:pt x="9575" y="5093"/>
                      </a:cubicBezTo>
                      <a:cubicBezTo>
                        <a:pt x="8728" y="4852"/>
                        <a:pt x="7988" y="4385"/>
                        <a:pt x="7329" y="3896"/>
                      </a:cubicBezTo>
                      <a:cubicBezTo>
                        <a:pt x="6673" y="3398"/>
                        <a:pt x="6088" y="2864"/>
                        <a:pt x="5529" y="2371"/>
                      </a:cubicBezTo>
                      <a:cubicBezTo>
                        <a:pt x="4973" y="1877"/>
                        <a:pt x="4428" y="1440"/>
                        <a:pt x="3898" y="1086"/>
                      </a:cubicBezTo>
                      <a:cubicBezTo>
                        <a:pt x="2837" y="373"/>
                        <a:pt x="1814" y="50"/>
                        <a:pt x="1102" y="6"/>
                      </a:cubicBezTo>
                      <a:cubicBezTo>
                        <a:pt x="1018" y="2"/>
                        <a:pt x="938" y="0"/>
                        <a:pt x="86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42"/>
                <p:cNvSpPr/>
                <p:nvPr/>
              </p:nvSpPr>
              <p:spPr>
                <a:xfrm>
                  <a:off x="925381" y="4118036"/>
                  <a:ext cx="140043" cy="15926"/>
                </a:xfrm>
                <a:custGeom>
                  <a:rect b="b" l="l" r="r" t="t"/>
                  <a:pathLst>
                    <a:path extrusionOk="0" h="1094" w="9620">
                      <a:moveTo>
                        <a:pt x="7606" y="0"/>
                      </a:moveTo>
                      <a:cubicBezTo>
                        <a:pt x="7324" y="0"/>
                        <a:pt x="7024" y="27"/>
                        <a:pt x="6713" y="84"/>
                      </a:cubicBezTo>
                      <a:cubicBezTo>
                        <a:pt x="6119" y="189"/>
                        <a:pt x="5490" y="391"/>
                        <a:pt x="4839" y="556"/>
                      </a:cubicBezTo>
                      <a:cubicBezTo>
                        <a:pt x="4137" y="739"/>
                        <a:pt x="3456" y="807"/>
                        <a:pt x="2841" y="807"/>
                      </a:cubicBezTo>
                      <a:cubicBezTo>
                        <a:pt x="2310" y="807"/>
                        <a:pt x="1829" y="756"/>
                        <a:pt x="1426" y="687"/>
                      </a:cubicBezTo>
                      <a:cubicBezTo>
                        <a:pt x="638" y="557"/>
                        <a:pt x="142" y="374"/>
                        <a:pt x="38" y="374"/>
                      </a:cubicBezTo>
                      <a:cubicBezTo>
                        <a:pt x="27" y="374"/>
                        <a:pt x="20" y="376"/>
                        <a:pt x="18" y="381"/>
                      </a:cubicBezTo>
                      <a:cubicBezTo>
                        <a:pt x="0" y="412"/>
                        <a:pt x="494" y="696"/>
                        <a:pt x="1382" y="906"/>
                      </a:cubicBezTo>
                      <a:cubicBezTo>
                        <a:pt x="1839" y="1015"/>
                        <a:pt x="2411" y="1093"/>
                        <a:pt x="3045" y="1093"/>
                      </a:cubicBezTo>
                      <a:cubicBezTo>
                        <a:pt x="3628" y="1093"/>
                        <a:pt x="4264" y="1027"/>
                        <a:pt x="4913" y="857"/>
                      </a:cubicBezTo>
                      <a:cubicBezTo>
                        <a:pt x="5581" y="687"/>
                        <a:pt x="6198" y="482"/>
                        <a:pt x="6765" y="369"/>
                      </a:cubicBezTo>
                      <a:cubicBezTo>
                        <a:pt x="7131" y="290"/>
                        <a:pt x="7477" y="252"/>
                        <a:pt x="7793" y="252"/>
                      </a:cubicBezTo>
                      <a:cubicBezTo>
                        <a:pt x="7967" y="252"/>
                        <a:pt x="8132" y="264"/>
                        <a:pt x="8286" y="286"/>
                      </a:cubicBezTo>
                      <a:cubicBezTo>
                        <a:pt x="9114" y="389"/>
                        <a:pt x="9529" y="770"/>
                        <a:pt x="9598" y="770"/>
                      </a:cubicBezTo>
                      <a:cubicBezTo>
                        <a:pt x="9602" y="770"/>
                        <a:pt x="9605" y="769"/>
                        <a:pt x="9607" y="766"/>
                      </a:cubicBezTo>
                      <a:cubicBezTo>
                        <a:pt x="9619" y="752"/>
                        <a:pt x="9536" y="635"/>
                        <a:pt x="9327" y="482"/>
                      </a:cubicBezTo>
                      <a:cubicBezTo>
                        <a:pt x="9121" y="329"/>
                        <a:pt x="8780" y="155"/>
                        <a:pt x="8322" y="67"/>
                      </a:cubicBezTo>
                      <a:cubicBezTo>
                        <a:pt x="8104" y="23"/>
                        <a:pt x="7863" y="0"/>
                        <a:pt x="760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1" name="Google Shape;1201;p42"/>
                <p:cNvSpPr/>
                <p:nvPr/>
              </p:nvSpPr>
              <p:spPr>
                <a:xfrm>
                  <a:off x="922266" y="4285316"/>
                  <a:ext cx="146405" cy="24180"/>
                </a:xfrm>
                <a:custGeom>
                  <a:rect b="b" l="l" r="r" t="t"/>
                  <a:pathLst>
                    <a:path extrusionOk="0" h="1661" w="10057">
                      <a:moveTo>
                        <a:pt x="1914" y="1"/>
                      </a:moveTo>
                      <a:cubicBezTo>
                        <a:pt x="1736" y="1"/>
                        <a:pt x="1566" y="12"/>
                        <a:pt x="1408" y="34"/>
                      </a:cubicBezTo>
                      <a:cubicBezTo>
                        <a:pt x="910" y="104"/>
                        <a:pt x="529" y="292"/>
                        <a:pt x="307" y="463"/>
                      </a:cubicBezTo>
                      <a:cubicBezTo>
                        <a:pt x="83" y="633"/>
                        <a:pt x="0" y="768"/>
                        <a:pt x="14" y="778"/>
                      </a:cubicBezTo>
                      <a:cubicBezTo>
                        <a:pt x="16" y="779"/>
                        <a:pt x="18" y="780"/>
                        <a:pt x="20" y="780"/>
                      </a:cubicBezTo>
                      <a:cubicBezTo>
                        <a:pt x="51" y="780"/>
                        <a:pt x="160" y="682"/>
                        <a:pt x="376" y="563"/>
                      </a:cubicBezTo>
                      <a:cubicBezTo>
                        <a:pt x="604" y="432"/>
                        <a:pt x="966" y="292"/>
                        <a:pt x="1434" y="253"/>
                      </a:cubicBezTo>
                      <a:cubicBezTo>
                        <a:pt x="1529" y="245"/>
                        <a:pt x="1627" y="241"/>
                        <a:pt x="1730" y="241"/>
                      </a:cubicBezTo>
                      <a:cubicBezTo>
                        <a:pt x="2134" y="241"/>
                        <a:pt x="2595" y="305"/>
                        <a:pt x="3077" y="445"/>
                      </a:cubicBezTo>
                      <a:cubicBezTo>
                        <a:pt x="3676" y="615"/>
                        <a:pt x="4318" y="921"/>
                        <a:pt x="5013" y="1192"/>
                      </a:cubicBezTo>
                      <a:cubicBezTo>
                        <a:pt x="5692" y="1462"/>
                        <a:pt x="6392" y="1660"/>
                        <a:pt x="7052" y="1660"/>
                      </a:cubicBezTo>
                      <a:cubicBezTo>
                        <a:pt x="7067" y="1660"/>
                        <a:pt x="7083" y="1660"/>
                        <a:pt x="7098" y="1660"/>
                      </a:cubicBezTo>
                      <a:cubicBezTo>
                        <a:pt x="7770" y="1656"/>
                        <a:pt x="8352" y="1450"/>
                        <a:pt x="8798" y="1228"/>
                      </a:cubicBezTo>
                      <a:cubicBezTo>
                        <a:pt x="9244" y="1000"/>
                        <a:pt x="9558" y="746"/>
                        <a:pt x="9759" y="563"/>
                      </a:cubicBezTo>
                      <a:cubicBezTo>
                        <a:pt x="9960" y="375"/>
                        <a:pt x="10057" y="253"/>
                        <a:pt x="10039" y="240"/>
                      </a:cubicBezTo>
                      <a:cubicBezTo>
                        <a:pt x="10037" y="238"/>
                        <a:pt x="10035" y="237"/>
                        <a:pt x="10031" y="237"/>
                      </a:cubicBezTo>
                      <a:cubicBezTo>
                        <a:pt x="9963" y="237"/>
                        <a:pt x="9530" y="652"/>
                        <a:pt x="8702" y="1030"/>
                      </a:cubicBezTo>
                      <a:cubicBezTo>
                        <a:pt x="8285" y="1211"/>
                        <a:pt x="7760" y="1372"/>
                        <a:pt x="7169" y="1372"/>
                      </a:cubicBezTo>
                      <a:cubicBezTo>
                        <a:pt x="7145" y="1372"/>
                        <a:pt x="7122" y="1372"/>
                        <a:pt x="7098" y="1371"/>
                      </a:cubicBezTo>
                      <a:cubicBezTo>
                        <a:pt x="6477" y="1367"/>
                        <a:pt x="5809" y="1175"/>
                        <a:pt x="5127" y="904"/>
                      </a:cubicBezTo>
                      <a:cubicBezTo>
                        <a:pt x="4440" y="637"/>
                        <a:pt x="3794" y="336"/>
                        <a:pt x="3151" y="169"/>
                      </a:cubicBezTo>
                      <a:cubicBezTo>
                        <a:pt x="2716" y="53"/>
                        <a:pt x="2295" y="1"/>
                        <a:pt x="191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2" name="Google Shape;1202;p42"/>
                <p:cNvSpPr/>
                <p:nvPr/>
              </p:nvSpPr>
              <p:spPr>
                <a:xfrm>
                  <a:off x="732815" y="4088280"/>
                  <a:ext cx="36015" cy="178519"/>
                </a:xfrm>
                <a:custGeom>
                  <a:rect b="b" l="l" r="r" t="t"/>
                  <a:pathLst>
                    <a:path extrusionOk="0" h="12263" w="2474">
                      <a:moveTo>
                        <a:pt x="1" y="0"/>
                      </a:moveTo>
                      <a:lnTo>
                        <a:pt x="2094" y="12262"/>
                      </a:lnTo>
                      <a:lnTo>
                        <a:pt x="2316" y="12262"/>
                      </a:lnTo>
                      <a:lnTo>
                        <a:pt x="2474" y="245"/>
                      </a:lnTo>
                      <a:cubicBezTo>
                        <a:pt x="1643" y="236"/>
                        <a:pt x="818" y="170"/>
                        <a:pt x="1" y="0"/>
                      </a:cubicBez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42"/>
                <p:cNvSpPr/>
                <p:nvPr/>
              </p:nvSpPr>
              <p:spPr>
                <a:xfrm>
                  <a:off x="778481" y="4355789"/>
                  <a:ext cx="201112" cy="8603"/>
                </a:xfrm>
                <a:custGeom>
                  <a:rect b="b" l="l" r="r" t="t"/>
                  <a:pathLst>
                    <a:path extrusionOk="0" h="591" w="13815">
                      <a:moveTo>
                        <a:pt x="1" y="1"/>
                      </a:moveTo>
                      <a:lnTo>
                        <a:pt x="49" y="294"/>
                      </a:lnTo>
                      <a:lnTo>
                        <a:pt x="13815" y="590"/>
                      </a:lnTo>
                      <a:cubicBezTo>
                        <a:pt x="13815" y="564"/>
                        <a:pt x="13815" y="538"/>
                        <a:pt x="13811" y="507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4" name="Google Shape;1204;p42"/>
                <p:cNvSpPr/>
                <p:nvPr/>
              </p:nvSpPr>
              <p:spPr>
                <a:xfrm>
                  <a:off x="763283" y="4266784"/>
                  <a:ext cx="3261" cy="17513"/>
                </a:xfrm>
                <a:custGeom>
                  <a:rect b="b" l="l" r="r" t="t"/>
                  <a:pathLst>
                    <a:path extrusionOk="0" h="1203" w="224">
                      <a:moveTo>
                        <a:pt x="1" y="0"/>
                      </a:moveTo>
                      <a:lnTo>
                        <a:pt x="206" y="1202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5" name="Google Shape;1205;p42"/>
                <p:cNvSpPr/>
                <p:nvPr/>
              </p:nvSpPr>
              <p:spPr>
                <a:xfrm>
                  <a:off x="766268" y="4084583"/>
                  <a:ext cx="213267" cy="278601"/>
                </a:xfrm>
                <a:custGeom>
                  <a:rect b="b" l="l" r="r" t="t"/>
                  <a:pathLst>
                    <a:path extrusionOk="0" h="19138" w="14650">
                      <a:moveTo>
                        <a:pt x="8007" y="0"/>
                      </a:moveTo>
                      <a:cubicBezTo>
                        <a:pt x="7395" y="0"/>
                        <a:pt x="6775" y="49"/>
                        <a:pt x="6176" y="83"/>
                      </a:cubicBezTo>
                      <a:cubicBezTo>
                        <a:pt x="4240" y="198"/>
                        <a:pt x="2295" y="503"/>
                        <a:pt x="368" y="503"/>
                      </a:cubicBezTo>
                      <a:cubicBezTo>
                        <a:pt x="303" y="503"/>
                        <a:pt x="237" y="503"/>
                        <a:pt x="176" y="499"/>
                      </a:cubicBezTo>
                      <a:lnTo>
                        <a:pt x="18" y="12516"/>
                      </a:lnTo>
                      <a:lnTo>
                        <a:pt x="1" y="13718"/>
                      </a:lnTo>
                      <a:lnTo>
                        <a:pt x="840" y="18631"/>
                      </a:lnTo>
                      <a:lnTo>
                        <a:pt x="14650" y="19137"/>
                      </a:lnTo>
                      <a:cubicBezTo>
                        <a:pt x="14567" y="17516"/>
                        <a:pt x="14488" y="15965"/>
                        <a:pt x="14383" y="14436"/>
                      </a:cubicBezTo>
                      <a:cubicBezTo>
                        <a:pt x="14182" y="14357"/>
                        <a:pt x="13986" y="14291"/>
                        <a:pt x="13793" y="14234"/>
                      </a:cubicBezTo>
                      <a:cubicBezTo>
                        <a:pt x="13308" y="14095"/>
                        <a:pt x="12845" y="14029"/>
                        <a:pt x="12443" y="14029"/>
                      </a:cubicBezTo>
                      <a:cubicBezTo>
                        <a:pt x="12342" y="14029"/>
                        <a:pt x="12241" y="14033"/>
                        <a:pt x="12150" y="14042"/>
                      </a:cubicBezTo>
                      <a:cubicBezTo>
                        <a:pt x="11682" y="14081"/>
                        <a:pt x="11320" y="14221"/>
                        <a:pt x="11092" y="14352"/>
                      </a:cubicBezTo>
                      <a:cubicBezTo>
                        <a:pt x="10878" y="14470"/>
                        <a:pt x="10769" y="14571"/>
                        <a:pt x="10734" y="14571"/>
                      </a:cubicBezTo>
                      <a:lnTo>
                        <a:pt x="10730" y="14567"/>
                      </a:lnTo>
                      <a:cubicBezTo>
                        <a:pt x="10716" y="14557"/>
                        <a:pt x="10799" y="14422"/>
                        <a:pt x="11023" y="14252"/>
                      </a:cubicBezTo>
                      <a:cubicBezTo>
                        <a:pt x="11245" y="14081"/>
                        <a:pt x="11626" y="13893"/>
                        <a:pt x="12124" y="13823"/>
                      </a:cubicBezTo>
                      <a:cubicBezTo>
                        <a:pt x="12285" y="13801"/>
                        <a:pt x="12451" y="13788"/>
                        <a:pt x="12631" y="13788"/>
                      </a:cubicBezTo>
                      <a:cubicBezTo>
                        <a:pt x="13011" y="13788"/>
                        <a:pt x="13435" y="13841"/>
                        <a:pt x="13867" y="13958"/>
                      </a:cubicBezTo>
                      <a:cubicBezTo>
                        <a:pt x="14034" y="13998"/>
                        <a:pt x="14195" y="14051"/>
                        <a:pt x="14361" y="14107"/>
                      </a:cubicBezTo>
                      <a:cubicBezTo>
                        <a:pt x="14129" y="10886"/>
                        <a:pt x="13772" y="7775"/>
                        <a:pt x="12985" y="4428"/>
                      </a:cubicBezTo>
                      <a:cubicBezTo>
                        <a:pt x="12897" y="4047"/>
                        <a:pt x="12796" y="3659"/>
                        <a:pt x="12675" y="3278"/>
                      </a:cubicBezTo>
                      <a:cubicBezTo>
                        <a:pt x="12548" y="3256"/>
                        <a:pt x="12425" y="3230"/>
                        <a:pt x="12312" y="3204"/>
                      </a:cubicBezTo>
                      <a:cubicBezTo>
                        <a:pt x="11424" y="2994"/>
                        <a:pt x="10930" y="2710"/>
                        <a:pt x="10948" y="2679"/>
                      </a:cubicBezTo>
                      <a:cubicBezTo>
                        <a:pt x="10948" y="2675"/>
                        <a:pt x="10957" y="2671"/>
                        <a:pt x="10970" y="2671"/>
                      </a:cubicBezTo>
                      <a:cubicBezTo>
                        <a:pt x="11075" y="2671"/>
                        <a:pt x="11573" y="2854"/>
                        <a:pt x="12356" y="2985"/>
                      </a:cubicBezTo>
                      <a:cubicBezTo>
                        <a:pt x="12429" y="2998"/>
                        <a:pt x="12508" y="3012"/>
                        <a:pt x="12592" y="3024"/>
                      </a:cubicBezTo>
                      <a:cubicBezTo>
                        <a:pt x="12290" y="2177"/>
                        <a:pt x="11862" y="1394"/>
                        <a:pt x="11162" y="853"/>
                      </a:cubicBezTo>
                      <a:cubicBezTo>
                        <a:pt x="10275" y="162"/>
                        <a:pt x="9157" y="0"/>
                        <a:pt x="8007" y="0"/>
                      </a:cubicBez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42"/>
                <p:cNvSpPr/>
                <p:nvPr/>
              </p:nvSpPr>
              <p:spPr>
                <a:xfrm>
                  <a:off x="925381" y="4123451"/>
                  <a:ext cx="25403" cy="8866"/>
                </a:xfrm>
                <a:custGeom>
                  <a:rect b="b" l="l" r="r" t="t"/>
                  <a:pathLst>
                    <a:path extrusionOk="0" h="609" w="1745">
                      <a:moveTo>
                        <a:pt x="40" y="1"/>
                      </a:moveTo>
                      <a:cubicBezTo>
                        <a:pt x="27" y="1"/>
                        <a:pt x="18" y="5"/>
                        <a:pt x="18" y="9"/>
                      </a:cubicBezTo>
                      <a:cubicBezTo>
                        <a:pt x="0" y="40"/>
                        <a:pt x="494" y="324"/>
                        <a:pt x="1382" y="534"/>
                      </a:cubicBezTo>
                      <a:cubicBezTo>
                        <a:pt x="1495" y="560"/>
                        <a:pt x="1618" y="586"/>
                        <a:pt x="1745" y="608"/>
                      </a:cubicBezTo>
                      <a:cubicBezTo>
                        <a:pt x="1718" y="521"/>
                        <a:pt x="1688" y="438"/>
                        <a:pt x="1662" y="354"/>
                      </a:cubicBezTo>
                      <a:cubicBezTo>
                        <a:pt x="1578" y="342"/>
                        <a:pt x="1499" y="328"/>
                        <a:pt x="1426" y="315"/>
                      </a:cubicBezTo>
                      <a:cubicBezTo>
                        <a:pt x="643" y="184"/>
                        <a:pt x="145" y="1"/>
                        <a:pt x="40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7" name="Google Shape;1207;p42"/>
                <p:cNvSpPr/>
                <p:nvPr/>
              </p:nvSpPr>
              <p:spPr>
                <a:xfrm>
                  <a:off x="922266" y="4285301"/>
                  <a:ext cx="53397" cy="11399"/>
                </a:xfrm>
                <a:custGeom>
                  <a:rect b="b" l="l" r="r" t="t"/>
                  <a:pathLst>
                    <a:path extrusionOk="0" h="783" w="3668">
                      <a:moveTo>
                        <a:pt x="1915" y="0"/>
                      </a:moveTo>
                      <a:cubicBezTo>
                        <a:pt x="1735" y="0"/>
                        <a:pt x="1569" y="13"/>
                        <a:pt x="1408" y="35"/>
                      </a:cubicBezTo>
                      <a:cubicBezTo>
                        <a:pt x="910" y="105"/>
                        <a:pt x="529" y="293"/>
                        <a:pt x="307" y="464"/>
                      </a:cubicBezTo>
                      <a:cubicBezTo>
                        <a:pt x="83" y="634"/>
                        <a:pt x="0" y="769"/>
                        <a:pt x="14" y="779"/>
                      </a:cubicBezTo>
                      <a:lnTo>
                        <a:pt x="18" y="783"/>
                      </a:lnTo>
                      <a:cubicBezTo>
                        <a:pt x="53" y="783"/>
                        <a:pt x="162" y="682"/>
                        <a:pt x="376" y="564"/>
                      </a:cubicBezTo>
                      <a:cubicBezTo>
                        <a:pt x="604" y="433"/>
                        <a:pt x="966" y="293"/>
                        <a:pt x="1434" y="254"/>
                      </a:cubicBezTo>
                      <a:cubicBezTo>
                        <a:pt x="1525" y="245"/>
                        <a:pt x="1626" y="241"/>
                        <a:pt x="1727" y="241"/>
                      </a:cubicBezTo>
                      <a:cubicBezTo>
                        <a:pt x="2129" y="241"/>
                        <a:pt x="2592" y="307"/>
                        <a:pt x="3077" y="446"/>
                      </a:cubicBezTo>
                      <a:cubicBezTo>
                        <a:pt x="3270" y="503"/>
                        <a:pt x="3466" y="569"/>
                        <a:pt x="3667" y="648"/>
                      </a:cubicBezTo>
                      <a:cubicBezTo>
                        <a:pt x="3659" y="537"/>
                        <a:pt x="3654" y="428"/>
                        <a:pt x="3645" y="319"/>
                      </a:cubicBezTo>
                      <a:cubicBezTo>
                        <a:pt x="3479" y="263"/>
                        <a:pt x="3318" y="210"/>
                        <a:pt x="3151" y="170"/>
                      </a:cubicBezTo>
                      <a:cubicBezTo>
                        <a:pt x="2719" y="53"/>
                        <a:pt x="2295" y="0"/>
                        <a:pt x="1915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8" name="Google Shape;1208;p42"/>
                <p:cNvSpPr/>
                <p:nvPr/>
              </p:nvSpPr>
              <p:spPr>
                <a:xfrm>
                  <a:off x="783329" y="3949329"/>
                  <a:ext cx="11195" cy="124962"/>
                </a:xfrm>
                <a:custGeom>
                  <a:rect b="b" l="l" r="r" t="t"/>
                  <a:pathLst>
                    <a:path extrusionOk="0" h="8584" w="769">
                      <a:moveTo>
                        <a:pt x="171" y="1"/>
                      </a:moveTo>
                      <a:lnTo>
                        <a:pt x="97" y="525"/>
                      </a:lnTo>
                      <a:lnTo>
                        <a:pt x="0" y="8583"/>
                      </a:lnTo>
                      <a:lnTo>
                        <a:pt x="769" y="8583"/>
                      </a:lnTo>
                      <a:lnTo>
                        <a:pt x="171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9" name="Google Shape;1209;p42"/>
                <p:cNvSpPr/>
                <p:nvPr/>
              </p:nvSpPr>
              <p:spPr>
                <a:xfrm>
                  <a:off x="842112" y="4355279"/>
                  <a:ext cx="513225" cy="360284"/>
                </a:xfrm>
                <a:custGeom>
                  <a:rect b="b" l="l" r="r" t="t"/>
                  <a:pathLst>
                    <a:path extrusionOk="0" h="24749" w="35255">
                      <a:moveTo>
                        <a:pt x="0" y="0"/>
                      </a:moveTo>
                      <a:lnTo>
                        <a:pt x="0" y="10738"/>
                      </a:lnTo>
                      <a:lnTo>
                        <a:pt x="24281" y="11376"/>
                      </a:lnTo>
                      <a:lnTo>
                        <a:pt x="24923" y="24749"/>
                      </a:lnTo>
                      <a:lnTo>
                        <a:pt x="34944" y="24749"/>
                      </a:lnTo>
                      <a:lnTo>
                        <a:pt x="35184" y="9239"/>
                      </a:lnTo>
                      <a:cubicBezTo>
                        <a:pt x="35254" y="4803"/>
                        <a:pt x="31758" y="1128"/>
                        <a:pt x="27322" y="97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0" name="Google Shape;1210;p42"/>
                <p:cNvSpPr/>
                <p:nvPr/>
              </p:nvSpPr>
              <p:spPr>
                <a:xfrm>
                  <a:off x="684717" y="4492891"/>
                  <a:ext cx="235657" cy="42057"/>
                </a:xfrm>
                <a:custGeom>
                  <a:rect b="b" l="l" r="r" t="t"/>
                  <a:pathLst>
                    <a:path extrusionOk="0" h="2889" w="16188">
                      <a:moveTo>
                        <a:pt x="16149" y="0"/>
                      </a:moveTo>
                      <a:cubicBezTo>
                        <a:pt x="16131" y="0"/>
                        <a:pt x="16143" y="253"/>
                        <a:pt x="16030" y="682"/>
                      </a:cubicBezTo>
                      <a:cubicBezTo>
                        <a:pt x="15921" y="1106"/>
                        <a:pt x="15632" y="1722"/>
                        <a:pt x="14995" y="2199"/>
                      </a:cubicBezTo>
                      <a:cubicBezTo>
                        <a:pt x="14675" y="2430"/>
                        <a:pt x="14277" y="2627"/>
                        <a:pt x="13823" y="2697"/>
                      </a:cubicBezTo>
                      <a:cubicBezTo>
                        <a:pt x="13633" y="2733"/>
                        <a:pt x="13437" y="2736"/>
                        <a:pt x="13229" y="2736"/>
                      </a:cubicBezTo>
                      <a:cubicBezTo>
                        <a:pt x="13189" y="2736"/>
                        <a:pt x="13148" y="2736"/>
                        <a:pt x="13107" y="2736"/>
                      </a:cubicBezTo>
                      <a:lnTo>
                        <a:pt x="12329" y="2736"/>
                      </a:lnTo>
                      <a:cubicBezTo>
                        <a:pt x="11266" y="2732"/>
                        <a:pt x="10100" y="2732"/>
                        <a:pt x="8876" y="2732"/>
                      </a:cubicBezTo>
                      <a:cubicBezTo>
                        <a:pt x="6433" y="2744"/>
                        <a:pt x="4222" y="2754"/>
                        <a:pt x="2601" y="2762"/>
                      </a:cubicBezTo>
                      <a:cubicBezTo>
                        <a:pt x="1810" y="2770"/>
                        <a:pt x="1167" y="2780"/>
                        <a:pt x="699" y="2788"/>
                      </a:cubicBezTo>
                      <a:cubicBezTo>
                        <a:pt x="485" y="2792"/>
                        <a:pt x="315" y="2802"/>
                        <a:pt x="180" y="2802"/>
                      </a:cubicBezTo>
                      <a:cubicBezTo>
                        <a:pt x="62" y="2810"/>
                        <a:pt x="1" y="2814"/>
                        <a:pt x="1" y="2819"/>
                      </a:cubicBezTo>
                      <a:cubicBezTo>
                        <a:pt x="1" y="2823"/>
                        <a:pt x="62" y="2828"/>
                        <a:pt x="180" y="2836"/>
                      </a:cubicBezTo>
                      <a:cubicBezTo>
                        <a:pt x="315" y="2836"/>
                        <a:pt x="485" y="2845"/>
                        <a:pt x="699" y="2849"/>
                      </a:cubicBezTo>
                      <a:cubicBezTo>
                        <a:pt x="1167" y="2854"/>
                        <a:pt x="1814" y="2863"/>
                        <a:pt x="2601" y="2871"/>
                      </a:cubicBezTo>
                      <a:cubicBezTo>
                        <a:pt x="4222" y="2875"/>
                        <a:pt x="6433" y="2881"/>
                        <a:pt x="8876" y="2889"/>
                      </a:cubicBezTo>
                      <a:cubicBezTo>
                        <a:pt x="10100" y="2885"/>
                        <a:pt x="11266" y="2881"/>
                        <a:pt x="12329" y="2881"/>
                      </a:cubicBezTo>
                      <a:cubicBezTo>
                        <a:pt x="12595" y="2875"/>
                        <a:pt x="12853" y="2875"/>
                        <a:pt x="13107" y="2875"/>
                      </a:cubicBezTo>
                      <a:cubicBezTo>
                        <a:pt x="13351" y="2871"/>
                        <a:pt x="13609" y="2871"/>
                        <a:pt x="13845" y="2823"/>
                      </a:cubicBezTo>
                      <a:cubicBezTo>
                        <a:pt x="14321" y="2744"/>
                        <a:pt x="14737" y="2530"/>
                        <a:pt x="15060" y="2286"/>
                      </a:cubicBezTo>
                      <a:cubicBezTo>
                        <a:pt x="15715" y="1779"/>
                        <a:pt x="15995" y="1132"/>
                        <a:pt x="16091" y="699"/>
                      </a:cubicBezTo>
                      <a:cubicBezTo>
                        <a:pt x="16187" y="253"/>
                        <a:pt x="16149" y="0"/>
                        <a:pt x="1614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1" name="Google Shape;1211;p42"/>
                <p:cNvSpPr/>
                <p:nvPr/>
              </p:nvSpPr>
              <p:spPr>
                <a:xfrm>
                  <a:off x="921625" y="4561777"/>
                  <a:ext cx="68653" cy="2242"/>
                </a:xfrm>
                <a:custGeom>
                  <a:rect b="b" l="l" r="r" t="t"/>
                  <a:pathLst>
                    <a:path extrusionOk="0" h="154" w="4716">
                      <a:moveTo>
                        <a:pt x="2356" y="1"/>
                      </a:moveTo>
                      <a:cubicBezTo>
                        <a:pt x="1054" y="1"/>
                        <a:pt x="0" y="36"/>
                        <a:pt x="0" y="75"/>
                      </a:cubicBezTo>
                      <a:cubicBezTo>
                        <a:pt x="0" y="119"/>
                        <a:pt x="1054" y="154"/>
                        <a:pt x="2356" y="154"/>
                      </a:cubicBezTo>
                      <a:cubicBezTo>
                        <a:pt x="3659" y="154"/>
                        <a:pt x="4716" y="119"/>
                        <a:pt x="4716" y="75"/>
                      </a:cubicBezTo>
                      <a:cubicBezTo>
                        <a:pt x="4716" y="36"/>
                        <a:pt x="3659" y="1"/>
                        <a:pt x="235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2" name="Google Shape;1212;p42"/>
              <p:cNvGrpSpPr/>
              <p:nvPr/>
            </p:nvGrpSpPr>
            <p:grpSpPr>
              <a:xfrm>
                <a:off x="608057" y="4070142"/>
                <a:ext cx="621052" cy="634794"/>
                <a:chOff x="608057" y="4070142"/>
                <a:chExt cx="621052" cy="634794"/>
              </a:xfrm>
            </p:grpSpPr>
            <p:sp>
              <p:nvSpPr>
                <p:cNvPr id="1213" name="Google Shape;1213;p42"/>
                <p:cNvSpPr/>
                <p:nvPr/>
              </p:nvSpPr>
              <p:spPr>
                <a:xfrm>
                  <a:off x="936387" y="4561719"/>
                  <a:ext cx="39145" cy="143217"/>
                </a:xfrm>
                <a:custGeom>
                  <a:rect b="b" l="l" r="r" t="t"/>
                  <a:pathLst>
                    <a:path extrusionOk="0" h="9838" w="2689">
                      <a:moveTo>
                        <a:pt x="1" y="1"/>
                      </a:moveTo>
                      <a:lnTo>
                        <a:pt x="1" y="9838"/>
                      </a:lnTo>
                      <a:lnTo>
                        <a:pt x="2689" y="9838"/>
                      </a:lnTo>
                      <a:lnTo>
                        <a:pt x="2689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4" name="Google Shape;1214;p42"/>
                <p:cNvSpPr/>
                <p:nvPr/>
              </p:nvSpPr>
              <p:spPr>
                <a:xfrm>
                  <a:off x="608057" y="4070142"/>
                  <a:ext cx="311749" cy="463613"/>
                </a:xfrm>
                <a:custGeom>
                  <a:rect b="b" l="l" r="r" t="t"/>
                  <a:pathLst>
                    <a:path extrusionOk="0" h="31847" w="21415">
                      <a:moveTo>
                        <a:pt x="2514" y="0"/>
                      </a:moveTo>
                      <a:cubicBezTo>
                        <a:pt x="1124" y="0"/>
                        <a:pt x="1" y="1124"/>
                        <a:pt x="1" y="2509"/>
                      </a:cubicBezTo>
                      <a:lnTo>
                        <a:pt x="1" y="26217"/>
                      </a:lnTo>
                      <a:cubicBezTo>
                        <a:pt x="1" y="29325"/>
                        <a:pt x="2522" y="31846"/>
                        <a:pt x="5634" y="31846"/>
                      </a:cubicBezTo>
                      <a:lnTo>
                        <a:pt x="21415" y="31846"/>
                      </a:lnTo>
                      <a:lnTo>
                        <a:pt x="21415" y="2509"/>
                      </a:lnTo>
                      <a:cubicBezTo>
                        <a:pt x="21415" y="1124"/>
                        <a:pt x="20291" y="0"/>
                        <a:pt x="18906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5" name="Google Shape;1215;p42"/>
                <p:cNvSpPr/>
                <p:nvPr/>
              </p:nvSpPr>
              <p:spPr>
                <a:xfrm>
                  <a:off x="669519" y="4500971"/>
                  <a:ext cx="559590" cy="60763"/>
                </a:xfrm>
                <a:custGeom>
                  <a:rect b="b" l="l" r="r" t="t"/>
                  <a:pathLst>
                    <a:path extrusionOk="0" h="4174" w="38440">
                      <a:moveTo>
                        <a:pt x="4173" y="0"/>
                      </a:moveTo>
                      <a:cubicBezTo>
                        <a:pt x="1866" y="0"/>
                        <a:pt x="0" y="1866"/>
                        <a:pt x="0" y="4174"/>
                      </a:cubicBezTo>
                      <a:lnTo>
                        <a:pt x="38440" y="4174"/>
                      </a:lnTo>
                      <a:cubicBezTo>
                        <a:pt x="38440" y="1866"/>
                        <a:pt x="36570" y="0"/>
                        <a:pt x="34266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6" name="Google Shape;1216;p42"/>
                <p:cNvSpPr/>
                <p:nvPr/>
              </p:nvSpPr>
              <p:spPr>
                <a:xfrm>
                  <a:off x="875638" y="4319162"/>
                  <a:ext cx="285021" cy="217576"/>
                </a:xfrm>
                <a:custGeom>
                  <a:rect b="b" l="l" r="r" t="t"/>
                  <a:pathLst>
                    <a:path extrusionOk="0" h="14946" w="19579">
                      <a:moveTo>
                        <a:pt x="7730" y="1"/>
                      </a:moveTo>
                      <a:cubicBezTo>
                        <a:pt x="6457" y="1"/>
                        <a:pt x="5302" y="22"/>
                        <a:pt x="4292" y="26"/>
                      </a:cubicBezTo>
                      <a:cubicBezTo>
                        <a:pt x="2967" y="39"/>
                        <a:pt x="1892" y="56"/>
                        <a:pt x="1154" y="78"/>
                      </a:cubicBezTo>
                      <a:cubicBezTo>
                        <a:pt x="783" y="87"/>
                        <a:pt x="494" y="95"/>
                        <a:pt x="297" y="105"/>
                      </a:cubicBezTo>
                      <a:cubicBezTo>
                        <a:pt x="105" y="117"/>
                        <a:pt x="0" y="126"/>
                        <a:pt x="0" y="135"/>
                      </a:cubicBezTo>
                      <a:cubicBezTo>
                        <a:pt x="0" y="148"/>
                        <a:pt x="105" y="157"/>
                        <a:pt x="297" y="170"/>
                      </a:cubicBezTo>
                      <a:cubicBezTo>
                        <a:pt x="494" y="178"/>
                        <a:pt x="783" y="187"/>
                        <a:pt x="1154" y="196"/>
                      </a:cubicBezTo>
                      <a:cubicBezTo>
                        <a:pt x="1892" y="218"/>
                        <a:pt x="2967" y="230"/>
                        <a:pt x="4292" y="248"/>
                      </a:cubicBezTo>
                      <a:cubicBezTo>
                        <a:pt x="5616" y="266"/>
                        <a:pt x="7197" y="257"/>
                        <a:pt x="8942" y="297"/>
                      </a:cubicBezTo>
                      <a:cubicBezTo>
                        <a:pt x="9807" y="309"/>
                        <a:pt x="10707" y="480"/>
                        <a:pt x="11602" y="751"/>
                      </a:cubicBezTo>
                      <a:cubicBezTo>
                        <a:pt x="12503" y="1022"/>
                        <a:pt x="13385" y="1450"/>
                        <a:pt x="14212" y="2009"/>
                      </a:cubicBezTo>
                      <a:cubicBezTo>
                        <a:pt x="15033" y="2569"/>
                        <a:pt x="15763" y="3220"/>
                        <a:pt x="16362" y="3945"/>
                      </a:cubicBezTo>
                      <a:cubicBezTo>
                        <a:pt x="16957" y="4675"/>
                        <a:pt x="17433" y="5454"/>
                        <a:pt x="17796" y="6240"/>
                      </a:cubicBezTo>
                      <a:cubicBezTo>
                        <a:pt x="17883" y="6436"/>
                        <a:pt x="17953" y="6638"/>
                        <a:pt x="18032" y="6830"/>
                      </a:cubicBezTo>
                      <a:cubicBezTo>
                        <a:pt x="18071" y="6930"/>
                        <a:pt x="18110" y="7027"/>
                        <a:pt x="18145" y="7122"/>
                      </a:cubicBezTo>
                      <a:cubicBezTo>
                        <a:pt x="18176" y="7223"/>
                        <a:pt x="18206" y="7324"/>
                        <a:pt x="18232" y="7420"/>
                      </a:cubicBezTo>
                      <a:cubicBezTo>
                        <a:pt x="18289" y="7616"/>
                        <a:pt x="18346" y="7808"/>
                        <a:pt x="18403" y="8001"/>
                      </a:cubicBezTo>
                      <a:cubicBezTo>
                        <a:pt x="18442" y="8197"/>
                        <a:pt x="18482" y="8390"/>
                        <a:pt x="18516" y="8578"/>
                      </a:cubicBezTo>
                      <a:cubicBezTo>
                        <a:pt x="18661" y="9334"/>
                        <a:pt x="18748" y="10059"/>
                        <a:pt x="18857" y="10715"/>
                      </a:cubicBezTo>
                      <a:cubicBezTo>
                        <a:pt x="19059" y="12021"/>
                        <a:pt x="19224" y="13084"/>
                        <a:pt x="19347" y="13813"/>
                      </a:cubicBezTo>
                      <a:cubicBezTo>
                        <a:pt x="19408" y="14180"/>
                        <a:pt x="19460" y="14464"/>
                        <a:pt x="19495" y="14657"/>
                      </a:cubicBezTo>
                      <a:cubicBezTo>
                        <a:pt x="19535" y="14845"/>
                        <a:pt x="19557" y="14946"/>
                        <a:pt x="19569" y="14946"/>
                      </a:cubicBezTo>
                      <a:cubicBezTo>
                        <a:pt x="19579" y="14946"/>
                        <a:pt x="19574" y="14841"/>
                        <a:pt x="19557" y="14648"/>
                      </a:cubicBezTo>
                      <a:cubicBezTo>
                        <a:pt x="19539" y="14452"/>
                        <a:pt x="19509" y="14163"/>
                        <a:pt x="19465" y="13796"/>
                      </a:cubicBezTo>
                      <a:cubicBezTo>
                        <a:pt x="19382" y="13062"/>
                        <a:pt x="19246" y="11995"/>
                        <a:pt x="19075" y="10684"/>
                      </a:cubicBezTo>
                      <a:cubicBezTo>
                        <a:pt x="18980" y="10024"/>
                        <a:pt x="18910" y="9308"/>
                        <a:pt x="18770" y="8530"/>
                      </a:cubicBezTo>
                      <a:cubicBezTo>
                        <a:pt x="18735" y="8338"/>
                        <a:pt x="18700" y="8141"/>
                        <a:pt x="18665" y="7939"/>
                      </a:cubicBezTo>
                      <a:cubicBezTo>
                        <a:pt x="18609" y="7743"/>
                        <a:pt x="18551" y="7542"/>
                        <a:pt x="18494" y="7342"/>
                      </a:cubicBezTo>
                      <a:cubicBezTo>
                        <a:pt x="18468" y="7241"/>
                        <a:pt x="18438" y="7136"/>
                        <a:pt x="18411" y="7035"/>
                      </a:cubicBezTo>
                      <a:cubicBezTo>
                        <a:pt x="18373" y="6935"/>
                        <a:pt x="18333" y="6834"/>
                        <a:pt x="18294" y="6733"/>
                      </a:cubicBezTo>
                      <a:cubicBezTo>
                        <a:pt x="18215" y="6533"/>
                        <a:pt x="18145" y="6323"/>
                        <a:pt x="18058" y="6122"/>
                      </a:cubicBezTo>
                      <a:cubicBezTo>
                        <a:pt x="17691" y="5309"/>
                        <a:pt x="17205" y="4510"/>
                        <a:pt x="16598" y="3753"/>
                      </a:cubicBezTo>
                      <a:cubicBezTo>
                        <a:pt x="15987" y="3001"/>
                        <a:pt x="15235" y="2324"/>
                        <a:pt x="14387" y="1751"/>
                      </a:cubicBezTo>
                      <a:cubicBezTo>
                        <a:pt x="13534" y="1174"/>
                        <a:pt x="12621" y="734"/>
                        <a:pt x="11695" y="462"/>
                      </a:cubicBezTo>
                      <a:cubicBezTo>
                        <a:pt x="10769" y="183"/>
                        <a:pt x="9841" y="12"/>
                        <a:pt x="8950" y="8"/>
                      </a:cubicBezTo>
                      <a:cubicBezTo>
                        <a:pt x="8532" y="3"/>
                        <a:pt x="8125" y="1"/>
                        <a:pt x="7730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7" name="Google Shape;1217;p42"/>
              <p:cNvGrpSpPr/>
              <p:nvPr/>
            </p:nvGrpSpPr>
            <p:grpSpPr>
              <a:xfrm>
                <a:off x="428010" y="4078498"/>
                <a:ext cx="147613" cy="188301"/>
                <a:chOff x="428010" y="4078498"/>
                <a:chExt cx="147613" cy="188301"/>
              </a:xfrm>
            </p:grpSpPr>
            <p:sp>
              <p:nvSpPr>
                <p:cNvPr id="1218" name="Google Shape;1218;p42"/>
                <p:cNvSpPr/>
                <p:nvPr/>
              </p:nvSpPr>
              <p:spPr>
                <a:xfrm>
                  <a:off x="447298" y="4119200"/>
                  <a:ext cx="41736" cy="34050"/>
                </a:xfrm>
                <a:custGeom>
                  <a:rect b="b" l="l" r="r" t="t"/>
                  <a:pathLst>
                    <a:path extrusionOk="0" h="2339" w="2867">
                      <a:moveTo>
                        <a:pt x="481" y="0"/>
                      </a:moveTo>
                      <a:cubicBezTo>
                        <a:pt x="481" y="0"/>
                        <a:pt x="0" y="1354"/>
                        <a:pt x="926" y="2338"/>
                      </a:cubicBezTo>
                      <a:lnTo>
                        <a:pt x="2867" y="2338"/>
                      </a:lnTo>
                      <a:cubicBezTo>
                        <a:pt x="2867" y="2338"/>
                        <a:pt x="2687" y="144"/>
                        <a:pt x="481" y="0"/>
                      </a:cubicBezTo>
                      <a:close/>
                    </a:path>
                  </a:pathLst>
                </a:custGeom>
                <a:solidFill>
                  <a:srgbClr val="E8505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9" name="Google Shape;1219;p42"/>
                <p:cNvSpPr/>
                <p:nvPr/>
              </p:nvSpPr>
              <p:spPr>
                <a:xfrm>
                  <a:off x="452510" y="4119200"/>
                  <a:ext cx="36525" cy="34050"/>
                </a:xfrm>
                <a:custGeom>
                  <a:rect b="b" l="l" r="r" t="t"/>
                  <a:pathLst>
                    <a:path extrusionOk="0" h="2339" w="2509">
                      <a:moveTo>
                        <a:pt x="123" y="0"/>
                      </a:moveTo>
                      <a:cubicBezTo>
                        <a:pt x="123" y="0"/>
                        <a:pt x="0" y="349"/>
                        <a:pt x="0" y="826"/>
                      </a:cubicBezTo>
                      <a:cubicBezTo>
                        <a:pt x="0" y="1285"/>
                        <a:pt x="114" y="1858"/>
                        <a:pt x="568" y="2338"/>
                      </a:cubicBezTo>
                      <a:lnTo>
                        <a:pt x="2509" y="2338"/>
                      </a:lnTo>
                      <a:cubicBezTo>
                        <a:pt x="2509" y="2338"/>
                        <a:pt x="2329" y="144"/>
                        <a:pt x="123" y="0"/>
                      </a:cubicBez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Google Shape;1220;p42"/>
                <p:cNvSpPr/>
                <p:nvPr/>
              </p:nvSpPr>
              <p:spPr>
                <a:xfrm>
                  <a:off x="477258" y="4078498"/>
                  <a:ext cx="50078" cy="74753"/>
                </a:xfrm>
                <a:custGeom>
                  <a:rect b="b" l="l" r="r" t="t"/>
                  <a:pathLst>
                    <a:path extrusionOk="0" h="5135" w="3440">
                      <a:moveTo>
                        <a:pt x="1708" y="1"/>
                      </a:moveTo>
                      <a:cubicBezTo>
                        <a:pt x="1577" y="1"/>
                        <a:pt x="0" y="2541"/>
                        <a:pt x="910" y="5134"/>
                      </a:cubicBezTo>
                      <a:lnTo>
                        <a:pt x="2727" y="5134"/>
                      </a:lnTo>
                      <a:cubicBezTo>
                        <a:pt x="2727" y="5134"/>
                        <a:pt x="3439" y="2062"/>
                        <a:pt x="1714" y="3"/>
                      </a:cubicBezTo>
                      <a:cubicBezTo>
                        <a:pt x="1713" y="1"/>
                        <a:pt x="1711" y="1"/>
                        <a:pt x="1708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1" name="Google Shape;1221;p42"/>
                <p:cNvSpPr/>
                <p:nvPr/>
              </p:nvSpPr>
              <p:spPr>
                <a:xfrm>
                  <a:off x="516956" y="4119200"/>
                  <a:ext cx="38053" cy="34050"/>
                </a:xfrm>
                <a:custGeom>
                  <a:rect b="b" l="l" r="r" t="t"/>
                  <a:pathLst>
                    <a:path extrusionOk="0" h="2339" w="2614">
                      <a:moveTo>
                        <a:pt x="2212" y="0"/>
                      </a:moveTo>
                      <a:cubicBezTo>
                        <a:pt x="2212" y="0"/>
                        <a:pt x="135" y="96"/>
                        <a:pt x="0" y="2338"/>
                      </a:cubicBezTo>
                      <a:lnTo>
                        <a:pt x="1823" y="2338"/>
                      </a:lnTo>
                      <a:cubicBezTo>
                        <a:pt x="1823" y="2338"/>
                        <a:pt x="2614" y="1219"/>
                        <a:pt x="2212" y="0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2" name="Google Shape;1222;p42"/>
                <p:cNvSpPr/>
                <p:nvPr/>
              </p:nvSpPr>
              <p:spPr>
                <a:xfrm>
                  <a:off x="428010" y="4151707"/>
                  <a:ext cx="147613" cy="115092"/>
                </a:xfrm>
                <a:custGeom>
                  <a:rect b="b" l="l" r="r" t="t"/>
                  <a:pathLst>
                    <a:path extrusionOk="0" h="7906" w="10140">
                      <a:moveTo>
                        <a:pt x="2103" y="0"/>
                      </a:moveTo>
                      <a:cubicBezTo>
                        <a:pt x="2103" y="0"/>
                        <a:pt x="1" y="1364"/>
                        <a:pt x="468" y="4051"/>
                      </a:cubicBezTo>
                      <a:cubicBezTo>
                        <a:pt x="936" y="6735"/>
                        <a:pt x="3776" y="7905"/>
                        <a:pt x="3776" y="7905"/>
                      </a:cubicBezTo>
                      <a:lnTo>
                        <a:pt x="6932" y="7905"/>
                      </a:lnTo>
                      <a:cubicBezTo>
                        <a:pt x="6932" y="7905"/>
                        <a:pt x="10140" y="6495"/>
                        <a:pt x="10061" y="3575"/>
                      </a:cubicBezTo>
                      <a:cubicBezTo>
                        <a:pt x="9982" y="656"/>
                        <a:pt x="8073" y="44"/>
                        <a:pt x="8073" y="44"/>
                      </a:cubicBezTo>
                      <a:lnTo>
                        <a:pt x="2103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3" name="Google Shape;1223;p42"/>
                <p:cNvSpPr/>
                <p:nvPr/>
              </p:nvSpPr>
              <p:spPr>
                <a:xfrm>
                  <a:off x="433745" y="4188232"/>
                  <a:ext cx="140611" cy="20308"/>
                </a:xfrm>
                <a:custGeom>
                  <a:rect b="b" l="l" r="r" t="t"/>
                  <a:pathLst>
                    <a:path extrusionOk="0" h="1395" w="9659">
                      <a:moveTo>
                        <a:pt x="8452" y="0"/>
                      </a:moveTo>
                      <a:cubicBezTo>
                        <a:pt x="8413" y="0"/>
                        <a:pt x="8374" y="1"/>
                        <a:pt x="8334" y="4"/>
                      </a:cubicBezTo>
                      <a:cubicBezTo>
                        <a:pt x="7818" y="35"/>
                        <a:pt x="7277" y="323"/>
                        <a:pt x="6730" y="660"/>
                      </a:cubicBezTo>
                      <a:cubicBezTo>
                        <a:pt x="6450" y="821"/>
                        <a:pt x="6158" y="996"/>
                        <a:pt x="5835" y="1110"/>
                      </a:cubicBezTo>
                      <a:cubicBezTo>
                        <a:pt x="5609" y="1191"/>
                        <a:pt x="5369" y="1238"/>
                        <a:pt x="5123" y="1238"/>
                      </a:cubicBezTo>
                      <a:cubicBezTo>
                        <a:pt x="5016" y="1238"/>
                        <a:pt x="4907" y="1229"/>
                        <a:pt x="4798" y="1210"/>
                      </a:cubicBezTo>
                      <a:cubicBezTo>
                        <a:pt x="4078" y="1092"/>
                        <a:pt x="3471" y="690"/>
                        <a:pt x="2880" y="414"/>
                      </a:cubicBezTo>
                      <a:cubicBezTo>
                        <a:pt x="2402" y="181"/>
                        <a:pt x="1909" y="24"/>
                        <a:pt x="1468" y="24"/>
                      </a:cubicBezTo>
                      <a:cubicBezTo>
                        <a:pt x="1372" y="24"/>
                        <a:pt x="1279" y="32"/>
                        <a:pt x="1189" y="47"/>
                      </a:cubicBezTo>
                      <a:cubicBezTo>
                        <a:pt x="686" y="126"/>
                        <a:pt x="332" y="388"/>
                        <a:pt x="171" y="616"/>
                      </a:cubicBezTo>
                      <a:cubicBezTo>
                        <a:pt x="88" y="729"/>
                        <a:pt x="48" y="834"/>
                        <a:pt x="26" y="904"/>
                      </a:cubicBezTo>
                      <a:cubicBezTo>
                        <a:pt x="9" y="974"/>
                        <a:pt x="0" y="1013"/>
                        <a:pt x="4" y="1013"/>
                      </a:cubicBezTo>
                      <a:cubicBezTo>
                        <a:pt x="5" y="1013"/>
                        <a:pt x="5" y="1014"/>
                        <a:pt x="6" y="1014"/>
                      </a:cubicBezTo>
                      <a:cubicBezTo>
                        <a:pt x="24" y="1014"/>
                        <a:pt x="53" y="854"/>
                        <a:pt x="219" y="655"/>
                      </a:cubicBezTo>
                      <a:cubicBezTo>
                        <a:pt x="389" y="450"/>
                        <a:pt x="726" y="218"/>
                        <a:pt x="1202" y="157"/>
                      </a:cubicBezTo>
                      <a:cubicBezTo>
                        <a:pt x="1274" y="147"/>
                        <a:pt x="1349" y="141"/>
                        <a:pt x="1425" y="141"/>
                      </a:cubicBezTo>
                      <a:cubicBezTo>
                        <a:pt x="1851" y="141"/>
                        <a:pt x="2334" y="301"/>
                        <a:pt x="2819" y="545"/>
                      </a:cubicBezTo>
                      <a:cubicBezTo>
                        <a:pt x="3392" y="821"/>
                        <a:pt x="4008" y="1237"/>
                        <a:pt x="4776" y="1363"/>
                      </a:cubicBezTo>
                      <a:cubicBezTo>
                        <a:pt x="4891" y="1384"/>
                        <a:pt x="5008" y="1394"/>
                        <a:pt x="5123" y="1394"/>
                      </a:cubicBezTo>
                      <a:cubicBezTo>
                        <a:pt x="5390" y="1394"/>
                        <a:pt x="5652" y="1342"/>
                        <a:pt x="5887" y="1253"/>
                      </a:cubicBezTo>
                      <a:cubicBezTo>
                        <a:pt x="6228" y="1127"/>
                        <a:pt x="6525" y="948"/>
                        <a:pt x="6801" y="781"/>
                      </a:cubicBezTo>
                      <a:cubicBezTo>
                        <a:pt x="7346" y="440"/>
                        <a:pt x="7862" y="157"/>
                        <a:pt x="8342" y="113"/>
                      </a:cubicBezTo>
                      <a:cubicBezTo>
                        <a:pt x="8397" y="108"/>
                        <a:pt x="8450" y="105"/>
                        <a:pt x="8502" y="105"/>
                      </a:cubicBezTo>
                      <a:cubicBezTo>
                        <a:pt x="8904" y="105"/>
                        <a:pt x="9222" y="260"/>
                        <a:pt x="9396" y="414"/>
                      </a:cubicBezTo>
                      <a:cubicBezTo>
                        <a:pt x="9592" y="589"/>
                        <a:pt x="9638" y="739"/>
                        <a:pt x="9652" y="739"/>
                      </a:cubicBezTo>
                      <a:cubicBezTo>
                        <a:pt x="9653" y="739"/>
                        <a:pt x="9653" y="739"/>
                        <a:pt x="9653" y="738"/>
                      </a:cubicBezTo>
                      <a:cubicBezTo>
                        <a:pt x="9659" y="738"/>
                        <a:pt x="9649" y="698"/>
                        <a:pt x="9623" y="633"/>
                      </a:cubicBezTo>
                      <a:cubicBezTo>
                        <a:pt x="9593" y="567"/>
                        <a:pt x="9536" y="467"/>
                        <a:pt x="9435" y="371"/>
                      </a:cubicBezTo>
                      <a:cubicBezTo>
                        <a:pt x="9255" y="186"/>
                        <a:pt x="8906" y="0"/>
                        <a:pt x="845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4" name="Google Shape;1224;p42"/>
                <p:cNvSpPr/>
                <p:nvPr/>
              </p:nvSpPr>
              <p:spPr>
                <a:xfrm>
                  <a:off x="435900" y="4198466"/>
                  <a:ext cx="139082" cy="20308"/>
                </a:xfrm>
                <a:custGeom>
                  <a:rect b="b" l="l" r="r" t="t"/>
                  <a:pathLst>
                    <a:path extrusionOk="0" h="1395" w="9554">
                      <a:moveTo>
                        <a:pt x="8358" y="1"/>
                      </a:moveTo>
                      <a:cubicBezTo>
                        <a:pt x="8320" y="1"/>
                        <a:pt x="8282" y="2"/>
                        <a:pt x="8243" y="5"/>
                      </a:cubicBezTo>
                      <a:cubicBezTo>
                        <a:pt x="7736" y="35"/>
                        <a:pt x="7198" y="324"/>
                        <a:pt x="6657" y="660"/>
                      </a:cubicBezTo>
                      <a:cubicBezTo>
                        <a:pt x="6381" y="822"/>
                        <a:pt x="6093" y="992"/>
                        <a:pt x="5774" y="1110"/>
                      </a:cubicBezTo>
                      <a:cubicBezTo>
                        <a:pt x="5552" y="1192"/>
                        <a:pt x="5312" y="1238"/>
                        <a:pt x="5068" y="1238"/>
                      </a:cubicBezTo>
                      <a:cubicBezTo>
                        <a:pt x="4962" y="1238"/>
                        <a:pt x="4854" y="1230"/>
                        <a:pt x="4747" y="1211"/>
                      </a:cubicBezTo>
                      <a:cubicBezTo>
                        <a:pt x="4031" y="1093"/>
                        <a:pt x="3432" y="691"/>
                        <a:pt x="2851" y="415"/>
                      </a:cubicBezTo>
                      <a:cubicBezTo>
                        <a:pt x="2379" y="182"/>
                        <a:pt x="1892" y="24"/>
                        <a:pt x="1455" y="24"/>
                      </a:cubicBezTo>
                      <a:cubicBezTo>
                        <a:pt x="1358" y="24"/>
                        <a:pt x="1264" y="31"/>
                        <a:pt x="1172" y="48"/>
                      </a:cubicBezTo>
                      <a:cubicBezTo>
                        <a:pt x="674" y="127"/>
                        <a:pt x="328" y="393"/>
                        <a:pt x="171" y="621"/>
                      </a:cubicBezTo>
                      <a:cubicBezTo>
                        <a:pt x="88" y="734"/>
                        <a:pt x="49" y="835"/>
                        <a:pt x="27" y="905"/>
                      </a:cubicBezTo>
                      <a:cubicBezTo>
                        <a:pt x="9" y="975"/>
                        <a:pt x="1" y="1014"/>
                        <a:pt x="5" y="1014"/>
                      </a:cubicBezTo>
                      <a:cubicBezTo>
                        <a:pt x="6" y="1014"/>
                        <a:pt x="6" y="1014"/>
                        <a:pt x="7" y="1014"/>
                      </a:cubicBezTo>
                      <a:cubicBezTo>
                        <a:pt x="24" y="1014"/>
                        <a:pt x="49" y="860"/>
                        <a:pt x="219" y="660"/>
                      </a:cubicBezTo>
                      <a:cubicBezTo>
                        <a:pt x="381" y="455"/>
                        <a:pt x="717" y="219"/>
                        <a:pt x="1189" y="157"/>
                      </a:cubicBezTo>
                      <a:cubicBezTo>
                        <a:pt x="1260" y="147"/>
                        <a:pt x="1332" y="142"/>
                        <a:pt x="1407" y="142"/>
                      </a:cubicBezTo>
                      <a:cubicBezTo>
                        <a:pt x="1827" y="142"/>
                        <a:pt x="2306" y="301"/>
                        <a:pt x="2785" y="546"/>
                      </a:cubicBezTo>
                      <a:cubicBezTo>
                        <a:pt x="3353" y="822"/>
                        <a:pt x="3960" y="1237"/>
                        <a:pt x="4721" y="1363"/>
                      </a:cubicBezTo>
                      <a:cubicBezTo>
                        <a:pt x="4836" y="1385"/>
                        <a:pt x="4953" y="1395"/>
                        <a:pt x="5068" y="1395"/>
                      </a:cubicBezTo>
                      <a:cubicBezTo>
                        <a:pt x="5333" y="1395"/>
                        <a:pt x="5592" y="1342"/>
                        <a:pt x="5826" y="1254"/>
                      </a:cubicBezTo>
                      <a:cubicBezTo>
                        <a:pt x="6163" y="1127"/>
                        <a:pt x="6455" y="949"/>
                        <a:pt x="6731" y="782"/>
                      </a:cubicBezTo>
                      <a:cubicBezTo>
                        <a:pt x="7268" y="441"/>
                        <a:pt x="7780" y="157"/>
                        <a:pt x="8252" y="114"/>
                      </a:cubicBezTo>
                      <a:cubicBezTo>
                        <a:pt x="8305" y="109"/>
                        <a:pt x="8357" y="106"/>
                        <a:pt x="8408" y="106"/>
                      </a:cubicBezTo>
                      <a:cubicBezTo>
                        <a:pt x="8806" y="106"/>
                        <a:pt x="9122" y="264"/>
                        <a:pt x="9296" y="415"/>
                      </a:cubicBezTo>
                      <a:cubicBezTo>
                        <a:pt x="9488" y="590"/>
                        <a:pt x="9534" y="739"/>
                        <a:pt x="9548" y="739"/>
                      </a:cubicBezTo>
                      <a:cubicBezTo>
                        <a:pt x="9549" y="739"/>
                        <a:pt x="9549" y="739"/>
                        <a:pt x="9550" y="739"/>
                      </a:cubicBezTo>
                      <a:cubicBezTo>
                        <a:pt x="9554" y="739"/>
                        <a:pt x="9545" y="699"/>
                        <a:pt x="9519" y="634"/>
                      </a:cubicBezTo>
                      <a:cubicBezTo>
                        <a:pt x="9489" y="568"/>
                        <a:pt x="9436" y="472"/>
                        <a:pt x="9336" y="372"/>
                      </a:cubicBezTo>
                      <a:cubicBezTo>
                        <a:pt x="9158" y="190"/>
                        <a:pt x="8810" y="1"/>
                        <a:pt x="835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5" name="Google Shape;1225;p42"/>
                <p:cNvSpPr/>
                <p:nvPr/>
              </p:nvSpPr>
              <p:spPr>
                <a:xfrm>
                  <a:off x="452204" y="4208103"/>
                  <a:ext cx="7948" cy="7046"/>
                </a:xfrm>
                <a:custGeom>
                  <a:rect b="b" l="l" r="r" t="t"/>
                  <a:pathLst>
                    <a:path extrusionOk="0" h="484" w="546">
                      <a:moveTo>
                        <a:pt x="253" y="59"/>
                      </a:moveTo>
                      <a:lnTo>
                        <a:pt x="253" y="59"/>
                      </a:lnTo>
                      <a:cubicBezTo>
                        <a:pt x="253" y="59"/>
                        <a:pt x="253" y="59"/>
                        <a:pt x="253" y="59"/>
                      </a:cubicBezTo>
                      <a:cubicBezTo>
                        <a:pt x="257" y="81"/>
                        <a:pt x="323" y="85"/>
                        <a:pt x="367" y="156"/>
                      </a:cubicBezTo>
                      <a:cubicBezTo>
                        <a:pt x="388" y="186"/>
                        <a:pt x="393" y="225"/>
                        <a:pt x="376" y="261"/>
                      </a:cubicBezTo>
                      <a:cubicBezTo>
                        <a:pt x="359" y="297"/>
                        <a:pt x="311" y="330"/>
                        <a:pt x="273" y="330"/>
                      </a:cubicBezTo>
                      <a:cubicBezTo>
                        <a:pt x="271" y="330"/>
                        <a:pt x="269" y="330"/>
                        <a:pt x="266" y="330"/>
                      </a:cubicBezTo>
                      <a:cubicBezTo>
                        <a:pt x="227" y="326"/>
                        <a:pt x="178" y="287"/>
                        <a:pt x="166" y="247"/>
                      </a:cubicBezTo>
                      <a:cubicBezTo>
                        <a:pt x="148" y="208"/>
                        <a:pt x="157" y="164"/>
                        <a:pt x="178" y="134"/>
                      </a:cubicBezTo>
                      <a:cubicBezTo>
                        <a:pt x="201" y="96"/>
                        <a:pt x="229" y="74"/>
                        <a:pt x="253" y="59"/>
                      </a:cubicBezTo>
                      <a:close/>
                      <a:moveTo>
                        <a:pt x="234" y="1"/>
                      </a:moveTo>
                      <a:cubicBezTo>
                        <a:pt x="198" y="1"/>
                        <a:pt x="149" y="14"/>
                        <a:pt x="95" y="59"/>
                      </a:cubicBezTo>
                      <a:cubicBezTo>
                        <a:pt x="47" y="98"/>
                        <a:pt x="0" y="190"/>
                        <a:pt x="26" y="287"/>
                      </a:cubicBezTo>
                      <a:cubicBezTo>
                        <a:pt x="52" y="382"/>
                        <a:pt x="131" y="475"/>
                        <a:pt x="257" y="483"/>
                      </a:cubicBezTo>
                      <a:cubicBezTo>
                        <a:pt x="263" y="483"/>
                        <a:pt x="268" y="484"/>
                        <a:pt x="274" y="484"/>
                      </a:cubicBezTo>
                      <a:cubicBezTo>
                        <a:pt x="389" y="484"/>
                        <a:pt x="478" y="404"/>
                        <a:pt x="507" y="317"/>
                      </a:cubicBezTo>
                      <a:cubicBezTo>
                        <a:pt x="545" y="221"/>
                        <a:pt x="498" y="120"/>
                        <a:pt x="446" y="77"/>
                      </a:cubicBezTo>
                      <a:cubicBezTo>
                        <a:pt x="399" y="38"/>
                        <a:pt x="355" y="26"/>
                        <a:pt x="321" y="26"/>
                      </a:cubicBezTo>
                      <a:cubicBezTo>
                        <a:pt x="310" y="26"/>
                        <a:pt x="300" y="27"/>
                        <a:pt x="292" y="29"/>
                      </a:cubicBezTo>
                      <a:lnTo>
                        <a:pt x="292" y="29"/>
                      </a:lnTo>
                      <a:cubicBezTo>
                        <a:pt x="292" y="28"/>
                        <a:pt x="293" y="26"/>
                        <a:pt x="293" y="25"/>
                      </a:cubicBezTo>
                      <a:cubicBezTo>
                        <a:pt x="295" y="16"/>
                        <a:pt x="272" y="1"/>
                        <a:pt x="2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6" name="Google Shape;1226;p42"/>
                <p:cNvSpPr/>
                <p:nvPr/>
              </p:nvSpPr>
              <p:spPr>
                <a:xfrm>
                  <a:off x="504174" y="4191551"/>
                  <a:ext cx="7963" cy="7060"/>
                </a:xfrm>
                <a:custGeom>
                  <a:rect b="b" l="l" r="r" t="t"/>
                  <a:pathLst>
                    <a:path extrusionOk="0" h="485" w="547">
                      <a:moveTo>
                        <a:pt x="252" y="59"/>
                      </a:moveTo>
                      <a:lnTo>
                        <a:pt x="252" y="59"/>
                      </a:lnTo>
                      <a:cubicBezTo>
                        <a:pt x="253" y="60"/>
                        <a:pt x="253" y="60"/>
                        <a:pt x="253" y="60"/>
                      </a:cubicBezTo>
                      <a:cubicBezTo>
                        <a:pt x="258" y="81"/>
                        <a:pt x="323" y="87"/>
                        <a:pt x="367" y="152"/>
                      </a:cubicBezTo>
                      <a:cubicBezTo>
                        <a:pt x="389" y="186"/>
                        <a:pt x="398" y="226"/>
                        <a:pt x="376" y="261"/>
                      </a:cubicBezTo>
                      <a:cubicBezTo>
                        <a:pt x="359" y="298"/>
                        <a:pt x="316" y="327"/>
                        <a:pt x="275" y="327"/>
                      </a:cubicBezTo>
                      <a:cubicBezTo>
                        <a:pt x="272" y="327"/>
                        <a:pt x="269" y="327"/>
                        <a:pt x="267" y="327"/>
                      </a:cubicBezTo>
                      <a:cubicBezTo>
                        <a:pt x="227" y="327"/>
                        <a:pt x="184" y="287"/>
                        <a:pt x="166" y="248"/>
                      </a:cubicBezTo>
                      <a:cubicBezTo>
                        <a:pt x="148" y="208"/>
                        <a:pt x="158" y="165"/>
                        <a:pt x="180" y="130"/>
                      </a:cubicBezTo>
                      <a:cubicBezTo>
                        <a:pt x="201" y="95"/>
                        <a:pt x="230" y="74"/>
                        <a:pt x="252" y="59"/>
                      </a:cubicBezTo>
                      <a:close/>
                      <a:moveTo>
                        <a:pt x="233" y="1"/>
                      </a:moveTo>
                      <a:cubicBezTo>
                        <a:pt x="198" y="1"/>
                        <a:pt x="151" y="14"/>
                        <a:pt x="101" y="55"/>
                      </a:cubicBezTo>
                      <a:cubicBezTo>
                        <a:pt x="49" y="99"/>
                        <a:pt x="0" y="191"/>
                        <a:pt x="31" y="287"/>
                      </a:cubicBezTo>
                      <a:cubicBezTo>
                        <a:pt x="53" y="379"/>
                        <a:pt x="136" y="470"/>
                        <a:pt x="258" y="484"/>
                      </a:cubicBezTo>
                      <a:cubicBezTo>
                        <a:pt x="261" y="484"/>
                        <a:pt x="264" y="484"/>
                        <a:pt x="267" y="484"/>
                      </a:cubicBezTo>
                      <a:cubicBezTo>
                        <a:pt x="389" y="484"/>
                        <a:pt x="477" y="403"/>
                        <a:pt x="507" y="317"/>
                      </a:cubicBezTo>
                      <a:cubicBezTo>
                        <a:pt x="547" y="218"/>
                        <a:pt x="498" y="117"/>
                        <a:pt x="450" y="77"/>
                      </a:cubicBezTo>
                      <a:cubicBezTo>
                        <a:pt x="403" y="39"/>
                        <a:pt x="358" y="27"/>
                        <a:pt x="323" y="27"/>
                      </a:cubicBezTo>
                      <a:cubicBezTo>
                        <a:pt x="311" y="27"/>
                        <a:pt x="301" y="28"/>
                        <a:pt x="291" y="30"/>
                      </a:cubicBezTo>
                      <a:lnTo>
                        <a:pt x="291" y="30"/>
                      </a:lnTo>
                      <a:cubicBezTo>
                        <a:pt x="292" y="28"/>
                        <a:pt x="293" y="27"/>
                        <a:pt x="293" y="25"/>
                      </a:cubicBezTo>
                      <a:cubicBezTo>
                        <a:pt x="295" y="16"/>
                        <a:pt x="271" y="1"/>
                        <a:pt x="23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Google Shape;1227;p42"/>
                <p:cNvSpPr/>
                <p:nvPr/>
              </p:nvSpPr>
              <p:spPr>
                <a:xfrm>
                  <a:off x="554616" y="4208860"/>
                  <a:ext cx="7905" cy="7046"/>
                </a:xfrm>
                <a:custGeom>
                  <a:rect b="b" l="l" r="r" t="t"/>
                  <a:pathLst>
                    <a:path extrusionOk="0" h="484" w="543">
                      <a:moveTo>
                        <a:pt x="249" y="60"/>
                      </a:moveTo>
                      <a:cubicBezTo>
                        <a:pt x="255" y="82"/>
                        <a:pt x="320" y="86"/>
                        <a:pt x="364" y="151"/>
                      </a:cubicBezTo>
                      <a:cubicBezTo>
                        <a:pt x="386" y="187"/>
                        <a:pt x="394" y="225"/>
                        <a:pt x="372" y="261"/>
                      </a:cubicBezTo>
                      <a:cubicBezTo>
                        <a:pt x="355" y="297"/>
                        <a:pt x="313" y="326"/>
                        <a:pt x="275" y="326"/>
                      </a:cubicBezTo>
                      <a:cubicBezTo>
                        <a:pt x="272" y="326"/>
                        <a:pt x="269" y="326"/>
                        <a:pt x="267" y="326"/>
                      </a:cubicBezTo>
                      <a:cubicBezTo>
                        <a:pt x="223" y="326"/>
                        <a:pt x="180" y="287"/>
                        <a:pt x="162" y="247"/>
                      </a:cubicBezTo>
                      <a:cubicBezTo>
                        <a:pt x="150" y="209"/>
                        <a:pt x="158" y="165"/>
                        <a:pt x="180" y="130"/>
                      </a:cubicBezTo>
                      <a:cubicBezTo>
                        <a:pt x="201" y="96"/>
                        <a:pt x="228" y="75"/>
                        <a:pt x="249" y="60"/>
                      </a:cubicBezTo>
                      <a:close/>
                      <a:moveTo>
                        <a:pt x="232" y="0"/>
                      </a:moveTo>
                      <a:cubicBezTo>
                        <a:pt x="197" y="0"/>
                        <a:pt x="149" y="13"/>
                        <a:pt x="97" y="56"/>
                      </a:cubicBezTo>
                      <a:cubicBezTo>
                        <a:pt x="49" y="99"/>
                        <a:pt x="1" y="191"/>
                        <a:pt x="27" y="287"/>
                      </a:cubicBezTo>
                      <a:cubicBezTo>
                        <a:pt x="49" y="379"/>
                        <a:pt x="132" y="471"/>
                        <a:pt x="254" y="483"/>
                      </a:cubicBezTo>
                      <a:cubicBezTo>
                        <a:pt x="258" y="484"/>
                        <a:pt x="261" y="484"/>
                        <a:pt x="264" y="484"/>
                      </a:cubicBezTo>
                      <a:cubicBezTo>
                        <a:pt x="385" y="484"/>
                        <a:pt x="473" y="407"/>
                        <a:pt x="507" y="318"/>
                      </a:cubicBezTo>
                      <a:cubicBezTo>
                        <a:pt x="543" y="217"/>
                        <a:pt x="499" y="116"/>
                        <a:pt x="446" y="78"/>
                      </a:cubicBezTo>
                      <a:cubicBezTo>
                        <a:pt x="399" y="39"/>
                        <a:pt x="354" y="26"/>
                        <a:pt x="319" y="26"/>
                      </a:cubicBezTo>
                      <a:cubicBezTo>
                        <a:pt x="307" y="26"/>
                        <a:pt x="297" y="27"/>
                        <a:pt x="288" y="30"/>
                      </a:cubicBezTo>
                      <a:lnTo>
                        <a:pt x="288" y="30"/>
                      </a:lnTo>
                      <a:cubicBezTo>
                        <a:pt x="289" y="28"/>
                        <a:pt x="289" y="27"/>
                        <a:pt x="289" y="25"/>
                      </a:cubicBezTo>
                      <a:cubicBezTo>
                        <a:pt x="293" y="16"/>
                        <a:pt x="271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8" name="Google Shape;1228;p42"/>
              <p:cNvGrpSpPr/>
              <p:nvPr/>
            </p:nvGrpSpPr>
            <p:grpSpPr>
              <a:xfrm>
                <a:off x="1877369" y="4077333"/>
                <a:ext cx="125151" cy="189466"/>
                <a:chOff x="1877369" y="4077333"/>
                <a:chExt cx="125151" cy="189466"/>
              </a:xfrm>
            </p:grpSpPr>
            <p:sp>
              <p:nvSpPr>
                <p:cNvPr id="1229" name="Google Shape;1229;p42"/>
                <p:cNvSpPr/>
                <p:nvPr/>
              </p:nvSpPr>
              <p:spPr>
                <a:xfrm>
                  <a:off x="1884487" y="4111747"/>
                  <a:ext cx="108614" cy="155052"/>
                </a:xfrm>
                <a:custGeom>
                  <a:rect b="b" l="l" r="r" t="t"/>
                  <a:pathLst>
                    <a:path extrusionOk="0" h="10651" w="7461">
                      <a:moveTo>
                        <a:pt x="1" y="0"/>
                      </a:moveTo>
                      <a:lnTo>
                        <a:pt x="1028" y="10650"/>
                      </a:lnTo>
                      <a:lnTo>
                        <a:pt x="6215" y="10650"/>
                      </a:lnTo>
                      <a:lnTo>
                        <a:pt x="7460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42"/>
                <p:cNvSpPr/>
                <p:nvPr/>
              </p:nvSpPr>
              <p:spPr>
                <a:xfrm>
                  <a:off x="1877369" y="4091716"/>
                  <a:ext cx="125151" cy="20424"/>
                </a:xfrm>
                <a:custGeom>
                  <a:rect b="b" l="l" r="r" t="t"/>
                  <a:pathLst>
                    <a:path extrusionOk="0" h="1403" w="8597">
                      <a:moveTo>
                        <a:pt x="490" y="0"/>
                      </a:moveTo>
                      <a:cubicBezTo>
                        <a:pt x="490" y="0"/>
                        <a:pt x="57" y="432"/>
                        <a:pt x="0" y="1403"/>
                      </a:cubicBezTo>
                      <a:lnTo>
                        <a:pt x="8435" y="1403"/>
                      </a:lnTo>
                      <a:cubicBezTo>
                        <a:pt x="8435" y="1403"/>
                        <a:pt x="8596" y="537"/>
                        <a:pt x="794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42"/>
                <p:cNvSpPr/>
                <p:nvPr/>
              </p:nvSpPr>
              <p:spPr>
                <a:xfrm>
                  <a:off x="1894299" y="4077333"/>
                  <a:ext cx="92688" cy="16246"/>
                </a:xfrm>
                <a:custGeom>
                  <a:rect b="b" l="l" r="r" t="t"/>
                  <a:pathLst>
                    <a:path extrusionOk="0" h="1116" w="6367">
                      <a:moveTo>
                        <a:pt x="5947" y="0"/>
                      </a:moveTo>
                      <a:lnTo>
                        <a:pt x="289" y="14"/>
                      </a:lnTo>
                      <a:lnTo>
                        <a:pt x="0" y="1067"/>
                      </a:lnTo>
                      <a:lnTo>
                        <a:pt x="6367" y="1115"/>
                      </a:lnTo>
                      <a:lnTo>
                        <a:pt x="5947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Google Shape;1232;p42"/>
                <p:cNvSpPr/>
                <p:nvPr/>
              </p:nvSpPr>
              <p:spPr>
                <a:xfrm>
                  <a:off x="1882901" y="4150557"/>
                  <a:ext cx="110200" cy="77999"/>
                </a:xfrm>
                <a:custGeom>
                  <a:rect b="b" l="l" r="r" t="t"/>
                  <a:pathLst>
                    <a:path extrusionOk="0" h="5358" w="7570">
                      <a:moveTo>
                        <a:pt x="1" y="0"/>
                      </a:moveTo>
                      <a:cubicBezTo>
                        <a:pt x="1" y="97"/>
                        <a:pt x="621" y="5358"/>
                        <a:pt x="621" y="5358"/>
                      </a:cubicBezTo>
                      <a:lnTo>
                        <a:pt x="6962" y="5358"/>
                      </a:lnTo>
                      <a:lnTo>
                        <a:pt x="7569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33" name="Google Shape;1233;p42"/>
            <p:cNvSpPr/>
            <p:nvPr/>
          </p:nvSpPr>
          <p:spPr>
            <a:xfrm>
              <a:off x="1327575" y="2512475"/>
              <a:ext cx="631419" cy="927467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25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 rot="580203">
              <a:off x="1778272" y="2496054"/>
              <a:ext cx="178074" cy="223302"/>
            </a:xfrm>
            <a:custGeom>
              <a:rect b="b" l="l" r="r" t="t"/>
              <a:pathLst>
                <a:path extrusionOk="0" h="4295" w="3562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25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 rot="709687">
              <a:off x="1169160" y="2512482"/>
              <a:ext cx="631434" cy="927462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25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r>
              <a:rPr lang="en"/>
              <a:t> Models </a:t>
            </a:r>
            <a:r>
              <a:rPr lang="en"/>
              <a:t>Project</a:t>
            </a:r>
            <a:endParaRPr/>
          </a:p>
        </p:txBody>
      </p:sp>
      <p:pic>
        <p:nvPicPr>
          <p:cNvPr id="1241" name="Google Shape;12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25" y="1018125"/>
            <a:ext cx="4175375" cy="3974746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43"/>
          <p:cNvSpPr txBox="1"/>
          <p:nvPr/>
        </p:nvSpPr>
        <p:spPr>
          <a:xfrm>
            <a:off x="4891575" y="1732000"/>
            <a:ext cx="3781800" cy="23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Anaheim Medium"/>
                <a:ea typeface="Anaheim Medium"/>
                <a:cs typeface="Anaheim Medium"/>
                <a:sym typeface="Anaheim Medium"/>
              </a:rPr>
              <a:t>The plot showed the actual fare versus the age values, indicating a weak relationship, therefore age does not have a strong influence on fare, as the Decision Tree Regressor line appears mostly flat and close to zero, and remains relatively constant across all age values. </a:t>
            </a:r>
            <a:endParaRPr sz="1700">
              <a:solidFill>
                <a:srgbClr val="434343"/>
              </a:solidFill>
              <a:latin typeface="Anaheim Medium"/>
              <a:ea typeface="Anaheim Medium"/>
              <a:cs typeface="Anaheim Medium"/>
              <a:sym typeface="Anaheim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4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 Project</a:t>
            </a:r>
            <a:endParaRPr/>
          </a:p>
        </p:txBody>
      </p:sp>
      <p:sp>
        <p:nvSpPr>
          <p:cNvPr id="1248" name="Google Shape;1248;p44"/>
          <p:cNvSpPr txBox="1"/>
          <p:nvPr/>
        </p:nvSpPr>
        <p:spPr>
          <a:xfrm>
            <a:off x="423400" y="1148700"/>
            <a:ext cx="55497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UcPeriod"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Decision Tree Classifier for Categorical Data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The Decision Tree Classifier was used to classify passengers as either ‘survived’ or ‘not survived’.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U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We worked to predict categorical outcomes based on selected passenger attributes. 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rabicPeriod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Steps &amp; Results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LcParenR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Selected ‘pclass’, ‘age’, ‘fare’, and ‘sibSp’ as features and ‘survived’ as the target.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LcParenR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Trained a DecisionTreeClassifier with entropy as the splitting criterion and a maximum tree depth of 3 to avoid overfitting.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LcParenR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Predicted survival status for new passenger data.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 Medium"/>
              <a:buAutoNum type="alphaLcParenR"/>
            </a:pPr>
            <a:r>
              <a:rPr lang="en">
                <a:latin typeface="Anaheim Medium"/>
                <a:ea typeface="Anaheim Medium"/>
                <a:cs typeface="Anaheim Medium"/>
                <a:sym typeface="Anaheim Medium"/>
              </a:rPr>
              <a:t>analyzed the accuracy.</a:t>
            </a:r>
            <a:endParaRPr>
              <a:latin typeface="Anaheim Medium"/>
              <a:ea typeface="Anaheim Medium"/>
              <a:cs typeface="Anaheim Medium"/>
              <a:sym typeface="Anaheim Medium"/>
            </a:endParaRPr>
          </a:p>
        </p:txBody>
      </p:sp>
      <p:grpSp>
        <p:nvGrpSpPr>
          <p:cNvPr id="1249" name="Google Shape;1249;p44"/>
          <p:cNvGrpSpPr/>
          <p:nvPr/>
        </p:nvGrpSpPr>
        <p:grpSpPr>
          <a:xfrm>
            <a:off x="6089532" y="1802580"/>
            <a:ext cx="2789536" cy="2381304"/>
            <a:chOff x="3441353" y="1633772"/>
            <a:chExt cx="1862050" cy="1387707"/>
          </a:xfrm>
        </p:grpSpPr>
        <p:grpSp>
          <p:nvGrpSpPr>
            <p:cNvPr id="1250" name="Google Shape;1250;p44"/>
            <p:cNvGrpSpPr/>
            <p:nvPr/>
          </p:nvGrpSpPr>
          <p:grpSpPr>
            <a:xfrm>
              <a:off x="3441353" y="1633772"/>
              <a:ext cx="1862050" cy="1387707"/>
              <a:chOff x="2662433" y="1049418"/>
              <a:chExt cx="2214616" cy="1650460"/>
            </a:xfrm>
          </p:grpSpPr>
          <p:sp>
            <p:nvSpPr>
              <p:cNvPr id="1251" name="Google Shape;1251;p44"/>
              <p:cNvSpPr/>
              <p:nvPr/>
            </p:nvSpPr>
            <p:spPr>
              <a:xfrm>
                <a:off x="2662433" y="2499776"/>
                <a:ext cx="2214616" cy="1095"/>
              </a:xfrm>
              <a:custGeom>
                <a:rect b="b" l="l" r="r" t="t"/>
                <a:pathLst>
                  <a:path extrusionOk="0" h="60" w="121299">
                    <a:moveTo>
                      <a:pt x="0" y="0"/>
                    </a:moveTo>
                    <a:lnTo>
                      <a:pt x="0" y="60"/>
                    </a:lnTo>
                    <a:lnTo>
                      <a:pt x="121299" y="60"/>
                    </a:lnTo>
                    <a:lnTo>
                      <a:pt x="121299" y="0"/>
                    </a:lnTo>
                    <a:close/>
                  </a:path>
                </a:pathLst>
              </a:custGeom>
              <a:solidFill>
                <a:srgbClr val="D4E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44"/>
              <p:cNvSpPr/>
              <p:nvPr/>
            </p:nvSpPr>
            <p:spPr>
              <a:xfrm>
                <a:off x="3034502" y="2550641"/>
                <a:ext cx="244139" cy="1187"/>
              </a:xfrm>
              <a:custGeom>
                <a:rect b="b" l="l" r="r" t="t"/>
                <a:pathLst>
                  <a:path extrusionOk="0" h="65" w="13372">
                    <a:moveTo>
                      <a:pt x="1" y="0"/>
                    </a:moveTo>
                    <a:lnTo>
                      <a:pt x="1" y="64"/>
                    </a:lnTo>
                    <a:lnTo>
                      <a:pt x="13372" y="64"/>
                    </a:lnTo>
                    <a:lnTo>
                      <a:pt x="13372" y="0"/>
                    </a:lnTo>
                    <a:close/>
                  </a:path>
                </a:pathLst>
              </a:custGeom>
              <a:solidFill>
                <a:srgbClr val="D4E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44"/>
              <p:cNvSpPr/>
              <p:nvPr/>
            </p:nvSpPr>
            <p:spPr>
              <a:xfrm>
                <a:off x="2958661" y="2551244"/>
                <a:ext cx="27916" cy="1114"/>
              </a:xfrm>
              <a:custGeom>
                <a:rect b="b" l="l" r="r" t="t"/>
                <a:pathLst>
                  <a:path extrusionOk="0" h="61" w="1529">
                    <a:moveTo>
                      <a:pt x="1" y="1"/>
                    </a:moveTo>
                    <a:lnTo>
                      <a:pt x="1" y="61"/>
                    </a:lnTo>
                    <a:lnTo>
                      <a:pt x="1528" y="61"/>
                    </a:lnTo>
                    <a:lnTo>
                      <a:pt x="1528" y="1"/>
                    </a:lnTo>
                    <a:close/>
                  </a:path>
                </a:pathLst>
              </a:custGeom>
              <a:solidFill>
                <a:srgbClr val="D4E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44"/>
              <p:cNvSpPr/>
              <p:nvPr/>
            </p:nvSpPr>
            <p:spPr>
              <a:xfrm>
                <a:off x="3697359" y="2531818"/>
                <a:ext cx="51979" cy="1114"/>
              </a:xfrm>
              <a:custGeom>
                <a:rect b="b" l="l" r="r" t="t"/>
                <a:pathLst>
                  <a:path extrusionOk="0" h="61" w="2847">
                    <a:moveTo>
                      <a:pt x="0" y="1"/>
                    </a:moveTo>
                    <a:lnTo>
                      <a:pt x="0" y="61"/>
                    </a:lnTo>
                    <a:lnTo>
                      <a:pt x="2846" y="61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rgbClr val="D4E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44"/>
              <p:cNvSpPr/>
              <p:nvPr/>
            </p:nvSpPr>
            <p:spPr>
              <a:xfrm>
                <a:off x="3774807" y="2531818"/>
                <a:ext cx="285493" cy="1114"/>
              </a:xfrm>
              <a:custGeom>
                <a:rect b="b" l="l" r="r" t="t"/>
                <a:pathLst>
                  <a:path extrusionOk="0" h="61" w="15637">
                    <a:moveTo>
                      <a:pt x="1" y="1"/>
                    </a:moveTo>
                    <a:lnTo>
                      <a:pt x="1" y="61"/>
                    </a:lnTo>
                    <a:lnTo>
                      <a:pt x="15636" y="61"/>
                    </a:lnTo>
                    <a:lnTo>
                      <a:pt x="15636" y="1"/>
                    </a:lnTo>
                    <a:close/>
                  </a:path>
                </a:pathLst>
              </a:custGeom>
              <a:solidFill>
                <a:srgbClr val="D4E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44"/>
              <p:cNvSpPr/>
              <p:nvPr/>
            </p:nvSpPr>
            <p:spPr>
              <a:xfrm>
                <a:off x="4281636" y="2552339"/>
                <a:ext cx="186044" cy="1114"/>
              </a:xfrm>
              <a:custGeom>
                <a:rect b="b" l="l" r="r" t="t"/>
                <a:pathLst>
                  <a:path extrusionOk="0" h="61" w="10190">
                    <a:moveTo>
                      <a:pt x="1" y="1"/>
                    </a:moveTo>
                    <a:lnTo>
                      <a:pt x="1" y="61"/>
                    </a:lnTo>
                    <a:lnTo>
                      <a:pt x="10189" y="61"/>
                    </a:lnTo>
                    <a:lnTo>
                      <a:pt x="10189" y="1"/>
                    </a:lnTo>
                    <a:close/>
                  </a:path>
                </a:pathLst>
              </a:custGeom>
              <a:solidFill>
                <a:srgbClr val="D4E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44"/>
              <p:cNvSpPr/>
              <p:nvPr/>
            </p:nvSpPr>
            <p:spPr>
              <a:xfrm>
                <a:off x="4512319" y="2532366"/>
                <a:ext cx="157763" cy="1114"/>
              </a:xfrm>
              <a:custGeom>
                <a:rect b="b" l="l" r="r" t="t"/>
                <a:pathLst>
                  <a:path extrusionOk="0" h="61" w="8641">
                    <a:moveTo>
                      <a:pt x="1" y="0"/>
                    </a:moveTo>
                    <a:lnTo>
                      <a:pt x="1" y="60"/>
                    </a:lnTo>
                    <a:lnTo>
                      <a:pt x="8640" y="60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rgbClr val="D4E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44"/>
              <p:cNvSpPr/>
              <p:nvPr/>
            </p:nvSpPr>
            <p:spPr>
              <a:xfrm>
                <a:off x="2831698" y="1049418"/>
                <a:ext cx="905828" cy="1252811"/>
              </a:xfrm>
              <a:custGeom>
                <a:rect b="b" l="l" r="r" t="t"/>
                <a:pathLst>
                  <a:path extrusionOk="0" h="68619" w="49614">
                    <a:moveTo>
                      <a:pt x="48228" y="64"/>
                    </a:moveTo>
                    <a:cubicBezTo>
                      <a:pt x="48960" y="64"/>
                      <a:pt x="49554" y="658"/>
                      <a:pt x="49554" y="1386"/>
                    </a:cubicBezTo>
                    <a:lnTo>
                      <a:pt x="49554" y="67236"/>
                    </a:lnTo>
                    <a:cubicBezTo>
                      <a:pt x="49554" y="67965"/>
                      <a:pt x="48960" y="68559"/>
                      <a:pt x="48228" y="68559"/>
                    </a:cubicBezTo>
                    <a:lnTo>
                      <a:pt x="1382" y="68559"/>
                    </a:lnTo>
                    <a:cubicBezTo>
                      <a:pt x="654" y="68559"/>
                      <a:pt x="60" y="67965"/>
                      <a:pt x="60" y="67236"/>
                    </a:cubicBezTo>
                    <a:lnTo>
                      <a:pt x="60" y="1386"/>
                    </a:lnTo>
                    <a:cubicBezTo>
                      <a:pt x="60" y="658"/>
                      <a:pt x="654" y="64"/>
                      <a:pt x="1382" y="64"/>
                    </a:cubicBezTo>
                    <a:close/>
                    <a:moveTo>
                      <a:pt x="1382" y="1"/>
                    </a:moveTo>
                    <a:cubicBezTo>
                      <a:pt x="620" y="1"/>
                      <a:pt x="0" y="624"/>
                      <a:pt x="0" y="1386"/>
                    </a:cubicBezTo>
                    <a:lnTo>
                      <a:pt x="0" y="67236"/>
                    </a:lnTo>
                    <a:cubicBezTo>
                      <a:pt x="0" y="67998"/>
                      <a:pt x="620" y="68619"/>
                      <a:pt x="1382" y="68619"/>
                    </a:cubicBezTo>
                    <a:lnTo>
                      <a:pt x="48228" y="68619"/>
                    </a:lnTo>
                    <a:cubicBezTo>
                      <a:pt x="48994" y="68619"/>
                      <a:pt x="49614" y="67998"/>
                      <a:pt x="49614" y="67236"/>
                    </a:cubicBezTo>
                    <a:lnTo>
                      <a:pt x="49614" y="1386"/>
                    </a:lnTo>
                    <a:cubicBezTo>
                      <a:pt x="49614" y="624"/>
                      <a:pt x="48994" y="1"/>
                      <a:pt x="4822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44"/>
              <p:cNvSpPr/>
              <p:nvPr/>
            </p:nvSpPr>
            <p:spPr>
              <a:xfrm>
                <a:off x="3789669" y="1049418"/>
                <a:ext cx="905919" cy="1252811"/>
              </a:xfrm>
              <a:custGeom>
                <a:rect b="b" l="l" r="r" t="t"/>
                <a:pathLst>
                  <a:path extrusionOk="0" h="68619" w="49619">
                    <a:moveTo>
                      <a:pt x="48232" y="64"/>
                    </a:moveTo>
                    <a:cubicBezTo>
                      <a:pt x="48961" y="64"/>
                      <a:pt x="49554" y="658"/>
                      <a:pt x="49554" y="1386"/>
                    </a:cubicBezTo>
                    <a:lnTo>
                      <a:pt x="49554" y="67236"/>
                    </a:lnTo>
                    <a:cubicBezTo>
                      <a:pt x="49554" y="67965"/>
                      <a:pt x="48961" y="68559"/>
                      <a:pt x="48232" y="68559"/>
                    </a:cubicBezTo>
                    <a:lnTo>
                      <a:pt x="1387" y="68559"/>
                    </a:lnTo>
                    <a:cubicBezTo>
                      <a:pt x="659" y="68559"/>
                      <a:pt x="61" y="67965"/>
                      <a:pt x="61" y="67236"/>
                    </a:cubicBezTo>
                    <a:lnTo>
                      <a:pt x="61" y="1386"/>
                    </a:lnTo>
                    <a:cubicBezTo>
                      <a:pt x="61" y="658"/>
                      <a:pt x="659" y="64"/>
                      <a:pt x="1387" y="64"/>
                    </a:cubicBezTo>
                    <a:close/>
                    <a:moveTo>
                      <a:pt x="1387" y="1"/>
                    </a:moveTo>
                    <a:cubicBezTo>
                      <a:pt x="625" y="1"/>
                      <a:pt x="1" y="624"/>
                      <a:pt x="1" y="1386"/>
                    </a:cubicBezTo>
                    <a:lnTo>
                      <a:pt x="1" y="67236"/>
                    </a:lnTo>
                    <a:cubicBezTo>
                      <a:pt x="1" y="67998"/>
                      <a:pt x="625" y="68619"/>
                      <a:pt x="1387" y="68619"/>
                    </a:cubicBezTo>
                    <a:lnTo>
                      <a:pt x="48232" y="68619"/>
                    </a:lnTo>
                    <a:cubicBezTo>
                      <a:pt x="48994" y="68619"/>
                      <a:pt x="49618" y="67998"/>
                      <a:pt x="49618" y="67236"/>
                    </a:cubicBezTo>
                    <a:lnTo>
                      <a:pt x="49618" y="1386"/>
                    </a:lnTo>
                    <a:cubicBezTo>
                      <a:pt x="49618" y="624"/>
                      <a:pt x="48994" y="1"/>
                      <a:pt x="4823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44"/>
              <p:cNvSpPr/>
              <p:nvPr/>
            </p:nvSpPr>
            <p:spPr>
              <a:xfrm>
                <a:off x="3534429" y="1132198"/>
                <a:ext cx="1089279" cy="703315"/>
              </a:xfrm>
              <a:custGeom>
                <a:rect b="b" l="l" r="r" t="t"/>
                <a:pathLst>
                  <a:path extrusionOk="0" h="38522" w="59662">
                    <a:moveTo>
                      <a:pt x="0" y="1"/>
                    </a:moveTo>
                    <a:lnTo>
                      <a:pt x="0" y="38521"/>
                    </a:lnTo>
                    <a:lnTo>
                      <a:pt x="59662" y="38521"/>
                    </a:lnTo>
                    <a:lnTo>
                      <a:pt x="5966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61" name="Google Shape;1261;p44"/>
              <p:cNvGrpSpPr/>
              <p:nvPr/>
            </p:nvGrpSpPr>
            <p:grpSpPr>
              <a:xfrm>
                <a:off x="3517997" y="1132198"/>
                <a:ext cx="1105711" cy="719199"/>
                <a:chOff x="3517997" y="1132198"/>
                <a:chExt cx="1105711" cy="719199"/>
              </a:xfrm>
            </p:grpSpPr>
            <p:sp>
              <p:nvSpPr>
                <p:cNvPr id="1262" name="Google Shape;1262;p44"/>
                <p:cNvSpPr/>
                <p:nvPr/>
              </p:nvSpPr>
              <p:spPr>
                <a:xfrm>
                  <a:off x="3517997" y="1132198"/>
                  <a:ext cx="1098006" cy="703315"/>
                </a:xfrm>
                <a:custGeom>
                  <a:rect b="b" l="l" r="r" t="t"/>
                  <a:pathLst>
                    <a:path extrusionOk="0" h="38522" w="60140">
                      <a:moveTo>
                        <a:pt x="0" y="1"/>
                      </a:moveTo>
                      <a:lnTo>
                        <a:pt x="0" y="38521"/>
                      </a:lnTo>
                      <a:lnTo>
                        <a:pt x="60140" y="38521"/>
                      </a:lnTo>
                      <a:lnTo>
                        <a:pt x="60140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3" name="Google Shape;1263;p44"/>
                <p:cNvSpPr/>
                <p:nvPr/>
              </p:nvSpPr>
              <p:spPr>
                <a:xfrm>
                  <a:off x="3534429" y="1835495"/>
                  <a:ext cx="1089279" cy="15902"/>
                </a:xfrm>
                <a:custGeom>
                  <a:rect b="b" l="l" r="r" t="t"/>
                  <a:pathLst>
                    <a:path extrusionOk="0" h="871" w="59662">
                      <a:moveTo>
                        <a:pt x="0" y="0"/>
                      </a:moveTo>
                      <a:lnTo>
                        <a:pt x="0" y="871"/>
                      </a:lnTo>
                      <a:lnTo>
                        <a:pt x="59662" y="871"/>
                      </a:lnTo>
                      <a:lnTo>
                        <a:pt x="59662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64" name="Google Shape;1264;p44"/>
              <p:cNvSpPr/>
              <p:nvPr/>
            </p:nvSpPr>
            <p:spPr>
              <a:xfrm>
                <a:off x="3540965" y="1162012"/>
                <a:ext cx="1052070" cy="643686"/>
              </a:xfrm>
              <a:custGeom>
                <a:rect b="b" l="l" r="r" t="t"/>
                <a:pathLst>
                  <a:path extrusionOk="0" h="35256" w="57624">
                    <a:moveTo>
                      <a:pt x="1" y="0"/>
                    </a:moveTo>
                    <a:lnTo>
                      <a:pt x="1" y="35256"/>
                    </a:lnTo>
                    <a:lnTo>
                      <a:pt x="57623" y="35256"/>
                    </a:lnTo>
                    <a:lnTo>
                      <a:pt x="576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44"/>
              <p:cNvSpPr/>
              <p:nvPr/>
            </p:nvSpPr>
            <p:spPr>
              <a:xfrm>
                <a:off x="4029847" y="1162012"/>
                <a:ext cx="306836" cy="643686"/>
              </a:xfrm>
              <a:custGeom>
                <a:rect b="b" l="l" r="r" t="t"/>
                <a:pathLst>
                  <a:path extrusionOk="0" h="35256" w="16806">
                    <a:moveTo>
                      <a:pt x="1" y="0"/>
                    </a:moveTo>
                    <a:lnTo>
                      <a:pt x="7386" y="35256"/>
                    </a:lnTo>
                    <a:lnTo>
                      <a:pt x="16805" y="35256"/>
                    </a:lnTo>
                    <a:lnTo>
                      <a:pt x="94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44"/>
              <p:cNvSpPr/>
              <p:nvPr/>
            </p:nvSpPr>
            <p:spPr>
              <a:xfrm>
                <a:off x="3901368" y="1162012"/>
                <a:ext cx="214635" cy="643686"/>
              </a:xfrm>
              <a:custGeom>
                <a:rect b="b" l="l" r="r" t="t"/>
                <a:pathLst>
                  <a:path extrusionOk="0" h="35256" w="11756">
                    <a:moveTo>
                      <a:pt x="1" y="0"/>
                    </a:moveTo>
                    <a:lnTo>
                      <a:pt x="7386" y="35256"/>
                    </a:lnTo>
                    <a:lnTo>
                      <a:pt x="11756" y="35256"/>
                    </a:lnTo>
                    <a:lnTo>
                      <a:pt x="43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44"/>
              <p:cNvSpPr/>
              <p:nvPr/>
            </p:nvSpPr>
            <p:spPr>
              <a:xfrm>
                <a:off x="3540965" y="1157978"/>
                <a:ext cx="2958" cy="580369"/>
              </a:xfrm>
              <a:custGeom>
                <a:rect b="b" l="l" r="r" t="t"/>
                <a:pathLst>
                  <a:path extrusionOk="0" h="31788" w="162">
                    <a:moveTo>
                      <a:pt x="1" y="1"/>
                    </a:moveTo>
                    <a:lnTo>
                      <a:pt x="1" y="31787"/>
                    </a:lnTo>
                    <a:lnTo>
                      <a:pt x="162" y="31787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D4E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44"/>
              <p:cNvSpPr/>
              <p:nvPr/>
            </p:nvSpPr>
            <p:spPr>
              <a:xfrm>
                <a:off x="3495084" y="1381595"/>
                <a:ext cx="75166" cy="20193"/>
              </a:xfrm>
              <a:custGeom>
                <a:rect b="b" l="l" r="r" t="t"/>
                <a:pathLst>
                  <a:path extrusionOk="0" h="1106" w="4117">
                    <a:moveTo>
                      <a:pt x="22" y="0"/>
                    </a:moveTo>
                    <a:cubicBezTo>
                      <a:pt x="8" y="0"/>
                      <a:pt x="0" y="8"/>
                      <a:pt x="0" y="23"/>
                    </a:cubicBezTo>
                    <a:lnTo>
                      <a:pt x="0" y="1083"/>
                    </a:lnTo>
                    <a:cubicBezTo>
                      <a:pt x="0" y="1099"/>
                      <a:pt x="8" y="1106"/>
                      <a:pt x="22" y="1106"/>
                    </a:cubicBezTo>
                    <a:lnTo>
                      <a:pt x="4094" y="1106"/>
                    </a:lnTo>
                    <a:cubicBezTo>
                      <a:pt x="4105" y="1106"/>
                      <a:pt x="4116" y="1099"/>
                      <a:pt x="4116" y="1083"/>
                    </a:cubicBezTo>
                    <a:lnTo>
                      <a:pt x="4116" y="23"/>
                    </a:lnTo>
                    <a:cubicBezTo>
                      <a:pt x="4116" y="8"/>
                      <a:pt x="4105" y="0"/>
                      <a:pt x="4094" y="0"/>
                    </a:cubicBezTo>
                    <a:close/>
                  </a:path>
                </a:pathLst>
              </a:custGeom>
              <a:solidFill>
                <a:srgbClr val="F3F7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44"/>
              <p:cNvSpPr/>
              <p:nvPr/>
            </p:nvSpPr>
            <p:spPr>
              <a:xfrm>
                <a:off x="3505236" y="2049071"/>
                <a:ext cx="190079" cy="450723"/>
              </a:xfrm>
              <a:custGeom>
                <a:rect b="b" l="l" r="r" t="t"/>
                <a:pathLst>
                  <a:path extrusionOk="0" h="24687" w="10411">
                    <a:moveTo>
                      <a:pt x="1" y="1"/>
                    </a:moveTo>
                    <a:lnTo>
                      <a:pt x="1" y="24686"/>
                    </a:lnTo>
                    <a:lnTo>
                      <a:pt x="10411" y="24686"/>
                    </a:lnTo>
                    <a:lnTo>
                      <a:pt x="1041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44"/>
              <p:cNvSpPr/>
              <p:nvPr/>
            </p:nvSpPr>
            <p:spPr>
              <a:xfrm>
                <a:off x="3505236" y="2414733"/>
                <a:ext cx="104013" cy="85062"/>
              </a:xfrm>
              <a:custGeom>
                <a:rect b="b" l="l" r="r" t="t"/>
                <a:pathLst>
                  <a:path extrusionOk="0" h="4659" w="5697">
                    <a:moveTo>
                      <a:pt x="1" y="1"/>
                    </a:moveTo>
                    <a:lnTo>
                      <a:pt x="1" y="4658"/>
                    </a:lnTo>
                    <a:lnTo>
                      <a:pt x="2780" y="4658"/>
                    </a:lnTo>
                    <a:lnTo>
                      <a:pt x="5697" y="1"/>
                    </a:lnTo>
                    <a:close/>
                  </a:path>
                </a:pathLst>
              </a:custGeom>
              <a:solidFill>
                <a:srgbClr val="F3F7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44"/>
              <p:cNvSpPr/>
              <p:nvPr/>
            </p:nvSpPr>
            <p:spPr>
              <a:xfrm>
                <a:off x="4462750" y="2049071"/>
                <a:ext cx="190079" cy="450723"/>
              </a:xfrm>
              <a:custGeom>
                <a:rect b="b" l="l" r="r" t="t"/>
                <a:pathLst>
                  <a:path extrusionOk="0" h="24687" w="10411">
                    <a:moveTo>
                      <a:pt x="0" y="1"/>
                    </a:moveTo>
                    <a:lnTo>
                      <a:pt x="0" y="24686"/>
                    </a:lnTo>
                    <a:lnTo>
                      <a:pt x="10411" y="24686"/>
                    </a:lnTo>
                    <a:lnTo>
                      <a:pt x="1041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44"/>
              <p:cNvSpPr/>
              <p:nvPr/>
            </p:nvSpPr>
            <p:spPr>
              <a:xfrm>
                <a:off x="3505236" y="2049071"/>
                <a:ext cx="1001862" cy="421456"/>
              </a:xfrm>
              <a:custGeom>
                <a:rect b="b" l="l" r="r" t="t"/>
                <a:pathLst>
                  <a:path extrusionOk="0" h="23084" w="54874">
                    <a:moveTo>
                      <a:pt x="1" y="1"/>
                    </a:moveTo>
                    <a:lnTo>
                      <a:pt x="1" y="23084"/>
                    </a:lnTo>
                    <a:lnTo>
                      <a:pt x="54874" y="23084"/>
                    </a:lnTo>
                    <a:lnTo>
                      <a:pt x="54874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44"/>
              <p:cNvSpPr/>
              <p:nvPr/>
            </p:nvSpPr>
            <p:spPr>
              <a:xfrm>
                <a:off x="4403085" y="2414733"/>
                <a:ext cx="104013" cy="85062"/>
              </a:xfrm>
              <a:custGeom>
                <a:rect b="b" l="l" r="r" t="t"/>
                <a:pathLst>
                  <a:path extrusionOk="0" h="4659" w="5697">
                    <a:moveTo>
                      <a:pt x="0" y="1"/>
                    </a:moveTo>
                    <a:lnTo>
                      <a:pt x="2918" y="4658"/>
                    </a:lnTo>
                    <a:lnTo>
                      <a:pt x="5697" y="4658"/>
                    </a:lnTo>
                    <a:lnTo>
                      <a:pt x="5697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44"/>
              <p:cNvSpPr/>
              <p:nvPr/>
            </p:nvSpPr>
            <p:spPr>
              <a:xfrm>
                <a:off x="3544580" y="2090680"/>
                <a:ext cx="923154" cy="146900"/>
              </a:xfrm>
              <a:custGeom>
                <a:rect b="b" l="l" r="r" t="t"/>
                <a:pathLst>
                  <a:path extrusionOk="0" h="8046" w="50563">
                    <a:moveTo>
                      <a:pt x="1" y="0"/>
                    </a:moveTo>
                    <a:lnTo>
                      <a:pt x="1" y="8046"/>
                    </a:lnTo>
                    <a:lnTo>
                      <a:pt x="50563" y="8046"/>
                    </a:lnTo>
                    <a:lnTo>
                      <a:pt x="5056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44"/>
              <p:cNvSpPr/>
              <p:nvPr/>
            </p:nvSpPr>
            <p:spPr>
              <a:xfrm>
                <a:off x="3544580" y="2280595"/>
                <a:ext cx="923154" cy="146845"/>
              </a:xfrm>
              <a:custGeom>
                <a:rect b="b" l="l" r="r" t="t"/>
                <a:pathLst>
                  <a:path extrusionOk="0" h="8043" w="50563">
                    <a:moveTo>
                      <a:pt x="1" y="0"/>
                    </a:moveTo>
                    <a:lnTo>
                      <a:pt x="1" y="8042"/>
                    </a:lnTo>
                    <a:lnTo>
                      <a:pt x="50563" y="8042"/>
                    </a:lnTo>
                    <a:lnTo>
                      <a:pt x="5056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44"/>
              <p:cNvSpPr/>
              <p:nvPr/>
            </p:nvSpPr>
            <p:spPr>
              <a:xfrm>
                <a:off x="3706616" y="2090680"/>
                <a:ext cx="761119" cy="146900"/>
              </a:xfrm>
              <a:custGeom>
                <a:rect b="b" l="l" r="r" t="t"/>
                <a:pathLst>
                  <a:path extrusionOk="0" h="8046" w="41688">
                    <a:moveTo>
                      <a:pt x="0" y="0"/>
                    </a:moveTo>
                    <a:lnTo>
                      <a:pt x="0" y="8046"/>
                    </a:lnTo>
                    <a:lnTo>
                      <a:pt x="41688" y="8046"/>
                    </a:lnTo>
                    <a:lnTo>
                      <a:pt x="41688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44"/>
              <p:cNvSpPr/>
              <p:nvPr/>
            </p:nvSpPr>
            <p:spPr>
              <a:xfrm>
                <a:off x="3706616" y="2280595"/>
                <a:ext cx="761119" cy="146845"/>
              </a:xfrm>
              <a:custGeom>
                <a:rect b="b" l="l" r="r" t="t"/>
                <a:pathLst>
                  <a:path extrusionOk="0" h="8043" w="41688">
                    <a:moveTo>
                      <a:pt x="0" y="0"/>
                    </a:moveTo>
                    <a:lnTo>
                      <a:pt x="0" y="8042"/>
                    </a:lnTo>
                    <a:lnTo>
                      <a:pt x="41688" y="8042"/>
                    </a:lnTo>
                    <a:lnTo>
                      <a:pt x="41688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78" name="Google Shape;1278;p44"/>
              <p:cNvGrpSpPr/>
              <p:nvPr/>
            </p:nvGrpSpPr>
            <p:grpSpPr>
              <a:xfrm>
                <a:off x="2940312" y="1852548"/>
                <a:ext cx="421127" cy="567717"/>
                <a:chOff x="2940312" y="1852548"/>
                <a:chExt cx="421127" cy="567717"/>
              </a:xfrm>
            </p:grpSpPr>
            <p:sp>
              <p:nvSpPr>
                <p:cNvPr id="1279" name="Google Shape;1279;p44"/>
                <p:cNvSpPr/>
                <p:nvPr/>
              </p:nvSpPr>
              <p:spPr>
                <a:xfrm>
                  <a:off x="3147973" y="1911318"/>
                  <a:ext cx="30362" cy="508946"/>
                </a:xfrm>
                <a:custGeom>
                  <a:rect b="b" l="l" r="r" t="t"/>
                  <a:pathLst>
                    <a:path extrusionOk="0" h="27876" w="1663">
                      <a:moveTo>
                        <a:pt x="1211" y="0"/>
                      </a:moveTo>
                      <a:lnTo>
                        <a:pt x="359" y="621"/>
                      </a:lnTo>
                      <a:cubicBezTo>
                        <a:pt x="1" y="3803"/>
                        <a:pt x="549" y="21530"/>
                        <a:pt x="1162" y="27876"/>
                      </a:cubicBezTo>
                      <a:lnTo>
                        <a:pt x="1663" y="27876"/>
                      </a:lnTo>
                      <a:cubicBezTo>
                        <a:pt x="1651" y="27788"/>
                        <a:pt x="1642" y="27723"/>
                        <a:pt x="1634" y="27675"/>
                      </a:cubicBezTo>
                      <a:lnTo>
                        <a:pt x="1634" y="27675"/>
                      </a:lnTo>
                      <a:cubicBezTo>
                        <a:pt x="1650" y="27390"/>
                        <a:pt x="1629" y="26062"/>
                        <a:pt x="1405" y="21299"/>
                      </a:cubicBezTo>
                      <a:cubicBezTo>
                        <a:pt x="949" y="11576"/>
                        <a:pt x="1211" y="1"/>
                        <a:pt x="121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0" name="Google Shape;1280;p44"/>
                <p:cNvSpPr/>
                <p:nvPr/>
              </p:nvSpPr>
              <p:spPr>
                <a:xfrm>
                  <a:off x="2940312" y="2147899"/>
                  <a:ext cx="229898" cy="148397"/>
                </a:xfrm>
                <a:custGeom>
                  <a:rect b="b" l="l" r="r" t="t"/>
                  <a:pathLst>
                    <a:path extrusionOk="0" h="8128" w="12592">
                      <a:moveTo>
                        <a:pt x="1423" y="0"/>
                      </a:moveTo>
                      <a:cubicBezTo>
                        <a:pt x="1415" y="0"/>
                        <a:pt x="1407" y="0"/>
                        <a:pt x="1398" y="0"/>
                      </a:cubicBezTo>
                      <a:cubicBezTo>
                        <a:pt x="1" y="4"/>
                        <a:pt x="5653" y="1564"/>
                        <a:pt x="8006" y="3286"/>
                      </a:cubicBezTo>
                      <a:cubicBezTo>
                        <a:pt x="9832" y="4624"/>
                        <a:pt x="11890" y="6876"/>
                        <a:pt x="12592" y="8127"/>
                      </a:cubicBezTo>
                      <a:cubicBezTo>
                        <a:pt x="12140" y="5498"/>
                        <a:pt x="11878" y="3638"/>
                        <a:pt x="10168" y="2293"/>
                      </a:cubicBezTo>
                      <a:cubicBezTo>
                        <a:pt x="8462" y="955"/>
                        <a:pt x="4978" y="0"/>
                        <a:pt x="14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1" name="Google Shape;1281;p44"/>
                <p:cNvSpPr/>
                <p:nvPr/>
              </p:nvSpPr>
              <p:spPr>
                <a:xfrm>
                  <a:off x="3161958" y="2178627"/>
                  <a:ext cx="199481" cy="155116"/>
                </a:xfrm>
                <a:custGeom>
                  <a:rect b="b" l="l" r="r" t="t"/>
                  <a:pathLst>
                    <a:path extrusionOk="0" h="8496" w="10926">
                      <a:moveTo>
                        <a:pt x="9727" y="1"/>
                      </a:moveTo>
                      <a:cubicBezTo>
                        <a:pt x="9711" y="1"/>
                        <a:pt x="9693" y="1"/>
                        <a:pt x="9674" y="2"/>
                      </a:cubicBezTo>
                      <a:cubicBezTo>
                        <a:pt x="6125" y="124"/>
                        <a:pt x="2843" y="1200"/>
                        <a:pt x="1424" y="2601"/>
                      </a:cubicBezTo>
                      <a:cubicBezTo>
                        <a:pt x="0" y="3998"/>
                        <a:pt x="135" y="5862"/>
                        <a:pt x="240" y="8495"/>
                      </a:cubicBezTo>
                      <a:cubicBezTo>
                        <a:pt x="672" y="7225"/>
                        <a:pt x="2248" y="4909"/>
                        <a:pt x="3788" y="3512"/>
                      </a:cubicBezTo>
                      <a:cubicBezTo>
                        <a:pt x="5740" y="1736"/>
                        <a:pt x="10925" y="1"/>
                        <a:pt x="972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2" name="Google Shape;1282;p44"/>
                <p:cNvSpPr/>
                <p:nvPr/>
              </p:nvSpPr>
              <p:spPr>
                <a:xfrm>
                  <a:off x="2967315" y="1981208"/>
                  <a:ext cx="194716" cy="125703"/>
                </a:xfrm>
                <a:custGeom>
                  <a:rect b="b" l="l" r="r" t="t"/>
                  <a:pathLst>
                    <a:path extrusionOk="0" h="6885" w="10665">
                      <a:moveTo>
                        <a:pt x="1205" y="1"/>
                      </a:moveTo>
                      <a:cubicBezTo>
                        <a:pt x="1198" y="1"/>
                        <a:pt x="1192" y="1"/>
                        <a:pt x="1185" y="1"/>
                      </a:cubicBezTo>
                      <a:cubicBezTo>
                        <a:pt x="1" y="1"/>
                        <a:pt x="4790" y="1323"/>
                        <a:pt x="6781" y="2783"/>
                      </a:cubicBezTo>
                      <a:cubicBezTo>
                        <a:pt x="8327" y="3919"/>
                        <a:pt x="10071" y="5824"/>
                        <a:pt x="10665" y="6885"/>
                      </a:cubicBezTo>
                      <a:cubicBezTo>
                        <a:pt x="10280" y="4655"/>
                        <a:pt x="10063" y="3083"/>
                        <a:pt x="8615" y="1943"/>
                      </a:cubicBezTo>
                      <a:cubicBezTo>
                        <a:pt x="7168" y="810"/>
                        <a:pt x="4216" y="1"/>
                        <a:pt x="1205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3" name="Google Shape;1283;p44"/>
                <p:cNvSpPr/>
                <p:nvPr/>
              </p:nvSpPr>
              <p:spPr>
                <a:xfrm>
                  <a:off x="3155057" y="2007262"/>
                  <a:ext cx="168900" cy="131363"/>
                </a:xfrm>
                <a:custGeom>
                  <a:rect b="b" l="l" r="r" t="t"/>
                  <a:pathLst>
                    <a:path extrusionOk="0" h="7195" w="9251">
                      <a:moveTo>
                        <a:pt x="8237" y="0"/>
                      </a:moveTo>
                      <a:cubicBezTo>
                        <a:pt x="8223" y="0"/>
                        <a:pt x="8208" y="0"/>
                        <a:pt x="8192" y="1"/>
                      </a:cubicBezTo>
                      <a:cubicBezTo>
                        <a:pt x="5186" y="106"/>
                        <a:pt x="2407" y="1017"/>
                        <a:pt x="1204" y="2201"/>
                      </a:cubicBezTo>
                      <a:cubicBezTo>
                        <a:pt x="1" y="3385"/>
                        <a:pt x="113" y="4961"/>
                        <a:pt x="202" y="7195"/>
                      </a:cubicBezTo>
                      <a:cubicBezTo>
                        <a:pt x="569" y="6119"/>
                        <a:pt x="1906" y="4158"/>
                        <a:pt x="3206" y="2970"/>
                      </a:cubicBezTo>
                      <a:cubicBezTo>
                        <a:pt x="4860" y="1467"/>
                        <a:pt x="9251" y="0"/>
                        <a:pt x="823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4" name="Google Shape;1284;p44"/>
                <p:cNvSpPr/>
                <p:nvPr/>
              </p:nvSpPr>
              <p:spPr>
                <a:xfrm>
                  <a:off x="3148667" y="1852548"/>
                  <a:ext cx="123822" cy="107482"/>
                </a:xfrm>
                <a:custGeom>
                  <a:rect b="b" l="l" r="r" t="t"/>
                  <a:pathLst>
                    <a:path extrusionOk="0" h="5887" w="6782">
                      <a:moveTo>
                        <a:pt x="6146" y="0"/>
                      </a:moveTo>
                      <a:cubicBezTo>
                        <a:pt x="6126" y="0"/>
                        <a:pt x="6104" y="1"/>
                        <a:pt x="6077" y="4"/>
                      </a:cubicBezTo>
                      <a:cubicBezTo>
                        <a:pt x="3788" y="216"/>
                        <a:pt x="1711" y="1038"/>
                        <a:pt x="855" y="2002"/>
                      </a:cubicBezTo>
                      <a:cubicBezTo>
                        <a:pt x="0" y="2969"/>
                        <a:pt x="171" y="4176"/>
                        <a:pt x="359" y="5886"/>
                      </a:cubicBezTo>
                      <a:cubicBezTo>
                        <a:pt x="583" y="5046"/>
                        <a:pt x="1497" y="3477"/>
                        <a:pt x="2428" y="2510"/>
                      </a:cubicBezTo>
                      <a:cubicBezTo>
                        <a:pt x="3591" y="1299"/>
                        <a:pt x="6782" y="0"/>
                        <a:pt x="6146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5" name="Google Shape;1285;p44"/>
                <p:cNvSpPr/>
                <p:nvPr/>
              </p:nvSpPr>
              <p:spPr>
                <a:xfrm>
                  <a:off x="3077754" y="1868687"/>
                  <a:ext cx="87618" cy="92839"/>
                </a:xfrm>
                <a:custGeom>
                  <a:rect b="b" l="l" r="r" t="t"/>
                  <a:pathLst>
                    <a:path extrusionOk="0" h="5085" w="4799">
                      <a:moveTo>
                        <a:pt x="425" y="1"/>
                      </a:moveTo>
                      <a:cubicBezTo>
                        <a:pt x="1" y="1"/>
                        <a:pt x="2250" y="1138"/>
                        <a:pt x="3085" y="2178"/>
                      </a:cubicBezTo>
                      <a:cubicBezTo>
                        <a:pt x="3757" y="3016"/>
                        <a:pt x="4429" y="4364"/>
                        <a:pt x="4601" y="5085"/>
                      </a:cubicBezTo>
                      <a:cubicBezTo>
                        <a:pt x="4698" y="3624"/>
                        <a:pt x="4799" y="2593"/>
                        <a:pt x="4179" y="1761"/>
                      </a:cubicBezTo>
                      <a:cubicBezTo>
                        <a:pt x="3559" y="928"/>
                        <a:pt x="2091" y="206"/>
                        <a:pt x="478" y="5"/>
                      </a:cubicBezTo>
                      <a:cubicBezTo>
                        <a:pt x="457" y="2"/>
                        <a:pt x="439" y="1"/>
                        <a:pt x="425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86" name="Google Shape;1286;p44"/>
              <p:cNvSpPr/>
              <p:nvPr/>
            </p:nvSpPr>
            <p:spPr>
              <a:xfrm>
                <a:off x="3101051" y="2384516"/>
                <a:ext cx="140418" cy="115278"/>
              </a:xfrm>
              <a:custGeom>
                <a:rect b="b" l="l" r="r" t="t"/>
                <a:pathLst>
                  <a:path extrusionOk="0" h="6314" w="7691">
                    <a:moveTo>
                      <a:pt x="1" y="1"/>
                    </a:moveTo>
                    <a:lnTo>
                      <a:pt x="314" y="2978"/>
                    </a:lnTo>
                    <a:cubicBezTo>
                      <a:pt x="423" y="4849"/>
                      <a:pt x="1973" y="6313"/>
                      <a:pt x="3848" y="6313"/>
                    </a:cubicBezTo>
                    <a:cubicBezTo>
                      <a:pt x="5723" y="6313"/>
                      <a:pt x="7273" y="4849"/>
                      <a:pt x="7382" y="2978"/>
                    </a:cubicBezTo>
                    <a:lnTo>
                      <a:pt x="7691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44"/>
              <p:cNvSpPr/>
              <p:nvPr/>
            </p:nvSpPr>
            <p:spPr>
              <a:xfrm>
                <a:off x="3087413" y="2365839"/>
                <a:ext cx="167713" cy="41134"/>
              </a:xfrm>
              <a:custGeom>
                <a:rect b="b" l="l" r="r" t="t"/>
                <a:pathLst>
                  <a:path extrusionOk="0" h="2253" w="9186">
                    <a:moveTo>
                      <a:pt x="1" y="0"/>
                    </a:moveTo>
                    <a:lnTo>
                      <a:pt x="251" y="2253"/>
                    </a:lnTo>
                    <a:lnTo>
                      <a:pt x="8939" y="2253"/>
                    </a:lnTo>
                    <a:lnTo>
                      <a:pt x="9186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44"/>
              <p:cNvSpPr/>
              <p:nvPr/>
            </p:nvSpPr>
            <p:spPr>
              <a:xfrm>
                <a:off x="2910936" y="2599535"/>
                <a:ext cx="1717611" cy="100343"/>
              </a:xfrm>
              <a:custGeom>
                <a:rect b="b" l="l" r="r" t="t"/>
                <a:pathLst>
                  <a:path extrusionOk="0" h="5496" w="94077">
                    <a:moveTo>
                      <a:pt x="47041" y="0"/>
                    </a:moveTo>
                    <a:cubicBezTo>
                      <a:pt x="21062" y="0"/>
                      <a:pt x="1" y="1229"/>
                      <a:pt x="1" y="2746"/>
                    </a:cubicBezTo>
                    <a:cubicBezTo>
                      <a:pt x="1" y="4263"/>
                      <a:pt x="21062" y="5495"/>
                      <a:pt x="47041" y="5495"/>
                    </a:cubicBezTo>
                    <a:cubicBezTo>
                      <a:pt x="73018" y="5495"/>
                      <a:pt x="94076" y="4263"/>
                      <a:pt x="94076" y="2746"/>
                    </a:cubicBezTo>
                    <a:cubicBezTo>
                      <a:pt x="94076" y="1229"/>
                      <a:pt x="73018" y="0"/>
                      <a:pt x="4704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44"/>
              <p:cNvSpPr/>
              <p:nvPr/>
            </p:nvSpPr>
            <p:spPr>
              <a:xfrm>
                <a:off x="3026396" y="1770151"/>
                <a:ext cx="10991" cy="57986"/>
              </a:xfrm>
              <a:custGeom>
                <a:rect b="b" l="l" r="r" t="t"/>
                <a:pathLst>
                  <a:path extrusionOk="0" h="3176" w="602">
                    <a:moveTo>
                      <a:pt x="243" y="1"/>
                    </a:moveTo>
                    <a:lnTo>
                      <a:pt x="0" y="12"/>
                    </a:lnTo>
                    <a:cubicBezTo>
                      <a:pt x="56" y="1069"/>
                      <a:pt x="179" y="2134"/>
                      <a:pt x="362" y="3176"/>
                    </a:cubicBezTo>
                    <a:lnTo>
                      <a:pt x="602" y="3135"/>
                    </a:lnTo>
                    <a:cubicBezTo>
                      <a:pt x="418" y="2100"/>
                      <a:pt x="299" y="1047"/>
                      <a:pt x="24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44"/>
              <p:cNvSpPr/>
              <p:nvPr/>
            </p:nvSpPr>
            <p:spPr>
              <a:xfrm>
                <a:off x="3036474" y="1845299"/>
                <a:ext cx="10991" cy="28317"/>
              </a:xfrm>
              <a:custGeom>
                <a:rect b="b" l="l" r="r" t="t"/>
                <a:pathLst>
                  <a:path extrusionOk="0" h="1551" w="602">
                    <a:moveTo>
                      <a:pt x="240" y="1"/>
                    </a:moveTo>
                    <a:lnTo>
                      <a:pt x="0" y="53"/>
                    </a:lnTo>
                    <a:cubicBezTo>
                      <a:pt x="109" y="551"/>
                      <a:pt x="232" y="1054"/>
                      <a:pt x="367" y="1551"/>
                    </a:cubicBezTo>
                    <a:lnTo>
                      <a:pt x="602" y="1484"/>
                    </a:lnTo>
                    <a:cubicBezTo>
                      <a:pt x="467" y="994"/>
                      <a:pt x="344" y="494"/>
                      <a:pt x="24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44"/>
              <p:cNvSpPr/>
              <p:nvPr/>
            </p:nvSpPr>
            <p:spPr>
              <a:xfrm>
                <a:off x="4197889" y="2552339"/>
                <a:ext cx="59136" cy="1114"/>
              </a:xfrm>
              <a:custGeom>
                <a:rect b="b" l="l" r="r" t="t"/>
                <a:pathLst>
                  <a:path extrusionOk="0" h="61" w="3239">
                    <a:moveTo>
                      <a:pt x="0" y="1"/>
                    </a:moveTo>
                    <a:lnTo>
                      <a:pt x="0" y="61"/>
                    </a:lnTo>
                    <a:lnTo>
                      <a:pt x="3238" y="61"/>
                    </a:lnTo>
                    <a:lnTo>
                      <a:pt x="3238" y="1"/>
                    </a:lnTo>
                    <a:close/>
                  </a:path>
                </a:pathLst>
              </a:custGeom>
              <a:solidFill>
                <a:srgbClr val="D4E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44"/>
              <p:cNvSpPr/>
              <p:nvPr/>
            </p:nvSpPr>
            <p:spPr>
              <a:xfrm>
                <a:off x="3938614" y="2508357"/>
                <a:ext cx="46812" cy="83966"/>
              </a:xfrm>
              <a:custGeom>
                <a:rect b="b" l="l" r="r" t="t"/>
                <a:pathLst>
                  <a:path extrusionOk="0" h="4599" w="2564">
                    <a:moveTo>
                      <a:pt x="893" y="1"/>
                    </a:moveTo>
                    <a:lnTo>
                      <a:pt x="0" y="4023"/>
                    </a:lnTo>
                    <a:lnTo>
                      <a:pt x="1670" y="4599"/>
                    </a:lnTo>
                    <a:lnTo>
                      <a:pt x="2563" y="579"/>
                    </a:lnTo>
                    <a:lnTo>
                      <a:pt x="893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44"/>
              <p:cNvSpPr/>
              <p:nvPr/>
            </p:nvSpPr>
            <p:spPr>
              <a:xfrm>
                <a:off x="4204845" y="2534958"/>
                <a:ext cx="57438" cy="74691"/>
              </a:xfrm>
              <a:custGeom>
                <a:rect b="b" l="l" r="r" t="t"/>
                <a:pathLst>
                  <a:path extrusionOk="0" h="4091" w="3146">
                    <a:moveTo>
                      <a:pt x="0" y="1"/>
                    </a:moveTo>
                    <a:lnTo>
                      <a:pt x="1378" y="4090"/>
                    </a:lnTo>
                    <a:lnTo>
                      <a:pt x="3145" y="4090"/>
                    </a:lnTo>
                    <a:lnTo>
                      <a:pt x="1771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44"/>
              <p:cNvSpPr/>
              <p:nvPr/>
            </p:nvSpPr>
            <p:spPr>
              <a:xfrm>
                <a:off x="4163382" y="2605943"/>
                <a:ext cx="111444" cy="36716"/>
              </a:xfrm>
              <a:custGeom>
                <a:rect b="b" l="l" r="r" t="t"/>
                <a:pathLst>
                  <a:path extrusionOk="0" h="2011" w="6104">
                    <a:moveTo>
                      <a:pt x="3414" y="1"/>
                    </a:moveTo>
                    <a:cubicBezTo>
                      <a:pt x="3310" y="1"/>
                      <a:pt x="3206" y="38"/>
                      <a:pt x="3127" y="109"/>
                    </a:cubicBezTo>
                    <a:cubicBezTo>
                      <a:pt x="2690" y="501"/>
                      <a:pt x="1666" y="912"/>
                      <a:pt x="303" y="1207"/>
                    </a:cubicBezTo>
                    <a:cubicBezTo>
                      <a:pt x="1" y="1274"/>
                      <a:pt x="113" y="2010"/>
                      <a:pt x="837" y="2010"/>
                    </a:cubicBezTo>
                    <a:cubicBezTo>
                      <a:pt x="1580" y="2010"/>
                      <a:pt x="3201" y="1954"/>
                      <a:pt x="3739" y="1954"/>
                    </a:cubicBezTo>
                    <a:cubicBezTo>
                      <a:pt x="4609" y="1954"/>
                      <a:pt x="5118" y="1995"/>
                      <a:pt x="5809" y="2007"/>
                    </a:cubicBezTo>
                    <a:cubicBezTo>
                      <a:pt x="5811" y="2007"/>
                      <a:pt x="5813" y="2007"/>
                      <a:pt x="5814" y="2007"/>
                    </a:cubicBezTo>
                    <a:cubicBezTo>
                      <a:pt x="5979" y="2007"/>
                      <a:pt x="6103" y="1852"/>
                      <a:pt x="6070" y="1693"/>
                    </a:cubicBezTo>
                    <a:lnTo>
                      <a:pt x="5719" y="120"/>
                    </a:lnTo>
                    <a:cubicBezTo>
                      <a:pt x="5704" y="49"/>
                      <a:pt x="5640" y="1"/>
                      <a:pt x="5569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44"/>
              <p:cNvSpPr/>
              <p:nvPr/>
            </p:nvSpPr>
            <p:spPr>
              <a:xfrm>
                <a:off x="3855232" y="2574486"/>
                <a:ext cx="120153" cy="51742"/>
              </a:xfrm>
              <a:custGeom>
                <a:rect b="b" l="l" r="r" t="t"/>
                <a:pathLst>
                  <a:path extrusionOk="0" h="2834" w="6581">
                    <a:moveTo>
                      <a:pt x="322" y="0"/>
                    </a:moveTo>
                    <a:cubicBezTo>
                      <a:pt x="31" y="0"/>
                      <a:pt x="1" y="728"/>
                      <a:pt x="671" y="962"/>
                    </a:cubicBezTo>
                    <a:cubicBezTo>
                      <a:pt x="1804" y="1354"/>
                      <a:pt x="2659" y="1589"/>
                      <a:pt x="3626" y="1925"/>
                    </a:cubicBezTo>
                    <a:cubicBezTo>
                      <a:pt x="4452" y="2213"/>
                      <a:pt x="5389" y="2579"/>
                      <a:pt x="6043" y="2818"/>
                    </a:cubicBezTo>
                    <a:cubicBezTo>
                      <a:pt x="6072" y="2828"/>
                      <a:pt x="6101" y="2833"/>
                      <a:pt x="6130" y="2833"/>
                    </a:cubicBezTo>
                    <a:cubicBezTo>
                      <a:pt x="6257" y="2833"/>
                      <a:pt x="6372" y="2739"/>
                      <a:pt x="6386" y="2605"/>
                    </a:cubicBezTo>
                    <a:lnTo>
                      <a:pt x="6570" y="1006"/>
                    </a:lnTo>
                    <a:cubicBezTo>
                      <a:pt x="6581" y="932"/>
                      <a:pt x="6536" y="865"/>
                      <a:pt x="6469" y="842"/>
                    </a:cubicBezTo>
                    <a:lnTo>
                      <a:pt x="4646" y="211"/>
                    </a:lnTo>
                    <a:cubicBezTo>
                      <a:pt x="4573" y="187"/>
                      <a:pt x="4498" y="176"/>
                      <a:pt x="4423" y="176"/>
                    </a:cubicBezTo>
                    <a:cubicBezTo>
                      <a:pt x="4348" y="176"/>
                      <a:pt x="4272" y="187"/>
                      <a:pt x="4198" y="203"/>
                    </a:cubicBezTo>
                    <a:cubicBezTo>
                      <a:pt x="3800" y="291"/>
                      <a:pt x="3427" y="325"/>
                      <a:pt x="3063" y="325"/>
                    </a:cubicBezTo>
                    <a:cubicBezTo>
                      <a:pt x="2173" y="325"/>
                      <a:pt x="1340" y="121"/>
                      <a:pt x="343" y="1"/>
                    </a:cubicBezTo>
                    <a:cubicBezTo>
                      <a:pt x="336" y="1"/>
                      <a:pt x="329" y="0"/>
                      <a:pt x="32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44"/>
              <p:cNvSpPr/>
              <p:nvPr/>
            </p:nvSpPr>
            <p:spPr>
              <a:xfrm>
                <a:off x="3893755" y="1623672"/>
                <a:ext cx="221628" cy="172771"/>
              </a:xfrm>
              <a:custGeom>
                <a:rect b="b" l="l" r="r" t="t"/>
                <a:pathLst>
                  <a:path extrusionOk="0" h="9463" w="12139">
                    <a:moveTo>
                      <a:pt x="9606" y="1"/>
                    </a:moveTo>
                    <a:cubicBezTo>
                      <a:pt x="9506" y="269"/>
                      <a:pt x="9379" y="583"/>
                      <a:pt x="9263" y="879"/>
                    </a:cubicBezTo>
                    <a:cubicBezTo>
                      <a:pt x="9144" y="1178"/>
                      <a:pt x="9016" y="1476"/>
                      <a:pt x="8886" y="1771"/>
                    </a:cubicBezTo>
                    <a:cubicBezTo>
                      <a:pt x="8624" y="2358"/>
                      <a:pt x="8359" y="2944"/>
                      <a:pt x="8064" y="3508"/>
                    </a:cubicBezTo>
                    <a:cubicBezTo>
                      <a:pt x="7489" y="4636"/>
                      <a:pt x="6827" y="5731"/>
                      <a:pt x="6062" y="6534"/>
                    </a:cubicBezTo>
                    <a:cubicBezTo>
                      <a:pt x="5965" y="6631"/>
                      <a:pt x="5872" y="6728"/>
                      <a:pt x="5770" y="6810"/>
                    </a:cubicBezTo>
                    <a:cubicBezTo>
                      <a:pt x="5726" y="6847"/>
                      <a:pt x="5666" y="6903"/>
                      <a:pt x="5636" y="6925"/>
                    </a:cubicBezTo>
                    <a:cubicBezTo>
                      <a:pt x="5603" y="6956"/>
                      <a:pt x="5569" y="6982"/>
                      <a:pt x="5536" y="7004"/>
                    </a:cubicBezTo>
                    <a:cubicBezTo>
                      <a:pt x="5397" y="7094"/>
                      <a:pt x="5281" y="7142"/>
                      <a:pt x="5128" y="7165"/>
                    </a:cubicBezTo>
                    <a:cubicBezTo>
                      <a:pt x="5088" y="7171"/>
                      <a:pt x="5045" y="7174"/>
                      <a:pt x="4999" y="7174"/>
                    </a:cubicBezTo>
                    <a:cubicBezTo>
                      <a:pt x="4699" y="7174"/>
                      <a:pt x="4280" y="7038"/>
                      <a:pt x="3866" y="6791"/>
                    </a:cubicBezTo>
                    <a:cubicBezTo>
                      <a:pt x="3380" y="6511"/>
                      <a:pt x="2898" y="6123"/>
                      <a:pt x="2438" y="5697"/>
                    </a:cubicBezTo>
                    <a:cubicBezTo>
                      <a:pt x="2211" y="5480"/>
                      <a:pt x="1979" y="5260"/>
                      <a:pt x="1759" y="5025"/>
                    </a:cubicBezTo>
                    <a:cubicBezTo>
                      <a:pt x="1542" y="4796"/>
                      <a:pt x="1322" y="4543"/>
                      <a:pt x="1124" y="4315"/>
                    </a:cubicBezTo>
                    <a:lnTo>
                      <a:pt x="0" y="5017"/>
                    </a:lnTo>
                    <a:cubicBezTo>
                      <a:pt x="164" y="5361"/>
                      <a:pt x="336" y="5656"/>
                      <a:pt x="526" y="5966"/>
                    </a:cubicBezTo>
                    <a:cubicBezTo>
                      <a:pt x="713" y="6268"/>
                      <a:pt x="911" y="6571"/>
                      <a:pt x="1131" y="6858"/>
                    </a:cubicBezTo>
                    <a:cubicBezTo>
                      <a:pt x="1569" y="7437"/>
                      <a:pt x="2066" y="7994"/>
                      <a:pt x="2689" y="8487"/>
                    </a:cubicBezTo>
                    <a:cubicBezTo>
                      <a:pt x="3007" y="8730"/>
                      <a:pt x="3354" y="8958"/>
                      <a:pt x="3765" y="9144"/>
                    </a:cubicBezTo>
                    <a:cubicBezTo>
                      <a:pt x="4172" y="9323"/>
                      <a:pt x="4650" y="9454"/>
                      <a:pt x="5173" y="9462"/>
                    </a:cubicBezTo>
                    <a:cubicBezTo>
                      <a:pt x="5192" y="9463"/>
                      <a:pt x="5212" y="9463"/>
                      <a:pt x="5231" y="9463"/>
                    </a:cubicBezTo>
                    <a:cubicBezTo>
                      <a:pt x="5737" y="9463"/>
                      <a:pt x="6265" y="9330"/>
                      <a:pt x="6701" y="9096"/>
                    </a:cubicBezTo>
                    <a:cubicBezTo>
                      <a:pt x="6813" y="9037"/>
                      <a:pt x="6925" y="8969"/>
                      <a:pt x="7025" y="8902"/>
                    </a:cubicBezTo>
                    <a:cubicBezTo>
                      <a:pt x="7134" y="8830"/>
                      <a:pt x="7201" y="8775"/>
                      <a:pt x="7291" y="8711"/>
                    </a:cubicBezTo>
                    <a:cubicBezTo>
                      <a:pt x="7458" y="8588"/>
                      <a:pt x="7612" y="8454"/>
                      <a:pt x="7761" y="8319"/>
                    </a:cubicBezTo>
                    <a:cubicBezTo>
                      <a:pt x="8359" y="7785"/>
                      <a:pt x="8834" y="7199"/>
                      <a:pt x="9267" y="6601"/>
                    </a:cubicBezTo>
                    <a:cubicBezTo>
                      <a:pt x="9700" y="6003"/>
                      <a:pt x="10073" y="5387"/>
                      <a:pt x="10417" y="4763"/>
                    </a:cubicBezTo>
                    <a:cubicBezTo>
                      <a:pt x="10761" y="4136"/>
                      <a:pt x="11078" y="3505"/>
                      <a:pt x="11358" y="2858"/>
                    </a:cubicBezTo>
                    <a:cubicBezTo>
                      <a:pt x="11500" y="2533"/>
                      <a:pt x="11635" y="2208"/>
                      <a:pt x="11766" y="1883"/>
                    </a:cubicBezTo>
                    <a:cubicBezTo>
                      <a:pt x="11900" y="1551"/>
                      <a:pt x="12016" y="1233"/>
                      <a:pt x="12139" y="867"/>
                    </a:cubicBezTo>
                    <a:lnTo>
                      <a:pt x="9606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44"/>
              <p:cNvSpPr/>
              <p:nvPr/>
            </p:nvSpPr>
            <p:spPr>
              <a:xfrm>
                <a:off x="4010147" y="1596486"/>
                <a:ext cx="125283" cy="134138"/>
              </a:xfrm>
              <a:custGeom>
                <a:rect b="b" l="l" r="r" t="t"/>
                <a:pathLst>
                  <a:path extrusionOk="0" h="7347" w="6862">
                    <a:moveTo>
                      <a:pt x="4752" y="1"/>
                    </a:moveTo>
                    <a:cubicBezTo>
                      <a:pt x="4056" y="1"/>
                      <a:pt x="3263" y="372"/>
                      <a:pt x="2578" y="1143"/>
                    </a:cubicBezTo>
                    <a:cubicBezTo>
                      <a:pt x="1128" y="2779"/>
                      <a:pt x="1" y="4971"/>
                      <a:pt x="1" y="4971"/>
                    </a:cubicBezTo>
                    <a:lnTo>
                      <a:pt x="3247" y="7347"/>
                    </a:lnTo>
                    <a:cubicBezTo>
                      <a:pt x="3247" y="7347"/>
                      <a:pt x="6862" y="3134"/>
                      <a:pt x="6481" y="1490"/>
                    </a:cubicBezTo>
                    <a:cubicBezTo>
                      <a:pt x="6257" y="513"/>
                      <a:pt x="5571" y="1"/>
                      <a:pt x="475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44"/>
              <p:cNvSpPr/>
              <p:nvPr/>
            </p:nvSpPr>
            <p:spPr>
              <a:xfrm>
                <a:off x="3876356" y="1681110"/>
                <a:ext cx="50957" cy="35876"/>
              </a:xfrm>
              <a:custGeom>
                <a:rect b="b" l="l" r="r" t="t"/>
                <a:pathLst>
                  <a:path extrusionOk="0" h="1965" w="2791">
                    <a:moveTo>
                      <a:pt x="531" y="0"/>
                    </a:moveTo>
                    <a:lnTo>
                      <a:pt x="531" y="0"/>
                    </a:lnTo>
                    <a:cubicBezTo>
                      <a:pt x="531" y="0"/>
                      <a:pt x="0" y="1117"/>
                      <a:pt x="968" y="1964"/>
                    </a:cubicBezTo>
                    <a:lnTo>
                      <a:pt x="2074" y="1871"/>
                    </a:lnTo>
                    <a:lnTo>
                      <a:pt x="2791" y="75"/>
                    </a:lnTo>
                    <a:lnTo>
                      <a:pt x="531" y="0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44"/>
              <p:cNvSpPr/>
              <p:nvPr/>
            </p:nvSpPr>
            <p:spPr>
              <a:xfrm>
                <a:off x="3886032" y="1660424"/>
                <a:ext cx="45699" cy="22055"/>
              </a:xfrm>
              <a:custGeom>
                <a:rect b="b" l="l" r="r" t="t"/>
                <a:pathLst>
                  <a:path extrusionOk="0" h="1208" w="2503">
                    <a:moveTo>
                      <a:pt x="2503" y="1"/>
                    </a:moveTo>
                    <a:lnTo>
                      <a:pt x="732" y="341"/>
                    </a:lnTo>
                    <a:lnTo>
                      <a:pt x="1" y="1133"/>
                    </a:lnTo>
                    <a:lnTo>
                      <a:pt x="2261" y="1208"/>
                    </a:lnTo>
                    <a:lnTo>
                      <a:pt x="2503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44"/>
              <p:cNvSpPr/>
              <p:nvPr/>
            </p:nvSpPr>
            <p:spPr>
              <a:xfrm>
                <a:off x="3946446" y="2508357"/>
                <a:ext cx="38980" cy="48437"/>
              </a:xfrm>
              <a:custGeom>
                <a:rect b="b" l="l" r="r" t="t"/>
                <a:pathLst>
                  <a:path extrusionOk="0" h="2653" w="2135">
                    <a:moveTo>
                      <a:pt x="464" y="1"/>
                    </a:moveTo>
                    <a:lnTo>
                      <a:pt x="1" y="2074"/>
                    </a:lnTo>
                    <a:lnTo>
                      <a:pt x="1674" y="2653"/>
                    </a:lnTo>
                    <a:lnTo>
                      <a:pt x="2134" y="579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rgbClr val="CE6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44"/>
              <p:cNvSpPr/>
              <p:nvPr/>
            </p:nvSpPr>
            <p:spPr>
              <a:xfrm>
                <a:off x="4204845" y="2534958"/>
                <a:ext cx="45297" cy="38542"/>
              </a:xfrm>
              <a:custGeom>
                <a:rect b="b" l="l" r="r" t="t"/>
                <a:pathLst>
                  <a:path extrusionOk="0" h="2111" w="2481">
                    <a:moveTo>
                      <a:pt x="0" y="1"/>
                    </a:moveTo>
                    <a:lnTo>
                      <a:pt x="714" y="2111"/>
                    </a:lnTo>
                    <a:lnTo>
                      <a:pt x="2481" y="2111"/>
                    </a:lnTo>
                    <a:lnTo>
                      <a:pt x="1771" y="1"/>
                    </a:lnTo>
                    <a:close/>
                  </a:path>
                </a:pathLst>
              </a:custGeom>
              <a:solidFill>
                <a:srgbClr val="CE6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44"/>
              <p:cNvSpPr/>
              <p:nvPr/>
            </p:nvSpPr>
            <p:spPr>
              <a:xfrm>
                <a:off x="4036705" y="1594149"/>
                <a:ext cx="230099" cy="301723"/>
              </a:xfrm>
              <a:custGeom>
                <a:rect b="b" l="l" r="r" t="t"/>
                <a:pathLst>
                  <a:path extrusionOk="0" h="16526" w="12603">
                    <a:moveTo>
                      <a:pt x="5003" y="0"/>
                    </a:moveTo>
                    <a:cubicBezTo>
                      <a:pt x="3806" y="0"/>
                      <a:pt x="2779" y="135"/>
                      <a:pt x="2779" y="135"/>
                    </a:cubicBezTo>
                    <a:cubicBezTo>
                      <a:pt x="2779" y="135"/>
                      <a:pt x="0" y="5148"/>
                      <a:pt x="635" y="15266"/>
                    </a:cubicBezTo>
                    <a:cubicBezTo>
                      <a:pt x="3455" y="15643"/>
                      <a:pt x="8632" y="16341"/>
                      <a:pt x="10003" y="16525"/>
                    </a:cubicBezTo>
                    <a:cubicBezTo>
                      <a:pt x="10133" y="15815"/>
                      <a:pt x="10208" y="13697"/>
                      <a:pt x="10533" y="10933"/>
                    </a:cubicBezTo>
                    <a:cubicBezTo>
                      <a:pt x="10671" y="9757"/>
                      <a:pt x="10854" y="8457"/>
                      <a:pt x="11108" y="7101"/>
                    </a:cubicBezTo>
                    <a:cubicBezTo>
                      <a:pt x="11459" y="5248"/>
                      <a:pt x="11933" y="3284"/>
                      <a:pt x="12602" y="1371"/>
                    </a:cubicBezTo>
                    <a:cubicBezTo>
                      <a:pt x="12602" y="1371"/>
                      <a:pt x="11516" y="990"/>
                      <a:pt x="10268" y="707"/>
                    </a:cubicBezTo>
                    <a:cubicBezTo>
                      <a:pt x="10021" y="650"/>
                      <a:pt x="9771" y="598"/>
                      <a:pt x="9521" y="550"/>
                    </a:cubicBezTo>
                    <a:cubicBezTo>
                      <a:pt x="8333" y="333"/>
                      <a:pt x="6603" y="60"/>
                      <a:pt x="5536" y="16"/>
                    </a:cubicBezTo>
                    <a:cubicBezTo>
                      <a:pt x="5371" y="8"/>
                      <a:pt x="5210" y="0"/>
                      <a:pt x="5050" y="0"/>
                    </a:cubicBezTo>
                    <a:cubicBezTo>
                      <a:pt x="5034" y="0"/>
                      <a:pt x="5019" y="0"/>
                      <a:pt x="500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44"/>
              <p:cNvSpPr/>
              <p:nvPr/>
            </p:nvSpPr>
            <p:spPr>
              <a:xfrm>
                <a:off x="4211929" y="1723796"/>
                <a:ext cx="33630" cy="69981"/>
              </a:xfrm>
              <a:custGeom>
                <a:rect b="b" l="l" r="r" t="t"/>
                <a:pathLst>
                  <a:path extrusionOk="0" h="3833" w="1842">
                    <a:moveTo>
                      <a:pt x="1842" y="0"/>
                    </a:moveTo>
                    <a:lnTo>
                      <a:pt x="1" y="908"/>
                    </a:lnTo>
                    <a:lnTo>
                      <a:pt x="1267" y="3832"/>
                    </a:lnTo>
                    <a:cubicBezTo>
                      <a:pt x="1405" y="2652"/>
                      <a:pt x="1588" y="1356"/>
                      <a:pt x="184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44"/>
              <p:cNvSpPr/>
              <p:nvPr/>
            </p:nvSpPr>
            <p:spPr>
              <a:xfrm>
                <a:off x="4107404" y="1652208"/>
                <a:ext cx="66074" cy="76572"/>
              </a:xfrm>
              <a:custGeom>
                <a:rect b="b" l="l" r="r" t="t"/>
                <a:pathLst>
                  <a:path extrusionOk="0" h="4194" w="3619">
                    <a:moveTo>
                      <a:pt x="2050" y="242"/>
                    </a:moveTo>
                    <a:cubicBezTo>
                      <a:pt x="2357" y="242"/>
                      <a:pt x="2645" y="354"/>
                      <a:pt x="2869" y="567"/>
                    </a:cubicBezTo>
                    <a:cubicBezTo>
                      <a:pt x="3197" y="877"/>
                      <a:pt x="3372" y="1363"/>
                      <a:pt x="3346" y="1908"/>
                    </a:cubicBezTo>
                    <a:cubicBezTo>
                      <a:pt x="3302" y="2935"/>
                      <a:pt x="2566" y="3847"/>
                      <a:pt x="1707" y="3940"/>
                    </a:cubicBezTo>
                    <a:cubicBezTo>
                      <a:pt x="1658" y="3945"/>
                      <a:pt x="1610" y="3948"/>
                      <a:pt x="1562" y="3948"/>
                    </a:cubicBezTo>
                    <a:cubicBezTo>
                      <a:pt x="1258" y="3948"/>
                      <a:pt x="974" y="3836"/>
                      <a:pt x="750" y="3626"/>
                    </a:cubicBezTo>
                    <a:cubicBezTo>
                      <a:pt x="418" y="3316"/>
                      <a:pt x="247" y="2826"/>
                      <a:pt x="269" y="2285"/>
                    </a:cubicBezTo>
                    <a:cubicBezTo>
                      <a:pt x="317" y="1258"/>
                      <a:pt x="1053" y="347"/>
                      <a:pt x="1912" y="249"/>
                    </a:cubicBezTo>
                    <a:cubicBezTo>
                      <a:pt x="1961" y="246"/>
                      <a:pt x="2005" y="242"/>
                      <a:pt x="2050" y="242"/>
                    </a:cubicBezTo>
                    <a:close/>
                    <a:moveTo>
                      <a:pt x="2059" y="1"/>
                    </a:moveTo>
                    <a:cubicBezTo>
                      <a:pt x="2002" y="1"/>
                      <a:pt x="1944" y="4"/>
                      <a:pt x="1886" y="11"/>
                    </a:cubicBezTo>
                    <a:cubicBezTo>
                      <a:pt x="911" y="118"/>
                      <a:pt x="78" y="1135"/>
                      <a:pt x="26" y="2274"/>
                    </a:cubicBezTo>
                    <a:cubicBezTo>
                      <a:pt x="0" y="2887"/>
                      <a:pt x="202" y="3447"/>
                      <a:pt x="583" y="3802"/>
                    </a:cubicBezTo>
                    <a:cubicBezTo>
                      <a:pt x="855" y="4055"/>
                      <a:pt x="1199" y="4194"/>
                      <a:pt x="1565" y="4194"/>
                    </a:cubicBezTo>
                    <a:cubicBezTo>
                      <a:pt x="1621" y="4194"/>
                      <a:pt x="1677" y="4190"/>
                      <a:pt x="1733" y="4183"/>
                    </a:cubicBezTo>
                    <a:cubicBezTo>
                      <a:pt x="2704" y="4074"/>
                      <a:pt x="3537" y="3059"/>
                      <a:pt x="3589" y="1919"/>
                    </a:cubicBezTo>
                    <a:cubicBezTo>
                      <a:pt x="3619" y="1303"/>
                      <a:pt x="3417" y="746"/>
                      <a:pt x="3033" y="387"/>
                    </a:cubicBezTo>
                    <a:cubicBezTo>
                      <a:pt x="2765" y="135"/>
                      <a:pt x="2424" y="1"/>
                      <a:pt x="2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44"/>
              <p:cNvSpPr/>
              <p:nvPr/>
            </p:nvSpPr>
            <p:spPr>
              <a:xfrm>
                <a:off x="4137401" y="1521320"/>
                <a:ext cx="83017" cy="98755"/>
              </a:xfrm>
              <a:custGeom>
                <a:rect b="b" l="l" r="r" t="t"/>
                <a:pathLst>
                  <a:path extrusionOk="0" h="5409" w="4547">
                    <a:moveTo>
                      <a:pt x="4546" y="0"/>
                    </a:moveTo>
                    <a:lnTo>
                      <a:pt x="1819" y="1760"/>
                    </a:lnTo>
                    <a:cubicBezTo>
                      <a:pt x="1935" y="2791"/>
                      <a:pt x="1827" y="3855"/>
                      <a:pt x="352" y="4005"/>
                    </a:cubicBezTo>
                    <a:cubicBezTo>
                      <a:pt x="49" y="4396"/>
                      <a:pt x="0" y="5174"/>
                      <a:pt x="1102" y="5349"/>
                    </a:cubicBezTo>
                    <a:cubicBezTo>
                      <a:pt x="1361" y="5390"/>
                      <a:pt x="1607" y="5408"/>
                      <a:pt x="1841" y="5408"/>
                    </a:cubicBezTo>
                    <a:cubicBezTo>
                      <a:pt x="2905" y="5408"/>
                      <a:pt x="3721" y="5022"/>
                      <a:pt x="4337" y="4539"/>
                    </a:cubicBezTo>
                    <a:cubicBezTo>
                      <a:pt x="3556" y="3564"/>
                      <a:pt x="4120" y="1248"/>
                      <a:pt x="4546" y="0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44"/>
              <p:cNvSpPr/>
              <p:nvPr/>
            </p:nvSpPr>
            <p:spPr>
              <a:xfrm>
                <a:off x="4170612" y="1534411"/>
                <a:ext cx="30034" cy="32206"/>
              </a:xfrm>
              <a:custGeom>
                <a:rect b="b" l="l" r="r" t="t"/>
                <a:pathLst>
                  <a:path extrusionOk="0" h="1764" w="1645">
                    <a:moveTo>
                      <a:pt x="1614" y="0"/>
                    </a:moveTo>
                    <a:lnTo>
                      <a:pt x="0" y="1043"/>
                    </a:lnTo>
                    <a:cubicBezTo>
                      <a:pt x="31" y="1286"/>
                      <a:pt x="45" y="1532"/>
                      <a:pt x="31" y="1764"/>
                    </a:cubicBezTo>
                    <a:cubicBezTo>
                      <a:pt x="586" y="1760"/>
                      <a:pt x="1416" y="1264"/>
                      <a:pt x="1550" y="699"/>
                    </a:cubicBezTo>
                    <a:cubicBezTo>
                      <a:pt x="1617" y="415"/>
                      <a:pt x="1644" y="143"/>
                      <a:pt x="1614" y="0"/>
                    </a:cubicBezTo>
                    <a:close/>
                  </a:path>
                </a:pathLst>
              </a:custGeom>
              <a:solidFill>
                <a:srgbClr val="CE6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44"/>
              <p:cNvSpPr/>
              <p:nvPr/>
            </p:nvSpPr>
            <p:spPr>
              <a:xfrm>
                <a:off x="4130719" y="1433794"/>
                <a:ext cx="102644" cy="125739"/>
              </a:xfrm>
              <a:custGeom>
                <a:rect b="b" l="l" r="r" t="t"/>
                <a:pathLst>
                  <a:path extrusionOk="0" h="6887" w="5622">
                    <a:moveTo>
                      <a:pt x="3001" y="0"/>
                    </a:moveTo>
                    <a:cubicBezTo>
                      <a:pt x="2798" y="0"/>
                      <a:pt x="2589" y="26"/>
                      <a:pt x="2376" y="81"/>
                    </a:cubicBezTo>
                    <a:cubicBezTo>
                      <a:pt x="583" y="544"/>
                      <a:pt x="1" y="3087"/>
                      <a:pt x="161" y="4697"/>
                    </a:cubicBezTo>
                    <a:cubicBezTo>
                      <a:pt x="289" y="5971"/>
                      <a:pt x="1360" y="6886"/>
                      <a:pt x="2508" y="6886"/>
                    </a:cubicBezTo>
                    <a:cubicBezTo>
                      <a:pt x="2970" y="6886"/>
                      <a:pt x="3444" y="6738"/>
                      <a:pt x="3874" y="6404"/>
                    </a:cubicBezTo>
                    <a:cubicBezTo>
                      <a:pt x="4871" y="5635"/>
                      <a:pt x="4983" y="4608"/>
                      <a:pt x="5323" y="2889"/>
                    </a:cubicBezTo>
                    <a:cubicBezTo>
                      <a:pt x="5621" y="1375"/>
                      <a:pt x="4479" y="0"/>
                      <a:pt x="3001" y="0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44"/>
              <p:cNvSpPr/>
              <p:nvPr/>
            </p:nvSpPr>
            <p:spPr>
              <a:xfrm>
                <a:off x="4203183" y="1500415"/>
                <a:ext cx="40623" cy="33813"/>
              </a:xfrm>
              <a:custGeom>
                <a:rect b="b" l="l" r="r" t="t"/>
                <a:pathLst>
                  <a:path extrusionOk="0" h="1852" w="2225">
                    <a:moveTo>
                      <a:pt x="1373" y="1"/>
                    </a:moveTo>
                    <a:cubicBezTo>
                      <a:pt x="903" y="1"/>
                      <a:pt x="442" y="473"/>
                      <a:pt x="245" y="858"/>
                    </a:cubicBezTo>
                    <a:cubicBezTo>
                      <a:pt x="1" y="1327"/>
                      <a:pt x="155" y="1851"/>
                      <a:pt x="682" y="1851"/>
                    </a:cubicBezTo>
                    <a:cubicBezTo>
                      <a:pt x="705" y="1851"/>
                      <a:pt x="728" y="1850"/>
                      <a:pt x="752" y="1848"/>
                    </a:cubicBezTo>
                    <a:cubicBezTo>
                      <a:pt x="1141" y="1818"/>
                      <a:pt x="1581" y="1624"/>
                      <a:pt x="1881" y="1257"/>
                    </a:cubicBezTo>
                    <a:cubicBezTo>
                      <a:pt x="2224" y="840"/>
                      <a:pt x="2124" y="216"/>
                      <a:pt x="1589" y="36"/>
                    </a:cubicBezTo>
                    <a:cubicBezTo>
                      <a:pt x="1518" y="12"/>
                      <a:pt x="1445" y="1"/>
                      <a:pt x="1373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44"/>
              <p:cNvSpPr/>
              <p:nvPr/>
            </p:nvSpPr>
            <p:spPr>
              <a:xfrm>
                <a:off x="3937537" y="1872850"/>
                <a:ext cx="229278" cy="680256"/>
              </a:xfrm>
              <a:custGeom>
                <a:rect b="b" l="l" r="r" t="t"/>
                <a:pathLst>
                  <a:path extrusionOk="0" h="37259" w="12558">
                    <a:moveTo>
                      <a:pt x="6394" y="1"/>
                    </a:moveTo>
                    <a:cubicBezTo>
                      <a:pt x="6394" y="1"/>
                      <a:pt x="1703" y="14385"/>
                      <a:pt x="1176" y="19753"/>
                    </a:cubicBezTo>
                    <a:cubicBezTo>
                      <a:pt x="623" y="25336"/>
                      <a:pt x="0" y="36280"/>
                      <a:pt x="0" y="36280"/>
                    </a:cubicBezTo>
                    <a:lnTo>
                      <a:pt x="2827" y="37259"/>
                    </a:lnTo>
                    <a:cubicBezTo>
                      <a:pt x="2827" y="37259"/>
                      <a:pt x="5598" y="26338"/>
                      <a:pt x="6465" y="20899"/>
                    </a:cubicBezTo>
                    <a:cubicBezTo>
                      <a:pt x="6730" y="19244"/>
                      <a:pt x="7320" y="16955"/>
                      <a:pt x="8034" y="14508"/>
                    </a:cubicBezTo>
                    <a:cubicBezTo>
                      <a:pt x="8934" y="11427"/>
                      <a:pt x="10028" y="8106"/>
                      <a:pt x="10914" y="5503"/>
                    </a:cubicBezTo>
                    <a:cubicBezTo>
                      <a:pt x="11851" y="2765"/>
                      <a:pt x="12557" y="830"/>
                      <a:pt x="12557" y="830"/>
                    </a:cubicBezTo>
                    <a:lnTo>
                      <a:pt x="6394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44"/>
              <p:cNvSpPr/>
              <p:nvPr/>
            </p:nvSpPr>
            <p:spPr>
              <a:xfrm>
                <a:off x="4082373" y="1947322"/>
                <a:ext cx="54444" cy="190426"/>
              </a:xfrm>
              <a:custGeom>
                <a:rect b="b" l="l" r="r" t="t"/>
                <a:pathLst>
                  <a:path extrusionOk="0" h="10430" w="2982">
                    <a:moveTo>
                      <a:pt x="2428" y="0"/>
                    </a:moveTo>
                    <a:cubicBezTo>
                      <a:pt x="777" y="1726"/>
                      <a:pt x="0" y="7344"/>
                      <a:pt x="101" y="10429"/>
                    </a:cubicBezTo>
                    <a:cubicBezTo>
                      <a:pt x="1001" y="7348"/>
                      <a:pt x="2095" y="4027"/>
                      <a:pt x="2981" y="1424"/>
                    </a:cubicBezTo>
                    <a:lnTo>
                      <a:pt x="2428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44"/>
              <p:cNvSpPr/>
              <p:nvPr/>
            </p:nvSpPr>
            <p:spPr>
              <a:xfrm>
                <a:off x="4109449" y="1880975"/>
                <a:ext cx="152359" cy="685021"/>
              </a:xfrm>
              <a:custGeom>
                <a:rect b="b" l="l" r="r" t="t"/>
                <a:pathLst>
                  <a:path extrusionOk="0" h="37520" w="8345">
                    <a:moveTo>
                      <a:pt x="302" y="0"/>
                    </a:moveTo>
                    <a:lnTo>
                      <a:pt x="302" y="0"/>
                    </a:lnTo>
                    <a:cubicBezTo>
                      <a:pt x="302" y="1"/>
                      <a:pt x="0" y="15146"/>
                      <a:pt x="414" y="20308"/>
                    </a:cubicBezTo>
                    <a:cubicBezTo>
                      <a:pt x="871" y="25964"/>
                      <a:pt x="5106" y="37519"/>
                      <a:pt x="5106" y="37519"/>
                    </a:cubicBezTo>
                    <a:lnTo>
                      <a:pt x="8344" y="37519"/>
                    </a:lnTo>
                    <a:cubicBezTo>
                      <a:pt x="8344" y="37519"/>
                      <a:pt x="6186" y="26942"/>
                      <a:pt x="5520" y="21451"/>
                    </a:cubicBezTo>
                    <a:cubicBezTo>
                      <a:pt x="4766" y="15198"/>
                      <a:pt x="6350" y="819"/>
                      <a:pt x="6350" y="819"/>
                    </a:cubicBez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44"/>
              <p:cNvSpPr/>
              <p:nvPr/>
            </p:nvSpPr>
            <p:spPr>
              <a:xfrm>
                <a:off x="4187372" y="2545109"/>
                <a:ext cx="77832" cy="22201"/>
              </a:xfrm>
              <a:custGeom>
                <a:rect b="b" l="l" r="r" t="t"/>
                <a:pathLst>
                  <a:path extrusionOk="0" h="1216" w="4263">
                    <a:moveTo>
                      <a:pt x="1" y="0"/>
                    </a:moveTo>
                    <a:lnTo>
                      <a:pt x="449" y="1215"/>
                    </a:lnTo>
                    <a:lnTo>
                      <a:pt x="4263" y="1215"/>
                    </a:lnTo>
                    <a:lnTo>
                      <a:pt x="4263" y="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44"/>
              <p:cNvSpPr/>
              <p:nvPr/>
            </p:nvSpPr>
            <p:spPr>
              <a:xfrm>
                <a:off x="3930580" y="2510730"/>
                <a:ext cx="68466" cy="44767"/>
              </a:xfrm>
              <a:custGeom>
                <a:rect b="b" l="l" r="r" t="t"/>
                <a:pathLst>
                  <a:path extrusionOk="0" h="2452" w="3750">
                    <a:moveTo>
                      <a:pt x="0" y="1"/>
                    </a:moveTo>
                    <a:lnTo>
                      <a:pt x="0" y="1286"/>
                    </a:lnTo>
                    <a:lnTo>
                      <a:pt x="3372" y="2452"/>
                    </a:lnTo>
                    <a:lnTo>
                      <a:pt x="3750" y="13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44"/>
              <p:cNvSpPr/>
              <p:nvPr/>
            </p:nvSpPr>
            <p:spPr>
              <a:xfrm>
                <a:off x="4172182" y="1483801"/>
                <a:ext cx="6828" cy="9384"/>
              </a:xfrm>
              <a:custGeom>
                <a:rect b="b" l="l" r="r" t="t"/>
                <a:pathLst>
                  <a:path extrusionOk="0" h="514" w="374">
                    <a:moveTo>
                      <a:pt x="210" y="1"/>
                    </a:moveTo>
                    <a:cubicBezTo>
                      <a:pt x="122" y="1"/>
                      <a:pt x="40" y="99"/>
                      <a:pt x="23" y="233"/>
                    </a:cubicBezTo>
                    <a:cubicBezTo>
                      <a:pt x="0" y="374"/>
                      <a:pt x="60" y="502"/>
                      <a:pt x="153" y="513"/>
                    </a:cubicBezTo>
                    <a:cubicBezTo>
                      <a:pt x="158" y="513"/>
                      <a:pt x="163" y="513"/>
                      <a:pt x="168" y="513"/>
                    </a:cubicBezTo>
                    <a:cubicBezTo>
                      <a:pt x="256" y="513"/>
                      <a:pt x="337" y="412"/>
                      <a:pt x="355" y="278"/>
                    </a:cubicBezTo>
                    <a:cubicBezTo>
                      <a:pt x="374" y="140"/>
                      <a:pt x="314" y="12"/>
                      <a:pt x="224" y="2"/>
                    </a:cubicBezTo>
                    <a:cubicBezTo>
                      <a:pt x="219" y="1"/>
                      <a:pt x="215" y="1"/>
                      <a:pt x="2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44"/>
              <p:cNvSpPr/>
              <p:nvPr/>
            </p:nvSpPr>
            <p:spPr>
              <a:xfrm>
                <a:off x="4143061" y="1479839"/>
                <a:ext cx="6847" cy="9403"/>
              </a:xfrm>
              <a:custGeom>
                <a:rect b="b" l="l" r="r" t="t"/>
                <a:pathLst>
                  <a:path extrusionOk="0" h="515" w="375">
                    <a:moveTo>
                      <a:pt x="207" y="1"/>
                    </a:moveTo>
                    <a:cubicBezTo>
                      <a:pt x="119" y="1"/>
                      <a:pt x="37" y="102"/>
                      <a:pt x="19" y="237"/>
                    </a:cubicBezTo>
                    <a:cubicBezTo>
                      <a:pt x="0" y="379"/>
                      <a:pt x="61" y="502"/>
                      <a:pt x="154" y="514"/>
                    </a:cubicBezTo>
                    <a:cubicBezTo>
                      <a:pt x="159" y="514"/>
                      <a:pt x="165" y="515"/>
                      <a:pt x="170" y="515"/>
                    </a:cubicBezTo>
                    <a:cubicBezTo>
                      <a:pt x="254" y="515"/>
                      <a:pt x="334" y="415"/>
                      <a:pt x="355" y="281"/>
                    </a:cubicBezTo>
                    <a:cubicBezTo>
                      <a:pt x="374" y="140"/>
                      <a:pt x="314" y="17"/>
                      <a:pt x="221" y="2"/>
                    </a:cubicBezTo>
                    <a:cubicBezTo>
                      <a:pt x="216" y="1"/>
                      <a:pt x="211" y="1"/>
                      <a:pt x="20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44"/>
              <p:cNvSpPr/>
              <p:nvPr/>
            </p:nvSpPr>
            <p:spPr>
              <a:xfrm>
                <a:off x="4143335" y="1487507"/>
                <a:ext cx="15300" cy="24429"/>
              </a:xfrm>
              <a:custGeom>
                <a:rect b="b" l="l" r="r" t="t"/>
                <a:pathLst>
                  <a:path extrusionOk="0" h="1338" w="838">
                    <a:moveTo>
                      <a:pt x="837" y="0"/>
                    </a:moveTo>
                    <a:cubicBezTo>
                      <a:pt x="837" y="1"/>
                      <a:pt x="408" y="773"/>
                      <a:pt x="1" y="1116"/>
                    </a:cubicBezTo>
                    <a:cubicBezTo>
                      <a:pt x="156" y="1310"/>
                      <a:pt x="429" y="1337"/>
                      <a:pt x="569" y="1337"/>
                    </a:cubicBezTo>
                    <a:cubicBezTo>
                      <a:pt x="623" y="1337"/>
                      <a:pt x="658" y="1333"/>
                      <a:pt x="658" y="1333"/>
                    </a:cubicBez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DE57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44"/>
              <p:cNvSpPr/>
              <p:nvPr/>
            </p:nvSpPr>
            <p:spPr>
              <a:xfrm>
                <a:off x="4161136" y="1512483"/>
                <a:ext cx="20120" cy="7778"/>
              </a:xfrm>
              <a:custGeom>
                <a:rect b="b" l="l" r="r" t="t"/>
                <a:pathLst>
                  <a:path extrusionOk="0" h="426" w="1102">
                    <a:moveTo>
                      <a:pt x="1056" y="1"/>
                    </a:moveTo>
                    <a:cubicBezTo>
                      <a:pt x="1044" y="1"/>
                      <a:pt x="1032" y="6"/>
                      <a:pt x="1024" y="14"/>
                    </a:cubicBezTo>
                    <a:cubicBezTo>
                      <a:pt x="1021" y="17"/>
                      <a:pt x="734" y="340"/>
                      <a:pt x="226" y="340"/>
                    </a:cubicBezTo>
                    <a:cubicBezTo>
                      <a:pt x="170" y="340"/>
                      <a:pt x="112" y="336"/>
                      <a:pt x="52" y="327"/>
                    </a:cubicBezTo>
                    <a:cubicBezTo>
                      <a:pt x="50" y="327"/>
                      <a:pt x="48" y="327"/>
                      <a:pt x="47" y="327"/>
                    </a:cubicBezTo>
                    <a:cubicBezTo>
                      <a:pt x="26" y="327"/>
                      <a:pt x="7" y="345"/>
                      <a:pt x="4" y="365"/>
                    </a:cubicBezTo>
                    <a:cubicBezTo>
                      <a:pt x="0" y="387"/>
                      <a:pt x="19" y="410"/>
                      <a:pt x="41" y="413"/>
                    </a:cubicBezTo>
                    <a:cubicBezTo>
                      <a:pt x="105" y="421"/>
                      <a:pt x="169" y="425"/>
                      <a:pt x="228" y="425"/>
                    </a:cubicBezTo>
                    <a:cubicBezTo>
                      <a:pt x="774" y="425"/>
                      <a:pt x="1072" y="84"/>
                      <a:pt x="1087" y="70"/>
                    </a:cubicBezTo>
                    <a:cubicBezTo>
                      <a:pt x="1102" y="51"/>
                      <a:pt x="1102" y="25"/>
                      <a:pt x="1083" y="10"/>
                    </a:cubicBezTo>
                    <a:cubicBezTo>
                      <a:pt x="1075" y="3"/>
                      <a:pt x="1066" y="1"/>
                      <a:pt x="105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44"/>
              <p:cNvSpPr/>
              <p:nvPr/>
            </p:nvSpPr>
            <p:spPr>
              <a:xfrm>
                <a:off x="4177093" y="1470509"/>
                <a:ext cx="13584" cy="10188"/>
              </a:xfrm>
              <a:custGeom>
                <a:rect b="b" l="l" r="r" t="t"/>
                <a:pathLst>
                  <a:path extrusionOk="0" h="558" w="744">
                    <a:moveTo>
                      <a:pt x="86" y="1"/>
                    </a:moveTo>
                    <a:cubicBezTo>
                      <a:pt x="41" y="1"/>
                      <a:pt x="7" y="33"/>
                      <a:pt x="4" y="75"/>
                    </a:cubicBezTo>
                    <a:cubicBezTo>
                      <a:pt x="0" y="124"/>
                      <a:pt x="34" y="161"/>
                      <a:pt x="83" y="165"/>
                    </a:cubicBezTo>
                    <a:cubicBezTo>
                      <a:pt x="93" y="169"/>
                      <a:pt x="393" y="192"/>
                      <a:pt x="576" y="516"/>
                    </a:cubicBezTo>
                    <a:cubicBezTo>
                      <a:pt x="590" y="542"/>
                      <a:pt x="620" y="557"/>
                      <a:pt x="650" y="557"/>
                    </a:cubicBezTo>
                    <a:cubicBezTo>
                      <a:pt x="662" y="557"/>
                      <a:pt x="676" y="554"/>
                      <a:pt x="691" y="546"/>
                    </a:cubicBezTo>
                    <a:cubicBezTo>
                      <a:pt x="729" y="523"/>
                      <a:pt x="743" y="471"/>
                      <a:pt x="721" y="434"/>
                    </a:cubicBezTo>
                    <a:cubicBezTo>
                      <a:pt x="493" y="30"/>
                      <a:pt x="109" y="1"/>
                      <a:pt x="93" y="1"/>
                    </a:cubicBezTo>
                    <a:cubicBezTo>
                      <a:pt x="91" y="1"/>
                      <a:pt x="89" y="1"/>
                      <a:pt x="8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44"/>
              <p:cNvSpPr/>
              <p:nvPr/>
            </p:nvSpPr>
            <p:spPr>
              <a:xfrm>
                <a:off x="4136580" y="1463772"/>
                <a:ext cx="13985" cy="9494"/>
              </a:xfrm>
              <a:custGeom>
                <a:rect b="b" l="l" r="r" t="t"/>
                <a:pathLst>
                  <a:path extrusionOk="0" h="520" w="766">
                    <a:moveTo>
                      <a:pt x="684" y="0"/>
                    </a:moveTo>
                    <a:cubicBezTo>
                      <a:pt x="669" y="0"/>
                      <a:pt x="281" y="4"/>
                      <a:pt x="26" y="389"/>
                    </a:cubicBezTo>
                    <a:cubicBezTo>
                      <a:pt x="0" y="426"/>
                      <a:pt x="8" y="478"/>
                      <a:pt x="49" y="504"/>
                    </a:cubicBezTo>
                    <a:cubicBezTo>
                      <a:pt x="64" y="516"/>
                      <a:pt x="79" y="519"/>
                      <a:pt x="94" y="519"/>
                    </a:cubicBezTo>
                    <a:cubicBezTo>
                      <a:pt x="120" y="519"/>
                      <a:pt x="150" y="504"/>
                      <a:pt x="165" y="482"/>
                    </a:cubicBezTo>
                    <a:cubicBezTo>
                      <a:pt x="371" y="172"/>
                      <a:pt x="669" y="168"/>
                      <a:pt x="684" y="168"/>
                    </a:cubicBezTo>
                    <a:cubicBezTo>
                      <a:pt x="729" y="168"/>
                      <a:pt x="766" y="130"/>
                      <a:pt x="766" y="86"/>
                    </a:cubicBezTo>
                    <a:cubicBezTo>
                      <a:pt x="766" y="41"/>
                      <a:pt x="729" y="4"/>
                      <a:pt x="68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44"/>
              <p:cNvSpPr/>
              <p:nvPr/>
            </p:nvSpPr>
            <p:spPr>
              <a:xfrm>
                <a:off x="4207163" y="2603387"/>
                <a:ext cx="16925" cy="8179"/>
              </a:xfrm>
              <a:custGeom>
                <a:rect b="b" l="l" r="r" t="t"/>
                <a:pathLst>
                  <a:path extrusionOk="0" h="448" w="927">
                    <a:moveTo>
                      <a:pt x="168" y="80"/>
                    </a:moveTo>
                    <a:cubicBezTo>
                      <a:pt x="303" y="80"/>
                      <a:pt x="572" y="211"/>
                      <a:pt x="773" y="327"/>
                    </a:cubicBezTo>
                    <a:cubicBezTo>
                      <a:pt x="647" y="352"/>
                      <a:pt x="533" y="365"/>
                      <a:pt x="436" y="365"/>
                    </a:cubicBezTo>
                    <a:cubicBezTo>
                      <a:pt x="303" y="365"/>
                      <a:pt x="202" y="341"/>
                      <a:pt x="146" y="294"/>
                    </a:cubicBezTo>
                    <a:cubicBezTo>
                      <a:pt x="101" y="256"/>
                      <a:pt x="82" y="208"/>
                      <a:pt x="90" y="141"/>
                    </a:cubicBezTo>
                    <a:cubicBezTo>
                      <a:pt x="90" y="111"/>
                      <a:pt x="105" y="99"/>
                      <a:pt x="116" y="92"/>
                    </a:cubicBezTo>
                    <a:cubicBezTo>
                      <a:pt x="127" y="85"/>
                      <a:pt x="146" y="80"/>
                      <a:pt x="168" y="80"/>
                    </a:cubicBezTo>
                    <a:close/>
                    <a:moveTo>
                      <a:pt x="163" y="0"/>
                    </a:moveTo>
                    <a:cubicBezTo>
                      <a:pt x="129" y="0"/>
                      <a:pt x="99" y="6"/>
                      <a:pt x="75" y="18"/>
                    </a:cubicBezTo>
                    <a:cubicBezTo>
                      <a:pt x="46" y="32"/>
                      <a:pt x="8" y="66"/>
                      <a:pt x="4" y="137"/>
                    </a:cubicBezTo>
                    <a:cubicBezTo>
                      <a:pt x="1" y="230"/>
                      <a:pt x="27" y="305"/>
                      <a:pt x="90" y="357"/>
                    </a:cubicBezTo>
                    <a:cubicBezTo>
                      <a:pt x="172" y="425"/>
                      <a:pt x="299" y="447"/>
                      <a:pt x="434" y="447"/>
                    </a:cubicBezTo>
                    <a:cubicBezTo>
                      <a:pt x="594" y="447"/>
                      <a:pt x="770" y="413"/>
                      <a:pt x="893" y="383"/>
                    </a:cubicBezTo>
                    <a:cubicBezTo>
                      <a:pt x="912" y="380"/>
                      <a:pt x="923" y="368"/>
                      <a:pt x="927" y="349"/>
                    </a:cubicBezTo>
                    <a:cubicBezTo>
                      <a:pt x="927" y="335"/>
                      <a:pt x="920" y="316"/>
                      <a:pt x="908" y="309"/>
                    </a:cubicBezTo>
                    <a:cubicBezTo>
                      <a:pt x="849" y="273"/>
                      <a:pt x="405" y="0"/>
                      <a:pt x="16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44"/>
              <p:cNvSpPr/>
              <p:nvPr/>
            </p:nvSpPr>
            <p:spPr>
              <a:xfrm>
                <a:off x="4213152" y="2595792"/>
                <a:ext cx="10936" cy="14679"/>
              </a:xfrm>
              <a:custGeom>
                <a:rect b="b" l="l" r="r" t="t"/>
                <a:pathLst>
                  <a:path extrusionOk="0" h="804" w="599">
                    <a:moveTo>
                      <a:pt x="199" y="86"/>
                    </a:moveTo>
                    <a:cubicBezTo>
                      <a:pt x="233" y="86"/>
                      <a:pt x="266" y="98"/>
                      <a:pt x="296" y="124"/>
                    </a:cubicBezTo>
                    <a:cubicBezTo>
                      <a:pt x="427" y="228"/>
                      <a:pt x="483" y="527"/>
                      <a:pt x="506" y="676"/>
                    </a:cubicBezTo>
                    <a:cubicBezTo>
                      <a:pt x="323" y="538"/>
                      <a:pt x="99" y="246"/>
                      <a:pt x="121" y="127"/>
                    </a:cubicBezTo>
                    <a:cubicBezTo>
                      <a:pt x="121" y="120"/>
                      <a:pt x="128" y="93"/>
                      <a:pt x="180" y="86"/>
                    </a:cubicBezTo>
                    <a:close/>
                    <a:moveTo>
                      <a:pt x="203" y="1"/>
                    </a:moveTo>
                    <a:cubicBezTo>
                      <a:pt x="192" y="1"/>
                      <a:pt x="181" y="2"/>
                      <a:pt x="169" y="3"/>
                    </a:cubicBezTo>
                    <a:cubicBezTo>
                      <a:pt x="72" y="15"/>
                      <a:pt x="46" y="79"/>
                      <a:pt x="39" y="112"/>
                    </a:cubicBezTo>
                    <a:cubicBezTo>
                      <a:pt x="1" y="310"/>
                      <a:pt x="352" y="698"/>
                      <a:pt x="535" y="796"/>
                    </a:cubicBezTo>
                    <a:cubicBezTo>
                      <a:pt x="542" y="799"/>
                      <a:pt x="550" y="803"/>
                      <a:pt x="558" y="803"/>
                    </a:cubicBezTo>
                    <a:cubicBezTo>
                      <a:pt x="565" y="803"/>
                      <a:pt x="573" y="799"/>
                      <a:pt x="580" y="796"/>
                    </a:cubicBezTo>
                    <a:cubicBezTo>
                      <a:pt x="592" y="788"/>
                      <a:pt x="599" y="773"/>
                      <a:pt x="599" y="758"/>
                    </a:cubicBezTo>
                    <a:cubicBezTo>
                      <a:pt x="595" y="736"/>
                      <a:pt x="554" y="224"/>
                      <a:pt x="349" y="56"/>
                    </a:cubicBezTo>
                    <a:cubicBezTo>
                      <a:pt x="305" y="22"/>
                      <a:pt x="256" y="1"/>
                      <a:pt x="20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44"/>
              <p:cNvSpPr/>
              <p:nvPr/>
            </p:nvSpPr>
            <p:spPr>
              <a:xfrm>
                <a:off x="3917946" y="2569282"/>
                <a:ext cx="18440" cy="12269"/>
              </a:xfrm>
              <a:custGeom>
                <a:rect b="b" l="l" r="r" t="t"/>
                <a:pathLst>
                  <a:path extrusionOk="0" h="672" w="1010">
                    <a:moveTo>
                      <a:pt x="169" y="85"/>
                    </a:moveTo>
                    <a:cubicBezTo>
                      <a:pt x="311" y="85"/>
                      <a:pt x="625" y="350"/>
                      <a:pt x="849" y="567"/>
                    </a:cubicBezTo>
                    <a:cubicBezTo>
                      <a:pt x="456" y="500"/>
                      <a:pt x="187" y="391"/>
                      <a:pt x="117" y="264"/>
                    </a:cubicBezTo>
                    <a:cubicBezTo>
                      <a:pt x="91" y="219"/>
                      <a:pt x="91" y="171"/>
                      <a:pt x="113" y="119"/>
                    </a:cubicBezTo>
                    <a:cubicBezTo>
                      <a:pt x="120" y="100"/>
                      <a:pt x="132" y="88"/>
                      <a:pt x="150" y="85"/>
                    </a:cubicBezTo>
                    <a:close/>
                    <a:moveTo>
                      <a:pt x="168" y="1"/>
                    </a:moveTo>
                    <a:cubicBezTo>
                      <a:pt x="158" y="1"/>
                      <a:pt x="148" y="2"/>
                      <a:pt x="139" y="3"/>
                    </a:cubicBezTo>
                    <a:cubicBezTo>
                      <a:pt x="91" y="10"/>
                      <a:pt x="57" y="40"/>
                      <a:pt x="34" y="85"/>
                    </a:cubicBezTo>
                    <a:cubicBezTo>
                      <a:pt x="1" y="164"/>
                      <a:pt x="5" y="234"/>
                      <a:pt x="42" y="305"/>
                    </a:cubicBezTo>
                    <a:cubicBezTo>
                      <a:pt x="169" y="529"/>
                      <a:pt x="673" y="631"/>
                      <a:pt x="961" y="667"/>
                    </a:cubicBezTo>
                    <a:lnTo>
                      <a:pt x="965" y="671"/>
                    </a:lnTo>
                    <a:cubicBezTo>
                      <a:pt x="979" y="671"/>
                      <a:pt x="994" y="660"/>
                      <a:pt x="1001" y="645"/>
                    </a:cubicBezTo>
                    <a:cubicBezTo>
                      <a:pt x="1009" y="631"/>
                      <a:pt x="1009" y="612"/>
                      <a:pt x="994" y="600"/>
                    </a:cubicBezTo>
                    <a:cubicBezTo>
                      <a:pt x="936" y="536"/>
                      <a:pt x="423" y="1"/>
                      <a:pt x="16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44"/>
              <p:cNvSpPr/>
              <p:nvPr/>
            </p:nvSpPr>
            <p:spPr>
              <a:xfrm>
                <a:off x="3926892" y="2564754"/>
                <a:ext cx="11539" cy="16797"/>
              </a:xfrm>
              <a:custGeom>
                <a:rect b="b" l="l" r="r" t="t"/>
                <a:pathLst>
                  <a:path extrusionOk="0" h="920" w="632">
                    <a:moveTo>
                      <a:pt x="220" y="83"/>
                    </a:moveTo>
                    <a:cubicBezTo>
                      <a:pt x="232" y="83"/>
                      <a:pt x="247" y="86"/>
                      <a:pt x="265" y="90"/>
                    </a:cubicBezTo>
                    <a:cubicBezTo>
                      <a:pt x="325" y="105"/>
                      <a:pt x="373" y="139"/>
                      <a:pt x="407" y="195"/>
                    </a:cubicBezTo>
                    <a:cubicBezTo>
                      <a:pt x="508" y="359"/>
                      <a:pt x="475" y="647"/>
                      <a:pt x="449" y="789"/>
                    </a:cubicBezTo>
                    <a:cubicBezTo>
                      <a:pt x="287" y="595"/>
                      <a:pt x="112" y="214"/>
                      <a:pt x="172" y="109"/>
                    </a:cubicBezTo>
                    <a:cubicBezTo>
                      <a:pt x="175" y="101"/>
                      <a:pt x="183" y="83"/>
                      <a:pt x="220" y="83"/>
                    </a:cubicBezTo>
                    <a:close/>
                    <a:moveTo>
                      <a:pt x="222" y="1"/>
                    </a:moveTo>
                    <a:cubicBezTo>
                      <a:pt x="151" y="1"/>
                      <a:pt x="115" y="35"/>
                      <a:pt x="97" y="67"/>
                    </a:cubicBezTo>
                    <a:cubicBezTo>
                      <a:pt x="0" y="247"/>
                      <a:pt x="277" y="748"/>
                      <a:pt x="449" y="905"/>
                    </a:cubicBezTo>
                    <a:cubicBezTo>
                      <a:pt x="456" y="912"/>
                      <a:pt x="463" y="919"/>
                      <a:pt x="475" y="919"/>
                    </a:cubicBezTo>
                    <a:cubicBezTo>
                      <a:pt x="478" y="919"/>
                      <a:pt x="482" y="915"/>
                      <a:pt x="485" y="915"/>
                    </a:cubicBezTo>
                    <a:cubicBezTo>
                      <a:pt x="501" y="912"/>
                      <a:pt x="511" y="901"/>
                      <a:pt x="516" y="886"/>
                    </a:cubicBezTo>
                    <a:cubicBezTo>
                      <a:pt x="519" y="867"/>
                      <a:pt x="632" y="400"/>
                      <a:pt x="478" y="153"/>
                    </a:cubicBezTo>
                    <a:cubicBezTo>
                      <a:pt x="433" y="75"/>
                      <a:pt x="366" y="27"/>
                      <a:pt x="284" y="8"/>
                    </a:cubicBezTo>
                    <a:cubicBezTo>
                      <a:pt x="261" y="3"/>
                      <a:pt x="240" y="1"/>
                      <a:pt x="22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44"/>
              <p:cNvSpPr/>
              <p:nvPr/>
            </p:nvSpPr>
            <p:spPr>
              <a:xfrm>
                <a:off x="4104118" y="1652044"/>
                <a:ext cx="186610" cy="205689"/>
              </a:xfrm>
              <a:custGeom>
                <a:rect b="b" l="l" r="r" t="t"/>
                <a:pathLst>
                  <a:path extrusionOk="0" h="11266" w="10221">
                    <a:moveTo>
                      <a:pt x="5994" y="6812"/>
                    </a:moveTo>
                    <a:cubicBezTo>
                      <a:pt x="5993" y="6813"/>
                      <a:pt x="5993" y="6814"/>
                      <a:pt x="5993" y="6814"/>
                    </a:cubicBezTo>
                    <a:cubicBezTo>
                      <a:pt x="5993" y="6814"/>
                      <a:pt x="5993" y="6813"/>
                      <a:pt x="5994" y="6812"/>
                    </a:cubicBezTo>
                    <a:close/>
                    <a:moveTo>
                      <a:pt x="7553" y="1"/>
                    </a:moveTo>
                    <a:cubicBezTo>
                      <a:pt x="7478" y="565"/>
                      <a:pt x="7396" y="1192"/>
                      <a:pt x="7291" y="1786"/>
                    </a:cubicBezTo>
                    <a:cubicBezTo>
                      <a:pt x="7191" y="2384"/>
                      <a:pt x="7075" y="2982"/>
                      <a:pt x="6952" y="3571"/>
                    </a:cubicBezTo>
                    <a:cubicBezTo>
                      <a:pt x="6824" y="4166"/>
                      <a:pt x="6676" y="4744"/>
                      <a:pt x="6514" y="5312"/>
                    </a:cubicBezTo>
                    <a:lnTo>
                      <a:pt x="6384" y="5735"/>
                    </a:lnTo>
                    <a:lnTo>
                      <a:pt x="6245" y="6149"/>
                    </a:lnTo>
                    <a:cubicBezTo>
                      <a:pt x="6201" y="6287"/>
                      <a:pt x="6145" y="6418"/>
                      <a:pt x="6097" y="6552"/>
                    </a:cubicBezTo>
                    <a:lnTo>
                      <a:pt x="6018" y="6750"/>
                    </a:lnTo>
                    <a:lnTo>
                      <a:pt x="5999" y="6802"/>
                    </a:lnTo>
                    <a:cubicBezTo>
                      <a:pt x="5996" y="6808"/>
                      <a:pt x="5995" y="6811"/>
                      <a:pt x="5994" y="6812"/>
                    </a:cubicBezTo>
                    <a:lnTo>
                      <a:pt x="5994" y="6812"/>
                    </a:lnTo>
                    <a:cubicBezTo>
                      <a:pt x="5994" y="6812"/>
                      <a:pt x="5994" y="6812"/>
                      <a:pt x="5995" y="6812"/>
                    </a:cubicBezTo>
                    <a:cubicBezTo>
                      <a:pt x="5995" y="6812"/>
                      <a:pt x="5995" y="6812"/>
                      <a:pt x="5995" y="6814"/>
                    </a:cubicBezTo>
                    <a:cubicBezTo>
                      <a:pt x="5996" y="6813"/>
                      <a:pt x="5997" y="6812"/>
                      <a:pt x="5997" y="6812"/>
                    </a:cubicBezTo>
                    <a:lnTo>
                      <a:pt x="5997" y="6812"/>
                    </a:lnTo>
                    <a:cubicBezTo>
                      <a:pt x="5997" y="6812"/>
                      <a:pt x="5995" y="6816"/>
                      <a:pt x="5995" y="6821"/>
                    </a:cubicBezTo>
                    <a:cubicBezTo>
                      <a:pt x="5981" y="6877"/>
                      <a:pt x="5828" y="7049"/>
                      <a:pt x="5640" y="7198"/>
                    </a:cubicBezTo>
                    <a:cubicBezTo>
                      <a:pt x="5454" y="7355"/>
                      <a:pt x="5226" y="7512"/>
                      <a:pt x="4987" y="7657"/>
                    </a:cubicBezTo>
                    <a:cubicBezTo>
                      <a:pt x="4502" y="7957"/>
                      <a:pt x="3968" y="8236"/>
                      <a:pt x="3418" y="8502"/>
                    </a:cubicBezTo>
                    <a:cubicBezTo>
                      <a:pt x="2316" y="9024"/>
                      <a:pt x="1151" y="9517"/>
                      <a:pt x="1" y="9981"/>
                    </a:cubicBezTo>
                    <a:lnTo>
                      <a:pt x="337" y="11265"/>
                    </a:lnTo>
                    <a:cubicBezTo>
                      <a:pt x="1637" y="11057"/>
                      <a:pt x="2895" y="10772"/>
                      <a:pt x="4158" y="10362"/>
                    </a:cubicBezTo>
                    <a:cubicBezTo>
                      <a:pt x="4789" y="10157"/>
                      <a:pt x="5416" y="9925"/>
                      <a:pt x="6052" y="9622"/>
                    </a:cubicBezTo>
                    <a:cubicBezTo>
                      <a:pt x="6369" y="9465"/>
                      <a:pt x="6686" y="9298"/>
                      <a:pt x="7012" y="9077"/>
                    </a:cubicBezTo>
                    <a:cubicBezTo>
                      <a:pt x="7336" y="8853"/>
                      <a:pt x="7676" y="8607"/>
                      <a:pt x="8012" y="8132"/>
                    </a:cubicBezTo>
                    <a:cubicBezTo>
                      <a:pt x="8053" y="8069"/>
                      <a:pt x="8095" y="8009"/>
                      <a:pt x="8136" y="7934"/>
                    </a:cubicBezTo>
                    <a:lnTo>
                      <a:pt x="8184" y="7837"/>
                    </a:lnTo>
                    <a:lnTo>
                      <a:pt x="8214" y="7777"/>
                    </a:lnTo>
                    <a:lnTo>
                      <a:pt x="8330" y="7542"/>
                    </a:lnTo>
                    <a:cubicBezTo>
                      <a:pt x="8405" y="7385"/>
                      <a:pt x="8486" y="7228"/>
                      <a:pt x="8550" y="7068"/>
                    </a:cubicBezTo>
                    <a:lnTo>
                      <a:pt x="8752" y="6593"/>
                    </a:lnTo>
                    <a:lnTo>
                      <a:pt x="8931" y="6116"/>
                    </a:lnTo>
                    <a:cubicBezTo>
                      <a:pt x="9163" y="5476"/>
                      <a:pt x="9365" y="4834"/>
                      <a:pt x="9529" y="4188"/>
                    </a:cubicBezTo>
                    <a:cubicBezTo>
                      <a:pt x="9697" y="3542"/>
                      <a:pt x="9836" y="2896"/>
                      <a:pt x="9951" y="2246"/>
                    </a:cubicBezTo>
                    <a:cubicBezTo>
                      <a:pt x="10007" y="1917"/>
                      <a:pt x="10060" y="1592"/>
                      <a:pt x="10104" y="1263"/>
                    </a:cubicBezTo>
                    <a:cubicBezTo>
                      <a:pt x="10156" y="931"/>
                      <a:pt x="10190" y="617"/>
                      <a:pt x="10220" y="258"/>
                    </a:cubicBezTo>
                    <a:lnTo>
                      <a:pt x="7553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44"/>
              <p:cNvSpPr/>
              <p:nvPr/>
            </p:nvSpPr>
            <p:spPr>
              <a:xfrm>
                <a:off x="4209135" y="1618085"/>
                <a:ext cx="105583" cy="124261"/>
              </a:xfrm>
              <a:custGeom>
                <a:rect b="b" l="l" r="r" t="t"/>
                <a:pathLst>
                  <a:path extrusionOk="0" h="6806" w="5783">
                    <a:moveTo>
                      <a:pt x="3073" y="1"/>
                    </a:moveTo>
                    <a:cubicBezTo>
                      <a:pt x="2267" y="1"/>
                      <a:pt x="1495" y="648"/>
                      <a:pt x="1065" y="1947"/>
                    </a:cubicBezTo>
                    <a:cubicBezTo>
                      <a:pt x="381" y="4020"/>
                      <a:pt x="0" y="6806"/>
                      <a:pt x="0" y="6806"/>
                    </a:cubicBezTo>
                    <a:lnTo>
                      <a:pt x="4639" y="6657"/>
                    </a:lnTo>
                    <a:cubicBezTo>
                      <a:pt x="4639" y="6657"/>
                      <a:pt x="5782" y="2432"/>
                      <a:pt x="4793" y="1061"/>
                    </a:cubicBezTo>
                    <a:cubicBezTo>
                      <a:pt x="4285" y="355"/>
                      <a:pt x="3670" y="1"/>
                      <a:pt x="307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44"/>
              <p:cNvSpPr/>
              <p:nvPr/>
            </p:nvSpPr>
            <p:spPr>
              <a:xfrm>
                <a:off x="4081004" y="1825673"/>
                <a:ext cx="37811" cy="40678"/>
              </a:xfrm>
              <a:custGeom>
                <a:rect b="b" l="l" r="r" t="t"/>
                <a:pathLst>
                  <a:path extrusionOk="0" h="2228" w="2071">
                    <a:moveTo>
                      <a:pt x="0" y="0"/>
                    </a:moveTo>
                    <a:lnTo>
                      <a:pt x="378" y="2226"/>
                    </a:lnTo>
                    <a:cubicBezTo>
                      <a:pt x="378" y="2226"/>
                      <a:pt x="412" y="2228"/>
                      <a:pt x="471" y="2228"/>
                    </a:cubicBezTo>
                    <a:cubicBezTo>
                      <a:pt x="809" y="2228"/>
                      <a:pt x="1959" y="2176"/>
                      <a:pt x="2070" y="1472"/>
                    </a:cubicBezTo>
                    <a:lnTo>
                      <a:pt x="1734" y="4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44"/>
              <p:cNvSpPr/>
              <p:nvPr/>
            </p:nvSpPr>
            <p:spPr>
              <a:xfrm>
                <a:off x="4056101" y="1825673"/>
                <a:ext cx="31805" cy="43727"/>
              </a:xfrm>
              <a:custGeom>
                <a:rect b="b" l="l" r="r" t="t"/>
                <a:pathLst>
                  <a:path extrusionOk="0" h="2395" w="1742">
                    <a:moveTo>
                      <a:pt x="1364" y="0"/>
                    </a:moveTo>
                    <a:lnTo>
                      <a:pt x="1" y="568"/>
                    </a:lnTo>
                    <a:lnTo>
                      <a:pt x="401" y="2395"/>
                    </a:lnTo>
                    <a:lnTo>
                      <a:pt x="1742" y="2226"/>
                    </a:lnTo>
                    <a:lnTo>
                      <a:pt x="1364" y="0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28" name="Google Shape;1328;p44"/>
              <p:cNvGrpSpPr/>
              <p:nvPr/>
            </p:nvGrpSpPr>
            <p:grpSpPr>
              <a:xfrm>
                <a:off x="2997886" y="1290691"/>
                <a:ext cx="1054152" cy="943876"/>
                <a:chOff x="3040436" y="1290691"/>
                <a:chExt cx="1054152" cy="943876"/>
              </a:xfrm>
            </p:grpSpPr>
            <p:sp>
              <p:nvSpPr>
                <p:cNvPr id="1329" name="Google Shape;1329;p44"/>
                <p:cNvSpPr/>
                <p:nvPr/>
              </p:nvSpPr>
              <p:spPr>
                <a:xfrm>
                  <a:off x="3040436" y="1678024"/>
                  <a:ext cx="875831" cy="556543"/>
                </a:xfrm>
                <a:custGeom>
                  <a:rect b="b" l="l" r="r" t="t"/>
                  <a:pathLst>
                    <a:path extrusionOk="0" h="30483" w="47971">
                      <a:moveTo>
                        <a:pt x="1767" y="1"/>
                      </a:moveTo>
                      <a:lnTo>
                        <a:pt x="205" y="755"/>
                      </a:lnTo>
                      <a:cubicBezTo>
                        <a:pt x="45" y="2141"/>
                        <a:pt x="0" y="3560"/>
                        <a:pt x="79" y="5013"/>
                      </a:cubicBezTo>
                      <a:cubicBezTo>
                        <a:pt x="841" y="19080"/>
                        <a:pt x="12864" y="30483"/>
                        <a:pt x="26934" y="30483"/>
                      </a:cubicBezTo>
                      <a:cubicBezTo>
                        <a:pt x="36104" y="30483"/>
                        <a:pt x="43880" y="25638"/>
                        <a:pt x="47971" y="18367"/>
                      </a:cubicBezTo>
                      <a:lnTo>
                        <a:pt x="25552" y="5013"/>
                      </a:lnTo>
                      <a:lnTo>
                        <a:pt x="1767" y="1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44"/>
                <p:cNvSpPr/>
                <p:nvPr/>
              </p:nvSpPr>
              <p:spPr>
                <a:xfrm>
                  <a:off x="3596140" y="1297775"/>
                  <a:ext cx="469546" cy="683123"/>
                </a:xfrm>
                <a:custGeom>
                  <a:rect b="b" l="l" r="r" t="t"/>
                  <a:pathLst>
                    <a:path extrusionOk="0" h="37416" w="25718">
                      <a:moveTo>
                        <a:pt x="10582" y="1"/>
                      </a:moveTo>
                      <a:lnTo>
                        <a:pt x="9021" y="756"/>
                      </a:lnTo>
                      <a:lnTo>
                        <a:pt x="1" y="24063"/>
                      </a:lnTo>
                      <a:lnTo>
                        <a:pt x="22419" y="37415"/>
                      </a:lnTo>
                      <a:lnTo>
                        <a:pt x="23980" y="36661"/>
                      </a:lnTo>
                      <a:cubicBezTo>
                        <a:pt x="23980" y="36661"/>
                        <a:pt x="25717" y="28567"/>
                        <a:pt x="25471" y="24063"/>
                      </a:cubicBezTo>
                      <a:cubicBezTo>
                        <a:pt x="24925" y="14018"/>
                        <a:pt x="10582" y="1"/>
                        <a:pt x="10582" y="1"/>
                      </a:cubicBez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44"/>
                <p:cNvSpPr/>
                <p:nvPr/>
              </p:nvSpPr>
              <p:spPr>
                <a:xfrm>
                  <a:off x="3044179" y="1304457"/>
                  <a:ext cx="627474" cy="465110"/>
                </a:xfrm>
                <a:custGeom>
                  <a:rect b="b" l="l" r="r" t="t"/>
                  <a:pathLst>
                    <a:path extrusionOk="0" h="25475" w="34368">
                      <a:moveTo>
                        <a:pt x="23966" y="1"/>
                      </a:moveTo>
                      <a:cubicBezTo>
                        <a:pt x="11348" y="1"/>
                        <a:pt x="1371" y="9175"/>
                        <a:pt x="0" y="21216"/>
                      </a:cubicBezTo>
                      <a:lnTo>
                        <a:pt x="1562" y="20462"/>
                      </a:lnTo>
                      <a:lnTo>
                        <a:pt x="25347" y="25474"/>
                      </a:lnTo>
                      <a:lnTo>
                        <a:pt x="34368" y="2164"/>
                      </a:lnTo>
                      <a:cubicBezTo>
                        <a:pt x="31148" y="774"/>
                        <a:pt x="27626" y="1"/>
                        <a:pt x="2396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44"/>
                <p:cNvSpPr/>
                <p:nvPr/>
              </p:nvSpPr>
              <p:spPr>
                <a:xfrm>
                  <a:off x="3069009" y="1678024"/>
                  <a:ext cx="875758" cy="542777"/>
                </a:xfrm>
                <a:custGeom>
                  <a:rect b="b" l="l" r="r" t="t"/>
                  <a:pathLst>
                    <a:path extrusionOk="0" h="29729" w="47967">
                      <a:moveTo>
                        <a:pt x="202" y="1"/>
                      </a:moveTo>
                      <a:cubicBezTo>
                        <a:pt x="45" y="1386"/>
                        <a:pt x="0" y="2806"/>
                        <a:pt x="78" y="4259"/>
                      </a:cubicBezTo>
                      <a:cubicBezTo>
                        <a:pt x="840" y="18325"/>
                        <a:pt x="12864" y="29729"/>
                        <a:pt x="26931" y="29729"/>
                      </a:cubicBezTo>
                      <a:cubicBezTo>
                        <a:pt x="36104" y="29729"/>
                        <a:pt x="43877" y="24880"/>
                        <a:pt x="47966" y="17612"/>
                      </a:cubicBezTo>
                      <a:lnTo>
                        <a:pt x="25549" y="4259"/>
                      </a:lnTo>
                      <a:lnTo>
                        <a:pt x="202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44"/>
                <p:cNvSpPr/>
                <p:nvPr/>
              </p:nvSpPr>
              <p:spPr>
                <a:xfrm>
                  <a:off x="3094971" y="1707893"/>
                  <a:ext cx="814412" cy="487475"/>
                </a:xfrm>
                <a:custGeom>
                  <a:rect b="b" l="l" r="r" t="t"/>
                  <a:pathLst>
                    <a:path extrusionOk="0" h="26700" w="44607">
                      <a:moveTo>
                        <a:pt x="158" y="135"/>
                      </a:moveTo>
                      <a:lnTo>
                        <a:pt x="23596" y="4069"/>
                      </a:lnTo>
                      <a:lnTo>
                        <a:pt x="44457" y="16495"/>
                      </a:lnTo>
                      <a:cubicBezTo>
                        <a:pt x="40285" y="22904"/>
                        <a:pt x="33382" y="26576"/>
                        <a:pt x="25509" y="26576"/>
                      </a:cubicBezTo>
                      <a:cubicBezTo>
                        <a:pt x="12256" y="26576"/>
                        <a:pt x="887" y="15793"/>
                        <a:pt x="170" y="2541"/>
                      </a:cubicBezTo>
                      <a:cubicBezTo>
                        <a:pt x="125" y="1741"/>
                        <a:pt x="125" y="935"/>
                        <a:pt x="158" y="135"/>
                      </a:cubicBezTo>
                      <a:close/>
                      <a:moveTo>
                        <a:pt x="102" y="1"/>
                      </a:moveTo>
                      <a:cubicBezTo>
                        <a:pt x="87" y="1"/>
                        <a:pt x="76" y="9"/>
                        <a:pt x="65" y="16"/>
                      </a:cubicBezTo>
                      <a:cubicBezTo>
                        <a:pt x="50" y="27"/>
                        <a:pt x="42" y="42"/>
                        <a:pt x="42" y="61"/>
                      </a:cubicBezTo>
                      <a:cubicBezTo>
                        <a:pt x="1" y="886"/>
                        <a:pt x="5" y="1723"/>
                        <a:pt x="50" y="2545"/>
                      </a:cubicBezTo>
                      <a:cubicBezTo>
                        <a:pt x="771" y="15864"/>
                        <a:pt x="12192" y="26700"/>
                        <a:pt x="25509" y="26700"/>
                      </a:cubicBezTo>
                      <a:cubicBezTo>
                        <a:pt x="29381" y="26700"/>
                        <a:pt x="33165" y="25769"/>
                        <a:pt x="36460" y="24006"/>
                      </a:cubicBezTo>
                      <a:cubicBezTo>
                        <a:pt x="39743" y="22251"/>
                        <a:pt x="42555" y="19658"/>
                        <a:pt x="44595" y="16510"/>
                      </a:cubicBezTo>
                      <a:cubicBezTo>
                        <a:pt x="44603" y="16495"/>
                        <a:pt x="44606" y="16476"/>
                        <a:pt x="44603" y="16462"/>
                      </a:cubicBezTo>
                      <a:cubicBezTo>
                        <a:pt x="44598" y="16446"/>
                        <a:pt x="44588" y="16431"/>
                        <a:pt x="44576" y="16424"/>
                      </a:cubicBezTo>
                      <a:lnTo>
                        <a:pt x="23649" y="3960"/>
                      </a:lnTo>
                      <a:cubicBezTo>
                        <a:pt x="23641" y="3957"/>
                        <a:pt x="23634" y="3953"/>
                        <a:pt x="23626" y="3953"/>
                      </a:cubicBezTo>
                      <a:lnTo>
                        <a:pt x="113" y="4"/>
                      </a:lnTo>
                      <a:cubicBezTo>
                        <a:pt x="109" y="1"/>
                        <a:pt x="106" y="1"/>
                        <a:pt x="102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44"/>
                <p:cNvSpPr/>
                <p:nvPr/>
              </p:nvSpPr>
              <p:spPr>
                <a:xfrm>
                  <a:off x="3624658" y="1297775"/>
                  <a:ext cx="469930" cy="669356"/>
                </a:xfrm>
                <a:custGeom>
                  <a:rect b="b" l="l" r="r" t="t"/>
                  <a:pathLst>
                    <a:path extrusionOk="0" h="36662" w="25739">
                      <a:moveTo>
                        <a:pt x="9020" y="1"/>
                      </a:moveTo>
                      <a:lnTo>
                        <a:pt x="0" y="23308"/>
                      </a:lnTo>
                      <a:lnTo>
                        <a:pt x="22418" y="36661"/>
                      </a:lnTo>
                      <a:cubicBezTo>
                        <a:pt x="24603" y="32781"/>
                        <a:pt x="25738" y="28204"/>
                        <a:pt x="25474" y="23308"/>
                      </a:cubicBezTo>
                      <a:cubicBezTo>
                        <a:pt x="24909" y="12902"/>
                        <a:pt x="18179" y="3952"/>
                        <a:pt x="9020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44"/>
                <p:cNvSpPr/>
                <p:nvPr/>
              </p:nvSpPr>
              <p:spPr>
                <a:xfrm>
                  <a:off x="3656280" y="1332757"/>
                  <a:ext cx="411926" cy="598207"/>
                </a:xfrm>
                <a:custGeom>
                  <a:rect b="b" l="l" r="r" t="t"/>
                  <a:pathLst>
                    <a:path extrusionOk="0" h="32765" w="22562">
                      <a:moveTo>
                        <a:pt x="8117" y="147"/>
                      </a:moveTo>
                      <a:cubicBezTo>
                        <a:pt x="16335" y="4303"/>
                        <a:pt x="21739" y="12473"/>
                        <a:pt x="22225" y="21474"/>
                      </a:cubicBezTo>
                      <a:cubicBezTo>
                        <a:pt x="22438" y="25355"/>
                        <a:pt x="21694" y="29210"/>
                        <a:pt x="20081" y="32620"/>
                      </a:cubicBezTo>
                      <a:lnTo>
                        <a:pt x="147" y="20746"/>
                      </a:lnTo>
                      <a:lnTo>
                        <a:pt x="8117" y="147"/>
                      </a:lnTo>
                      <a:close/>
                      <a:moveTo>
                        <a:pt x="8084" y="1"/>
                      </a:moveTo>
                      <a:cubicBezTo>
                        <a:pt x="8077" y="1"/>
                        <a:pt x="8069" y="1"/>
                        <a:pt x="8062" y="5"/>
                      </a:cubicBezTo>
                      <a:cubicBezTo>
                        <a:pt x="8046" y="12"/>
                        <a:pt x="8036" y="23"/>
                        <a:pt x="8028" y="38"/>
                      </a:cubicBezTo>
                      <a:lnTo>
                        <a:pt x="13" y="20749"/>
                      </a:lnTo>
                      <a:cubicBezTo>
                        <a:pt x="1" y="20775"/>
                        <a:pt x="13" y="20809"/>
                        <a:pt x="39" y="20825"/>
                      </a:cubicBezTo>
                      <a:lnTo>
                        <a:pt x="20077" y="32758"/>
                      </a:lnTo>
                      <a:cubicBezTo>
                        <a:pt x="20084" y="32761"/>
                        <a:pt x="20096" y="32765"/>
                        <a:pt x="20107" y="32765"/>
                      </a:cubicBezTo>
                      <a:cubicBezTo>
                        <a:pt x="20111" y="32765"/>
                        <a:pt x="20119" y="32765"/>
                        <a:pt x="20126" y="32761"/>
                      </a:cubicBezTo>
                      <a:cubicBezTo>
                        <a:pt x="20141" y="32758"/>
                        <a:pt x="20156" y="32747"/>
                        <a:pt x="20163" y="32732"/>
                      </a:cubicBezTo>
                      <a:cubicBezTo>
                        <a:pt x="21803" y="29288"/>
                        <a:pt x="22561" y="25392"/>
                        <a:pt x="22348" y="21466"/>
                      </a:cubicBezTo>
                      <a:cubicBezTo>
                        <a:pt x="22106" y="17029"/>
                        <a:pt x="20649" y="12681"/>
                        <a:pt x="18124" y="8887"/>
                      </a:cubicBezTo>
                      <a:cubicBezTo>
                        <a:pt x="15614" y="5110"/>
                        <a:pt x="12151" y="2036"/>
                        <a:pt x="8114" y="9"/>
                      </a:cubicBezTo>
                      <a:cubicBezTo>
                        <a:pt x="8103" y="1"/>
                        <a:pt x="8095" y="1"/>
                        <a:pt x="8084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44"/>
                <p:cNvSpPr/>
                <p:nvPr/>
              </p:nvSpPr>
              <p:spPr>
                <a:xfrm>
                  <a:off x="3072697" y="1290691"/>
                  <a:ext cx="627456" cy="465092"/>
                </a:xfrm>
                <a:custGeom>
                  <a:rect b="b" l="l" r="r" t="t"/>
                  <a:pathLst>
                    <a:path extrusionOk="0" h="25474" w="34367">
                      <a:moveTo>
                        <a:pt x="23968" y="1"/>
                      </a:moveTo>
                      <a:cubicBezTo>
                        <a:pt x="11351" y="1"/>
                        <a:pt x="1374" y="9174"/>
                        <a:pt x="0" y="21216"/>
                      </a:cubicBezTo>
                      <a:lnTo>
                        <a:pt x="25347" y="25474"/>
                      </a:lnTo>
                      <a:lnTo>
                        <a:pt x="34366" y="2163"/>
                      </a:lnTo>
                      <a:cubicBezTo>
                        <a:pt x="31147" y="773"/>
                        <a:pt x="27625" y="1"/>
                        <a:pt x="23968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44"/>
                <p:cNvSpPr/>
                <p:nvPr/>
              </p:nvSpPr>
              <p:spPr>
                <a:xfrm>
                  <a:off x="3101526" y="1316197"/>
                  <a:ext cx="565563" cy="410885"/>
                </a:xfrm>
                <a:custGeom>
                  <a:rect b="b" l="l" r="r" t="t"/>
                  <a:pathLst>
                    <a:path extrusionOk="0" h="22505" w="30977">
                      <a:moveTo>
                        <a:pt x="22389" y="120"/>
                      </a:moveTo>
                      <a:cubicBezTo>
                        <a:pt x="25269" y="120"/>
                        <a:pt x="28112" y="624"/>
                        <a:pt x="30834" y="1621"/>
                      </a:cubicBezTo>
                      <a:lnTo>
                        <a:pt x="22800" y="22377"/>
                      </a:lnTo>
                      <a:lnTo>
                        <a:pt x="135" y="18567"/>
                      </a:lnTo>
                      <a:cubicBezTo>
                        <a:pt x="2048" y="7702"/>
                        <a:pt x="11188" y="120"/>
                        <a:pt x="22389" y="120"/>
                      </a:cubicBezTo>
                      <a:close/>
                      <a:moveTo>
                        <a:pt x="22389" y="0"/>
                      </a:moveTo>
                      <a:cubicBezTo>
                        <a:pt x="16939" y="0"/>
                        <a:pt x="11711" y="1857"/>
                        <a:pt x="7669" y="5229"/>
                      </a:cubicBezTo>
                      <a:cubicBezTo>
                        <a:pt x="3639" y="8591"/>
                        <a:pt x="916" y="13342"/>
                        <a:pt x="5" y="18608"/>
                      </a:cubicBezTo>
                      <a:cubicBezTo>
                        <a:pt x="1" y="18624"/>
                        <a:pt x="5" y="18642"/>
                        <a:pt x="16" y="18653"/>
                      </a:cubicBezTo>
                      <a:cubicBezTo>
                        <a:pt x="23" y="18668"/>
                        <a:pt x="38" y="18676"/>
                        <a:pt x="53" y="18679"/>
                      </a:cubicBezTo>
                      <a:lnTo>
                        <a:pt x="22830" y="22504"/>
                      </a:lnTo>
                      <a:lnTo>
                        <a:pt x="22842" y="22504"/>
                      </a:lnTo>
                      <a:cubicBezTo>
                        <a:pt x="22864" y="22504"/>
                        <a:pt x="22886" y="22489"/>
                        <a:pt x="22897" y="22467"/>
                      </a:cubicBezTo>
                      <a:lnTo>
                        <a:pt x="30969" y="1607"/>
                      </a:lnTo>
                      <a:cubicBezTo>
                        <a:pt x="30977" y="1592"/>
                        <a:pt x="30977" y="1573"/>
                        <a:pt x="30969" y="1557"/>
                      </a:cubicBezTo>
                      <a:cubicBezTo>
                        <a:pt x="30961" y="1543"/>
                        <a:pt x="30950" y="1531"/>
                        <a:pt x="30935" y="1528"/>
                      </a:cubicBezTo>
                      <a:cubicBezTo>
                        <a:pt x="28179" y="512"/>
                        <a:pt x="25302" y="0"/>
                        <a:pt x="2238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38" name="Google Shape;1338;p44"/>
            <p:cNvSpPr/>
            <p:nvPr/>
          </p:nvSpPr>
          <p:spPr>
            <a:xfrm>
              <a:off x="4744950" y="1980575"/>
              <a:ext cx="104553" cy="172215"/>
            </a:xfrm>
            <a:custGeom>
              <a:rect b="b" l="l" r="r" t="t"/>
              <a:pathLst>
                <a:path extrusionOk="0" h="11531" w="8189">
                  <a:moveTo>
                    <a:pt x="2218" y="77"/>
                  </a:moveTo>
                  <a:cubicBezTo>
                    <a:pt x="2453" y="77"/>
                    <a:pt x="2717" y="126"/>
                    <a:pt x="2981" y="261"/>
                  </a:cubicBezTo>
                  <a:cubicBezTo>
                    <a:pt x="3516" y="527"/>
                    <a:pt x="3994" y="1151"/>
                    <a:pt x="4136" y="1935"/>
                  </a:cubicBezTo>
                  <a:cubicBezTo>
                    <a:pt x="4214" y="2327"/>
                    <a:pt x="4214" y="2753"/>
                    <a:pt x="4162" y="3186"/>
                  </a:cubicBezTo>
                  <a:cubicBezTo>
                    <a:pt x="4129" y="3507"/>
                    <a:pt x="4039" y="3836"/>
                    <a:pt x="3998" y="4187"/>
                  </a:cubicBezTo>
                  <a:cubicBezTo>
                    <a:pt x="3960" y="3940"/>
                    <a:pt x="3953" y="3690"/>
                    <a:pt x="3941" y="3444"/>
                  </a:cubicBezTo>
                  <a:cubicBezTo>
                    <a:pt x="3915" y="2842"/>
                    <a:pt x="3860" y="2230"/>
                    <a:pt x="3636" y="1670"/>
                  </a:cubicBezTo>
                  <a:cubicBezTo>
                    <a:pt x="3412" y="1110"/>
                    <a:pt x="3004" y="601"/>
                    <a:pt x="2443" y="374"/>
                  </a:cubicBezTo>
                  <a:cubicBezTo>
                    <a:pt x="2266" y="302"/>
                    <a:pt x="2072" y="267"/>
                    <a:pt x="1879" y="267"/>
                  </a:cubicBezTo>
                  <a:cubicBezTo>
                    <a:pt x="1665" y="267"/>
                    <a:pt x="1452" y="310"/>
                    <a:pt x="1260" y="396"/>
                  </a:cubicBezTo>
                  <a:cubicBezTo>
                    <a:pt x="1331" y="339"/>
                    <a:pt x="1443" y="265"/>
                    <a:pt x="1604" y="198"/>
                  </a:cubicBezTo>
                  <a:cubicBezTo>
                    <a:pt x="1758" y="131"/>
                    <a:pt x="1973" y="77"/>
                    <a:pt x="2218" y="77"/>
                  </a:cubicBezTo>
                  <a:close/>
                  <a:moveTo>
                    <a:pt x="2267" y="0"/>
                  </a:moveTo>
                  <a:cubicBezTo>
                    <a:pt x="1990" y="0"/>
                    <a:pt x="1750" y="68"/>
                    <a:pt x="1581" y="149"/>
                  </a:cubicBezTo>
                  <a:cubicBezTo>
                    <a:pt x="1424" y="224"/>
                    <a:pt x="1316" y="306"/>
                    <a:pt x="1249" y="370"/>
                  </a:cubicBezTo>
                  <a:cubicBezTo>
                    <a:pt x="1226" y="392"/>
                    <a:pt x="1211" y="411"/>
                    <a:pt x="1197" y="426"/>
                  </a:cubicBezTo>
                  <a:cubicBezTo>
                    <a:pt x="1043" y="504"/>
                    <a:pt x="909" y="608"/>
                    <a:pt x="800" y="743"/>
                  </a:cubicBezTo>
                  <a:lnTo>
                    <a:pt x="1" y="7948"/>
                  </a:lnTo>
                  <a:lnTo>
                    <a:pt x="5862" y="11530"/>
                  </a:lnTo>
                  <a:cubicBezTo>
                    <a:pt x="6313" y="11486"/>
                    <a:pt x="6777" y="11441"/>
                    <a:pt x="7195" y="11258"/>
                  </a:cubicBezTo>
                  <a:cubicBezTo>
                    <a:pt x="7613" y="11079"/>
                    <a:pt x="7991" y="10734"/>
                    <a:pt x="8087" y="10286"/>
                  </a:cubicBezTo>
                  <a:cubicBezTo>
                    <a:pt x="8189" y="9842"/>
                    <a:pt x="7931" y="9312"/>
                    <a:pt x="7482" y="9214"/>
                  </a:cubicBezTo>
                  <a:cubicBezTo>
                    <a:pt x="7281" y="9169"/>
                    <a:pt x="7027" y="9196"/>
                    <a:pt x="6908" y="9028"/>
                  </a:cubicBezTo>
                  <a:cubicBezTo>
                    <a:pt x="6796" y="8871"/>
                    <a:pt x="6874" y="8662"/>
                    <a:pt x="6937" y="8483"/>
                  </a:cubicBezTo>
                  <a:cubicBezTo>
                    <a:pt x="7143" y="7911"/>
                    <a:pt x="7177" y="7264"/>
                    <a:pt x="6956" y="6697"/>
                  </a:cubicBezTo>
                  <a:cubicBezTo>
                    <a:pt x="6810" y="6320"/>
                    <a:pt x="6545" y="5983"/>
                    <a:pt x="6213" y="5759"/>
                  </a:cubicBezTo>
                  <a:cubicBezTo>
                    <a:pt x="6261" y="5711"/>
                    <a:pt x="6306" y="5659"/>
                    <a:pt x="6339" y="5599"/>
                  </a:cubicBezTo>
                  <a:cubicBezTo>
                    <a:pt x="6441" y="5420"/>
                    <a:pt x="6477" y="5218"/>
                    <a:pt x="6477" y="5031"/>
                  </a:cubicBezTo>
                  <a:cubicBezTo>
                    <a:pt x="6470" y="4661"/>
                    <a:pt x="6355" y="4303"/>
                    <a:pt x="6101" y="4087"/>
                  </a:cubicBezTo>
                  <a:cubicBezTo>
                    <a:pt x="5972" y="3979"/>
                    <a:pt x="5809" y="3924"/>
                    <a:pt x="5656" y="3924"/>
                  </a:cubicBezTo>
                  <a:cubicBezTo>
                    <a:pt x="5511" y="3924"/>
                    <a:pt x="5375" y="3973"/>
                    <a:pt x="5286" y="4075"/>
                  </a:cubicBezTo>
                  <a:cubicBezTo>
                    <a:pt x="5100" y="4266"/>
                    <a:pt x="5115" y="4568"/>
                    <a:pt x="5275" y="4680"/>
                  </a:cubicBezTo>
                  <a:cubicBezTo>
                    <a:pt x="5356" y="4743"/>
                    <a:pt x="5441" y="4765"/>
                    <a:pt x="5516" y="4765"/>
                  </a:cubicBezTo>
                  <a:cubicBezTo>
                    <a:pt x="5578" y="4765"/>
                    <a:pt x="5633" y="4749"/>
                    <a:pt x="5671" y="4728"/>
                  </a:cubicBezTo>
                  <a:cubicBezTo>
                    <a:pt x="5757" y="4684"/>
                    <a:pt x="5768" y="4632"/>
                    <a:pt x="5768" y="4632"/>
                  </a:cubicBezTo>
                  <a:cubicBezTo>
                    <a:pt x="5768" y="4631"/>
                    <a:pt x="5768" y="4631"/>
                    <a:pt x="5767" y="4631"/>
                  </a:cubicBezTo>
                  <a:cubicBezTo>
                    <a:pt x="5761" y="4631"/>
                    <a:pt x="5733" y="4675"/>
                    <a:pt x="5660" y="4706"/>
                  </a:cubicBezTo>
                  <a:cubicBezTo>
                    <a:pt x="5630" y="4718"/>
                    <a:pt x="5590" y="4726"/>
                    <a:pt x="5545" y="4726"/>
                  </a:cubicBezTo>
                  <a:cubicBezTo>
                    <a:pt x="5472" y="4726"/>
                    <a:pt x="5385" y="4704"/>
                    <a:pt x="5308" y="4639"/>
                  </a:cubicBezTo>
                  <a:cubicBezTo>
                    <a:pt x="5182" y="4542"/>
                    <a:pt x="5174" y="4288"/>
                    <a:pt x="5343" y="4127"/>
                  </a:cubicBezTo>
                  <a:cubicBezTo>
                    <a:pt x="5414" y="4048"/>
                    <a:pt x="5524" y="4009"/>
                    <a:pt x="5642" y="4009"/>
                  </a:cubicBezTo>
                  <a:cubicBezTo>
                    <a:pt x="5776" y="4009"/>
                    <a:pt x="5922" y="4060"/>
                    <a:pt x="6037" y="4161"/>
                  </a:cubicBezTo>
                  <a:cubicBezTo>
                    <a:pt x="6258" y="4347"/>
                    <a:pt x="6365" y="4687"/>
                    <a:pt x="6365" y="5031"/>
                  </a:cubicBezTo>
                  <a:cubicBezTo>
                    <a:pt x="6365" y="5203"/>
                    <a:pt x="6329" y="5382"/>
                    <a:pt x="6235" y="5539"/>
                  </a:cubicBezTo>
                  <a:cubicBezTo>
                    <a:pt x="6201" y="5595"/>
                    <a:pt x="6156" y="5647"/>
                    <a:pt x="6108" y="5692"/>
                  </a:cubicBezTo>
                  <a:cubicBezTo>
                    <a:pt x="5970" y="5610"/>
                    <a:pt x="5820" y="5550"/>
                    <a:pt x="5663" y="5509"/>
                  </a:cubicBezTo>
                  <a:cubicBezTo>
                    <a:pt x="5327" y="5431"/>
                    <a:pt x="4965" y="5449"/>
                    <a:pt x="4659" y="5289"/>
                  </a:cubicBezTo>
                  <a:cubicBezTo>
                    <a:pt x="4401" y="5158"/>
                    <a:pt x="4218" y="4908"/>
                    <a:pt x="4114" y="4635"/>
                  </a:cubicBezTo>
                  <a:cubicBezTo>
                    <a:pt x="4110" y="4606"/>
                    <a:pt x="4106" y="4575"/>
                    <a:pt x="4106" y="4546"/>
                  </a:cubicBezTo>
                  <a:cubicBezTo>
                    <a:pt x="4106" y="4090"/>
                    <a:pt x="4248" y="3645"/>
                    <a:pt x="4293" y="3201"/>
                  </a:cubicBezTo>
                  <a:cubicBezTo>
                    <a:pt x="4345" y="2756"/>
                    <a:pt x="4341" y="2320"/>
                    <a:pt x="4259" y="1913"/>
                  </a:cubicBezTo>
                  <a:cubicBezTo>
                    <a:pt x="4102" y="1094"/>
                    <a:pt x="3594" y="444"/>
                    <a:pt x="3023" y="175"/>
                  </a:cubicBezTo>
                  <a:cubicBezTo>
                    <a:pt x="2758" y="48"/>
                    <a:pt x="2500" y="0"/>
                    <a:pt x="2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4"/>
            <p:cNvSpPr/>
            <p:nvPr/>
          </p:nvSpPr>
          <p:spPr>
            <a:xfrm>
              <a:off x="4669034" y="1945081"/>
              <a:ext cx="101584" cy="58813"/>
            </a:xfrm>
            <a:custGeom>
              <a:rect b="b" l="l" r="r" t="t"/>
              <a:pathLst>
                <a:path extrusionOk="0" h="4403" w="7605">
                  <a:moveTo>
                    <a:pt x="3713" y="1"/>
                  </a:moveTo>
                  <a:cubicBezTo>
                    <a:pt x="0" y="1"/>
                    <a:pt x="63" y="3666"/>
                    <a:pt x="63" y="3666"/>
                  </a:cubicBezTo>
                  <a:cubicBezTo>
                    <a:pt x="209" y="3686"/>
                    <a:pt x="347" y="3695"/>
                    <a:pt x="481" y="3695"/>
                  </a:cubicBezTo>
                  <a:cubicBezTo>
                    <a:pt x="1054" y="3695"/>
                    <a:pt x="1543" y="3529"/>
                    <a:pt x="2154" y="3374"/>
                  </a:cubicBezTo>
                  <a:cubicBezTo>
                    <a:pt x="2905" y="3184"/>
                    <a:pt x="3619" y="2687"/>
                    <a:pt x="3884" y="1959"/>
                  </a:cubicBezTo>
                  <a:cubicBezTo>
                    <a:pt x="3969" y="2437"/>
                    <a:pt x="4198" y="2892"/>
                    <a:pt x="4526" y="3251"/>
                  </a:cubicBezTo>
                  <a:cubicBezTo>
                    <a:pt x="4574" y="3307"/>
                    <a:pt x="4651" y="3357"/>
                    <a:pt x="4716" y="3357"/>
                  </a:cubicBezTo>
                  <a:cubicBezTo>
                    <a:pt x="4747" y="3357"/>
                    <a:pt x="4775" y="3346"/>
                    <a:pt x="4795" y="3318"/>
                  </a:cubicBezTo>
                  <a:cubicBezTo>
                    <a:pt x="4829" y="3273"/>
                    <a:pt x="4817" y="3210"/>
                    <a:pt x="4803" y="3158"/>
                  </a:cubicBezTo>
                  <a:cubicBezTo>
                    <a:pt x="4754" y="2952"/>
                    <a:pt x="4702" y="2747"/>
                    <a:pt x="4650" y="2542"/>
                  </a:cubicBezTo>
                  <a:lnTo>
                    <a:pt x="4650" y="2542"/>
                  </a:lnTo>
                  <a:cubicBezTo>
                    <a:pt x="4941" y="3009"/>
                    <a:pt x="5243" y="3483"/>
                    <a:pt x="5673" y="3826"/>
                  </a:cubicBezTo>
                  <a:cubicBezTo>
                    <a:pt x="5975" y="4067"/>
                    <a:pt x="6711" y="4402"/>
                    <a:pt x="7054" y="4402"/>
                  </a:cubicBezTo>
                  <a:cubicBezTo>
                    <a:pt x="7200" y="4402"/>
                    <a:pt x="7274" y="4342"/>
                    <a:pt x="7215" y="4188"/>
                  </a:cubicBezTo>
                  <a:cubicBezTo>
                    <a:pt x="7163" y="4062"/>
                    <a:pt x="7604" y="61"/>
                    <a:pt x="3802" y="1"/>
                  </a:cubicBezTo>
                  <a:cubicBezTo>
                    <a:pt x="3772" y="1"/>
                    <a:pt x="3742" y="1"/>
                    <a:pt x="37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4"/>
            <p:cNvSpPr/>
            <p:nvPr/>
          </p:nvSpPr>
          <p:spPr>
            <a:xfrm>
              <a:off x="4744945" y="2110782"/>
              <a:ext cx="88769" cy="104472"/>
            </a:xfrm>
            <a:custGeom>
              <a:rect b="b" l="l" r="r" t="t"/>
              <a:pathLst>
                <a:path extrusionOk="0" h="6806" w="5783">
                  <a:moveTo>
                    <a:pt x="3073" y="1"/>
                  </a:moveTo>
                  <a:cubicBezTo>
                    <a:pt x="2267" y="1"/>
                    <a:pt x="1495" y="648"/>
                    <a:pt x="1065" y="1947"/>
                  </a:cubicBezTo>
                  <a:cubicBezTo>
                    <a:pt x="381" y="4020"/>
                    <a:pt x="0" y="6806"/>
                    <a:pt x="0" y="6806"/>
                  </a:cubicBezTo>
                  <a:lnTo>
                    <a:pt x="4639" y="6657"/>
                  </a:lnTo>
                  <a:cubicBezTo>
                    <a:pt x="4639" y="6657"/>
                    <a:pt x="5782" y="2432"/>
                    <a:pt x="4793" y="1061"/>
                  </a:cubicBezTo>
                  <a:cubicBezTo>
                    <a:pt x="4285" y="355"/>
                    <a:pt x="3670" y="1"/>
                    <a:pt x="30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