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16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Human vs Machines: Is AI Really Taking Over?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Exploring the Economic, Social, and Emotional Impact of Artificial Intelligence</a:t>
            </a:r>
          </a:p>
          <a:p>
            <a:endParaRPr/>
          </a:p>
          <a:p>
            <a:r>
              <a:t>Presented by: [Your Name]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Hypotheses We're Exploring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pPr>
              <a:defRPr sz="1600"/>
            </a:pPr>
            <a:r>
              <a:t>🔧 H1: High automation-risk jobs are already facing rising unemployment or stagnation.</a:t>
            </a:r>
          </a:p>
          <a:p>
            <a:pPr>
              <a:defRPr sz="1600"/>
            </a:pPr>
            <a:r>
              <a:t>💼 H2: Industries rapidly adopting AI (e.g., finance, tech) show productivity gains—but slower workforce growth.</a:t>
            </a:r>
          </a:p>
          <a:p>
            <a:pPr>
              <a:defRPr sz="1600"/>
            </a:pPr>
            <a:r>
              <a:t>🧠 H3: Public sentiment about AI is becoming increasingly negative over time.</a:t>
            </a:r>
          </a:p>
          <a:p>
            <a:pPr>
              <a:defRPr sz="1600"/>
            </a:pPr>
            <a:r>
              <a:t>🎨 H4: Creative professions are more resistant to full automation than technical ones.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400"/>
            </a:pPr>
            <a:r>
              <a:t>📌 **Topic Chosen:**</a:t>
            </a:r>
            <a:br/>
            <a:r>
              <a:t>Human vs Machines: Is AI Really Taking Over?</a:t>
            </a:r>
            <a:br/>
            <a:br/>
            <a:r>
              <a:t>This topic was chosen due to the growing concern and curiosity around AI's impact on employment, creativity, and societal sentiment.</a:t>
            </a:r>
          </a:p>
          <a:p>
            <a:pPr>
              <a:defRPr sz="1400"/>
            </a:pPr>
            <a:r>
              <a:t>📊 **Original Dataset &amp; Hypotheses:**</a:t>
            </a:r>
            <a:br/>
            <a:r>
              <a:t>Includes employment stats, industry productivity reports, public sentiment data (e.g., social media or surveys), and job automation risk scores.</a:t>
            </a:r>
            <a:br/>
            <a:br/>
            <a:r>
              <a:t>Hypotheses examine automation risk, AI adoption, sentiment trends, and resistance in creative fields.</a:t>
            </a:r>
          </a:p>
          <a:p>
            <a:pPr>
              <a:defRPr sz="1400"/>
            </a:pPr>
            <a:r>
              <a:t>🧹 **Data Cleaning &amp; Analysis Process:**</a:t>
            </a:r>
            <a:br/>
            <a:r>
              <a:t>Data was cleaned using Python (pandas) to handle missing values, standardize formats, and merge across sources.</a:t>
            </a:r>
            <a:br/>
            <a:br/>
            <a:r>
              <a:t>Unique methods included sentiment analysis on text data and industry classification normalization.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242</Words>
  <Application>Microsoft Macintosh PowerPoint</Application>
  <PresentationFormat>On-screen Show (4:3)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Human vs Machines: Is AI Really Taking Over?</vt:lpstr>
      <vt:lpstr>Hypotheses We're Exploring</vt:lpstr>
      <vt:lpstr>Project Overview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Amoako, Theophilus</cp:lastModifiedBy>
  <cp:revision>1</cp:revision>
  <dcterms:created xsi:type="dcterms:W3CDTF">2013-01-27T09:14:16Z</dcterms:created>
  <dcterms:modified xsi:type="dcterms:W3CDTF">2025-04-21T14:41:53Z</dcterms:modified>
  <cp:category/>
</cp:coreProperties>
</file>