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5EF3-CDC2-4EB5-B741-0E11C12BE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B2296-4C53-40B2-85AE-8C7C92D45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0C39E-C8C2-43A5-B6C4-6419915F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07/07/2022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E74D-07FC-4D9A-AA8E-3A706A8A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D4C6-9790-4D91-B48B-E51EBF2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02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2C48-D485-4139-8F27-2189056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C2005-63E1-404D-A23A-F2E045FB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374D-2471-4273-AC75-5F4C8553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07/07/2022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89CD6-8C93-4F66-B501-AC65B7A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1F83-7CB2-43AF-9F4C-27FA8CA6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275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E2A01-9BC7-42DF-8090-9FDB887AD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A180C-CB44-4B1D-9223-B026324C3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F6C1-0C99-4240-83CC-C76426CB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07/07/2022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1D8B8-6CB0-4A28-AE3C-0D4A78C6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B59C-741C-494D-8615-8AB20B16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245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FDFA-B8A4-401F-A57A-FDF49164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B444-66C9-4C08-A647-1D0CACBE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E422-CD39-4522-A103-8227B03C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07/07/2022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9D5B3-A824-4448-9BAD-A926EE75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72179-D093-4997-99BA-BBA905F2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542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3CA2-5C4F-410D-8D2C-14FC2C9E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98E9-F821-48FD-9E29-DA188030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A41CF-409B-49A9-9356-3EAE44C5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07/07/2022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749E-BF0C-429E-A62E-5B978864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CE082-F12F-4BDE-BAD4-11AB2278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325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FF52-B6C4-42A7-93E4-E2D882A8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5F6D-5E00-475B-8FF5-AC1523ACD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4975F-41FA-4B51-A8C5-17A56522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5EAA4-D039-468B-A611-0A6E2548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07/07/2022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FFCEA-DDF9-4840-8411-B227604E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F1DDC-A5C5-4BC6-B448-0A5CE9CE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656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6A46-718F-4791-B0C1-49E4CDA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6F5D8-D433-4CF0-B32B-2F74F442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621D1-4F61-41DB-B066-AA1CF4D80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1C44A-0045-4ACA-AF40-F4B2A7870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FD674-2A07-4BFB-9407-D418FFCD5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21A57-5BC6-4130-B68A-5D51D418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07/07/2022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63633-5C5F-4788-94C7-1B77A571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B6602-D8B0-499C-8075-1A52F476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538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FD91-16CB-4AAE-8791-21AC3D88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24505-F9AC-4D78-94F1-92EFBE67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07/07/2022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60662-2749-4741-8E4C-8C93FEF9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9B982-2856-4232-9F6A-46377190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545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B1E8F-03CE-4438-ACC6-7184CD37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07/07/2022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F7D12-A66D-42EF-9BAB-BAAE917F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BE9A-EE40-4F6E-BE75-DF3D1DCD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27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F401-65AE-4235-929D-D3AA31B9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C6B8-A9D1-4434-B45C-F2A4D55A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09085-B644-4E31-92E0-ECFDFA02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9D46B-5ED5-4B94-9FE3-4076EBB9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07/07/2022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E608D-F3BE-4273-ABDC-21485984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FACE4-3A5A-430A-BF39-8A3AD7F7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534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78D4-C8ED-4D32-AEF5-83BC4089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E23AC-E952-4D66-AC5F-0FE4DBCCD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0E48E-A548-4E17-9185-BC5E323C2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CF6D8-C26F-4146-81D9-C9577660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07/07/2022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E80CF-6291-44B7-9DE4-77013656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FB436-67B0-45ED-8CEF-2BF1BBDD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5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3A08F-04E7-425C-871D-3CF8F5B6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D64F6-E748-41F1-87A3-D794AAB4B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3A4E-3039-4466-B777-3643C5C1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85326-A8E9-410C-A432-3B7A164B70B9}" type="datetimeFigureOut">
              <a:rPr lang="LID4096" smtClean="0"/>
              <a:t>07/07/2022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2D6B-C647-4A6C-9009-9419242C7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F02D-7819-47BB-8DFE-0AE822126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925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2F98-2A39-45F8-9272-DFE544DAA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Meeting 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D76B8-CC8F-46E9-A751-AB43B5F16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07/07/2022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0369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last 2 weeks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6B8C-83D9-4F2F-A28E-AA9CFB7A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Worked on the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Annotation session with friends (current progress 86/121 annotated), another session this weekend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Worked on the thesis document</a:t>
            </a:r>
          </a:p>
        </p:txBody>
      </p:sp>
    </p:spTree>
    <p:extLst>
      <p:ext uri="{BB962C8B-B14F-4D97-AF65-F5344CB8AC3E}">
        <p14:creationId xmlns:p14="http://schemas.microsoft.com/office/powerpoint/2010/main" val="35615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6B8C-83D9-4F2F-A28E-AA9CFB7A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Continue working on the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Ask to continue the thesis next semester</a:t>
            </a:r>
          </a:p>
        </p:txBody>
      </p:sp>
    </p:spTree>
    <p:extLst>
      <p:ext uri="{BB962C8B-B14F-4D97-AF65-F5344CB8AC3E}">
        <p14:creationId xmlns:p14="http://schemas.microsoft.com/office/powerpoint/2010/main" val="401566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Thesis Meeting </vt:lpstr>
      <vt:lpstr>What I did last 2 weeks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Meeting </dc:title>
  <dc:creator>iliya@site.nu</dc:creator>
  <cp:lastModifiedBy>iliya@site.nu</cp:lastModifiedBy>
  <cp:revision>9</cp:revision>
  <dcterms:created xsi:type="dcterms:W3CDTF">2022-05-09T13:36:36Z</dcterms:created>
  <dcterms:modified xsi:type="dcterms:W3CDTF">2022-07-07T07:54:10Z</dcterms:modified>
</cp:coreProperties>
</file>