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06/08/2022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08/06/2022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last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working on the algorithm for the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Text updates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working on the algorithm for the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on writing the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Finish the script for processing the annotations work - together with the 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Get more annotators</a:t>
            </a:r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Thesis Meeting </vt:lpstr>
      <vt:lpstr>What I did last week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 Georgiev</cp:lastModifiedBy>
  <cp:revision>6</cp:revision>
  <dcterms:created xsi:type="dcterms:W3CDTF">2022-05-09T13:36:36Z</dcterms:created>
  <dcterms:modified xsi:type="dcterms:W3CDTF">2022-06-08T07:20:17Z</dcterms:modified>
</cp:coreProperties>
</file>