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5EF3-CDC2-4EB5-B741-0E11C12BE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B2296-4C53-40B2-85AE-8C7C92D4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C39E-C8C2-43A5-B6C4-6419915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E74D-07FC-4D9A-AA8E-3A706A8A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D4C6-9790-4D91-B48B-E51EBF2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2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2C48-D485-4139-8F27-2189056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2005-63E1-404D-A23A-F2E045FB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374D-2471-4273-AC75-5F4C8553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9CD6-8C93-4F66-B501-AC65B7A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1F83-7CB2-43AF-9F4C-27FA8CA6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275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E2A01-9BC7-42DF-8090-9FDB887A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A180C-CB44-4B1D-9223-B026324C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F6C1-0C99-4240-83CC-C76426C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D8B8-6CB0-4A28-AE3C-0D4A78C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B59C-741C-494D-8615-8AB20B1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4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FDFA-B8A4-401F-A57A-FDF49164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444-66C9-4C08-A647-1D0CACBE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E422-CD39-4522-A103-8227B03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D5B3-A824-4448-9BAD-A926EE75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2179-D093-4997-99BA-BBA905F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54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3CA2-5C4F-410D-8D2C-14FC2C9E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98E9-F821-48FD-9E29-DA18803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41CF-409B-49A9-9356-3EAE44C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49E-BF0C-429E-A62E-5B978864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E082-F12F-4BDE-BAD4-11AB2278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32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F52-B6C4-42A7-93E4-E2D882A8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5F6D-5E00-475B-8FF5-AC1523AC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4975F-41FA-4B51-A8C5-17A56522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AA4-D039-468B-A611-0A6E254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FFCEA-DDF9-4840-8411-B227604E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1DDC-A5C5-4BC6-B448-0A5CE9C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65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6A46-718F-4791-B0C1-49E4CDA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F5D8-D433-4CF0-B32B-2F74F442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21D1-4F61-41DB-B066-AA1CF4D8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1C44A-0045-4ACA-AF40-F4B2A7870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FD674-2A07-4BFB-9407-D418FFCD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1A57-5BC6-4130-B68A-5D51D418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3633-5C5F-4788-94C7-1B77A571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B6602-D8B0-499C-8075-1A52F476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53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D91-16CB-4AAE-8791-21AC3D88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24505-F9AC-4D78-94F1-92EFBE6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60662-2749-4741-8E4C-8C93FEF9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9B982-2856-4232-9F6A-46377190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4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B1E8F-03CE-4438-ACC6-7184CD3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F7D12-A66D-42EF-9BAB-BAAE917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BE9A-EE40-4F6E-BE75-DF3D1DCD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27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F401-65AE-4235-929D-D3AA31B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C6B8-A9D1-4434-B45C-F2A4D55A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9085-B644-4E31-92E0-ECFDFA02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D46B-5ED5-4B94-9FE3-4076EBB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608D-F3BE-4273-ABDC-2148598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ACE4-3A5A-430A-BF39-8A3AD7F7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3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78D4-C8ED-4D32-AEF5-83BC4089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23AC-E952-4D66-AC5F-0FE4DBCC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E48E-A548-4E17-9185-BC5E323C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F6D8-C26F-4146-81D9-C9577660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80CF-6291-44B7-9DE4-7701365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B436-67B0-45ED-8CEF-2BF1BBD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5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3A08F-04E7-425C-871D-3CF8F5B6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D64F6-E748-41F1-87A3-D794AAB4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3A4E-3039-4466-B777-3643C5C1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5326-A8E9-410C-A432-3B7A164B70B9}" type="datetimeFigureOut">
              <a:rPr lang="LID4096" smtClean="0"/>
              <a:t>05/16/2022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2D6B-C647-4A6C-9009-9419242C7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02D-7819-47BB-8DFE-0AE82212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92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F98-2A39-45F8-9272-DFE544DAA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76B8-CC8F-46E9-A751-AB43B5F1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16/05/2022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3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last week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Share annotation system with more people - Done, current status 73/242 annotations are done (121 docs)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Continue working on the algorithm for in expansion - In progress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Focus on writing the methodology - In progress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Get started processing the annotations - In progress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Check the text extractor - done, seems like we are not stripping anything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Update system to have the None of the above - Done</a:t>
            </a:r>
          </a:p>
        </p:txBody>
      </p:sp>
    </p:spTree>
    <p:extLst>
      <p:ext uri="{BB962C8B-B14F-4D97-AF65-F5344CB8AC3E}">
        <p14:creationId xmlns:p14="http://schemas.microsoft.com/office/powerpoint/2010/main" val="3561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1/2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39"/>
            <a:ext cx="10515600" cy="475922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Continue working on the algorithm for the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Continue on writing the 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Prepare the Analysis and Results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Finish the script for processing the annotations work - together with the 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Get more annotators</a:t>
            </a:r>
          </a:p>
        </p:txBody>
      </p:sp>
    </p:spTree>
    <p:extLst>
      <p:ext uri="{BB962C8B-B14F-4D97-AF65-F5344CB8AC3E}">
        <p14:creationId xmlns:p14="http://schemas.microsoft.com/office/powerpoint/2010/main" val="401566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3856-8E9D-4836-B56C-1B4850D1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025D17-1DE1-44F3-AE41-A47689BE3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97819"/>
              </p:ext>
            </p:extLst>
          </p:nvPr>
        </p:nvGraphicFramePr>
        <p:xfrm>
          <a:off x="838199" y="1825625"/>
          <a:ext cx="1026522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737">
                  <a:extLst>
                    <a:ext uri="{9D8B030D-6E8A-4147-A177-3AD203B41FA5}">
                      <a16:colId xmlns:a16="http://schemas.microsoft.com/office/drawing/2014/main" val="2907184644"/>
                    </a:ext>
                  </a:extLst>
                </a:gridCol>
                <a:gridCol w="6997492">
                  <a:extLst>
                    <a:ext uri="{9D8B030D-6E8A-4147-A177-3AD203B41FA5}">
                      <a16:colId xmlns:a16="http://schemas.microsoft.com/office/drawing/2014/main" val="98713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9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  <a:r>
                        <a:rPr lang="en-US" baseline="30000"/>
                        <a:t>nd</a:t>
                      </a:r>
                      <a:r>
                        <a:rPr lang="en-US"/>
                        <a:t> May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Extension of In expansion algorithm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May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Annotation finalization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4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May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Dataset from annotated data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June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the system with the created data set, feedback from the results &amp; Methodology section finalized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 results, plus improvements to algorithm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4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 section and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01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June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Conclusion and Abstract finalized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8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Finalizing thesis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6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9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35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Thesis Meeting </vt:lpstr>
      <vt:lpstr>What I did last week</vt:lpstr>
      <vt:lpstr>Questions? 1/2</vt:lpstr>
      <vt:lpstr>This week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</dc:title>
  <dc:creator>iliya@site.nu</dc:creator>
  <cp:lastModifiedBy>Iliya Georgiev</cp:lastModifiedBy>
  <cp:revision>4</cp:revision>
  <dcterms:created xsi:type="dcterms:W3CDTF">2022-05-09T13:36:36Z</dcterms:created>
  <dcterms:modified xsi:type="dcterms:W3CDTF">2022-05-16T08:27:02Z</dcterms:modified>
</cp:coreProperties>
</file>