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331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5EF3-CDC2-4EB5-B741-0E11C12BE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B2296-4C53-40B2-85AE-8C7C92D45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0C39E-C8C2-43A5-B6C4-6419915F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12/02/2022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9E74D-07FC-4D9A-AA8E-3A706A8A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2D4C6-9790-4D91-B48B-E51EBF2F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025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2C48-D485-4139-8F27-2189056F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C2005-63E1-404D-A23A-F2E045FB1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374D-2471-4273-AC75-5F4C8553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12/02/2022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89CD6-8C93-4F66-B501-AC65B7AF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E1F83-7CB2-43AF-9F4C-27FA8CA6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275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E2A01-9BC7-42DF-8090-9FDB887AD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A180C-CB44-4B1D-9223-B026324C3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5F6C1-0C99-4240-83CC-C76426CB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12/02/2022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1D8B8-6CB0-4A28-AE3C-0D4A78C6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AB59C-741C-494D-8615-8AB20B16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245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FDFA-B8A4-401F-A57A-FDF49164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B444-66C9-4C08-A647-1D0CACBE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0E422-CD39-4522-A103-8227B03C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12/02/2022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9D5B3-A824-4448-9BAD-A926EE75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72179-D093-4997-99BA-BBA905F2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542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3CA2-5C4F-410D-8D2C-14FC2C9E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98E9-F821-48FD-9E29-DA188030D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A41CF-409B-49A9-9356-3EAE44C5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12/02/2022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F749E-BF0C-429E-A62E-5B978864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CE082-F12F-4BDE-BAD4-11AB2278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325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FF52-B6C4-42A7-93E4-E2D882A8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B5F6D-5E00-475B-8FF5-AC1523ACD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4975F-41FA-4B51-A8C5-17A565224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5EAA4-D039-468B-A611-0A6E2548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12/02/2022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FFCEA-DDF9-4840-8411-B227604E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F1DDC-A5C5-4BC6-B448-0A5CE9CE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656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6A46-718F-4791-B0C1-49E4CDA3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6F5D8-D433-4CF0-B32B-2F74F442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621D1-4F61-41DB-B066-AA1CF4D80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1C44A-0045-4ACA-AF40-F4B2A7870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FD674-2A07-4BFB-9407-D418FFCD5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21A57-5BC6-4130-B68A-5D51D418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12/02/2022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63633-5C5F-4788-94C7-1B77A571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B6602-D8B0-499C-8075-1A52F476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538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FD91-16CB-4AAE-8791-21AC3D88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24505-F9AC-4D78-94F1-92EFBE67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12/02/2022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60662-2749-4741-8E4C-8C93FEF9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9B982-2856-4232-9F6A-46377190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545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8B1E8F-03CE-4438-ACC6-7184CD37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12/02/2022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F7D12-A66D-42EF-9BAB-BAAE917F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BE9A-EE40-4F6E-BE75-DF3D1DCD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277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F401-65AE-4235-929D-D3AA31B9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C6B8-A9D1-4434-B45C-F2A4D55A0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09085-B644-4E31-92E0-ECFDFA02A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9D46B-5ED5-4B94-9FE3-4076EBB9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12/02/2022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E608D-F3BE-4273-ABDC-21485984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FACE4-3A5A-430A-BF39-8A3AD7F7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534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78D4-C8ED-4D32-AEF5-83BC4089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E23AC-E952-4D66-AC5F-0FE4DBCCD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0E48E-A548-4E17-9185-BC5E323C2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CF6D8-C26F-4146-81D9-C9577660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26-A8E9-410C-A432-3B7A164B70B9}" type="datetimeFigureOut">
              <a:rPr lang="LID4096" smtClean="0"/>
              <a:t>12/02/2022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E80CF-6291-44B7-9DE4-77013656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FB436-67B0-45ED-8CEF-2BF1BBDD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50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3A08F-04E7-425C-871D-3CF8F5B6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D64F6-E748-41F1-87A3-D794AAB4B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E3A4E-3039-4466-B777-3643C5C1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85326-A8E9-410C-A432-3B7A164B70B9}" type="datetimeFigureOut">
              <a:rPr lang="LID4096" smtClean="0"/>
              <a:t>12/02/2022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92D6B-C647-4A6C-9009-9419242C7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F02D-7819-47BB-8DFE-0AE822126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84E7-2292-4C07-AA90-91C8E6CD6C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925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2F98-2A39-45F8-9272-DFE544DAA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Meeting 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D76B8-CC8F-46E9-A751-AB43B5F16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02/12/2022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0369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B1778-638D-4560-BC55-24387657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 - SDU AAAI AI - Dataset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5DA9E4-49FA-EFEB-B5CD-72D8D9AE4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87946"/>
              </p:ext>
            </p:extLst>
          </p:nvPr>
        </p:nvGraphicFramePr>
        <p:xfrm>
          <a:off x="320040" y="3174163"/>
          <a:ext cx="11496833" cy="250439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91933">
                  <a:extLst>
                    <a:ext uri="{9D8B030D-6E8A-4147-A177-3AD203B41FA5}">
                      <a16:colId xmlns:a16="http://schemas.microsoft.com/office/drawing/2014/main" val="480096625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894108385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238176580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2991558419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3089926502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1409649886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3707824317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457743307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2144423435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1421252977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1628342376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542914093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2711776066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681513295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811728177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347593733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3930553250"/>
                    </a:ext>
                  </a:extLst>
                </a:gridCol>
                <a:gridCol w="629700">
                  <a:extLst>
                    <a:ext uri="{9D8B030D-6E8A-4147-A177-3AD203B41FA5}">
                      <a16:colId xmlns:a16="http://schemas.microsoft.com/office/drawing/2014/main" val="2015647828"/>
                    </a:ext>
                  </a:extLst>
                </a:gridCol>
              </a:tblGrid>
              <a:tr h="345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Algorithm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F1-Measure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F1-Measure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F1-Measure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F1-Measure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F1-Measure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per model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per article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526994"/>
                  </a:ext>
                </a:extLst>
              </a:tr>
              <a:tr h="345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Schwartz-Hearst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0.960206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0.823641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0.886696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0.966999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0.79646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0.873484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0.928519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0.79646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0.857435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0.947988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0.826347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0.882998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0.910697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0.793841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0.848263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0.000026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0.000104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extLst>
                  <a:ext uri="{0D108BD9-81ED-4DB2-BD59-A6C34878D82A}">
                    <a16:rowId xmlns:a16="http://schemas.microsoft.com/office/drawing/2014/main" val="140868461"/>
                  </a:ext>
                </a:extLst>
              </a:tr>
              <a:tr h="194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MADDOG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0.986341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0.867257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0.922973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0.982507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0.852086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0.912661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0.969087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0.852086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0.906828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0.984329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0.859709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0.917808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0.963761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0.841745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0.89863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0.1605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0.007975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extLst>
                  <a:ext uri="{0D108BD9-81ED-4DB2-BD59-A6C34878D82A}">
                    <a16:rowId xmlns:a16="http://schemas.microsoft.com/office/drawing/2014/main" val="1274870757"/>
                  </a:ext>
                </a:extLst>
              </a:tr>
              <a:tr h="194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Iliya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0.920052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0.887484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0.903475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0.982194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0.87168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0.923644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0.90367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0.871681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0.887387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0.912343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0.872541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0.891998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0.889982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0.851155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0.870136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0.00002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0.001277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extLst>
                  <a:ext uri="{0D108BD9-81ED-4DB2-BD59-A6C34878D82A}">
                    <a16:rowId xmlns:a16="http://schemas.microsoft.com/office/drawing/2014/main" val="351545924"/>
                  </a:ext>
                </a:extLst>
              </a:tr>
              <a:tr h="194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Iliya (v1.1)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0.919283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0.90708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0.91314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0.9777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0.886852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0.930063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0.898783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0.886852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0.892778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0.906331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0.893926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0.900086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0.882047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0.869974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0.875969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0.00003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0.000543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extLst>
                  <a:ext uri="{0D108BD9-81ED-4DB2-BD59-A6C34878D82A}">
                    <a16:rowId xmlns:a16="http://schemas.microsoft.com/office/drawing/2014/main" val="239428307"/>
                  </a:ext>
                </a:extLst>
              </a:tr>
              <a:tr h="194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SH + Iliya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0.925204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0.930468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0.927829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0.963315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0.896334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0.928618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0.891263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0.896334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0.893791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0.912236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0.924722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0.918437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0.869198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0.881095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0.875106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0.000019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0.001446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extLst>
                  <a:ext uri="{0D108BD9-81ED-4DB2-BD59-A6C34878D82A}">
                    <a16:rowId xmlns:a16="http://schemas.microsoft.com/office/drawing/2014/main" val="2194115011"/>
                  </a:ext>
                </a:extLst>
              </a:tr>
              <a:tr h="345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MADDOG + Iliya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0.93746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0.928571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0.932995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0.978216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0.908344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0.941986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0.917039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0.908344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0.912671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0.930052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0.9213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0.925655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0.904145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0.895637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0.899871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0.00002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0.010577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extLst>
                  <a:ext uri="{0D108BD9-81ED-4DB2-BD59-A6C34878D82A}">
                    <a16:rowId xmlns:a16="http://schemas.microsoft.com/office/drawing/2014/main" val="2058417209"/>
                  </a:ext>
                </a:extLst>
              </a:tr>
              <a:tr h="4966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SH + MADDOG + Iliya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0.924422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0.935525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0.92994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0.965541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0.903287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0.933377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0.892567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0.903287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0.897895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0.91046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0.93071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0.920474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0.87113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0.890505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0.880711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0.000056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0.010443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extLst>
                  <a:ext uri="{0D108BD9-81ED-4DB2-BD59-A6C34878D82A}">
                    <a16:rowId xmlns:a16="http://schemas.microsoft.com/office/drawing/2014/main" val="2463875373"/>
                  </a:ext>
                </a:extLst>
              </a:tr>
              <a:tr h="194262">
                <a:tc>
                  <a:txBody>
                    <a:bodyPr/>
                    <a:lstStyle/>
                    <a:p>
                      <a:pPr algn="l" fontAlgn="b"/>
                      <a:r>
                        <a:rPr lang="en-NL" sz="1000" u="none" strike="noStrike" dirty="0">
                          <a:effectLst/>
                        </a:rPr>
                        <a:t> </a:t>
                      </a:r>
                      <a:endParaRPr lang="en-N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Acronyms in text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Expansions in text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Pairs in text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Dict Acronyms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Dict Pairs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Execution Times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5" marR="6765" marT="6765" marB="0" anchor="b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13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47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B1778-638D-4560-BC55-24387657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 – Wiki User - Dataset 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ED329E-2D81-165F-6108-F245E7FCB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861260"/>
              </p:ext>
            </p:extLst>
          </p:nvPr>
        </p:nvGraphicFramePr>
        <p:xfrm>
          <a:off x="320040" y="3173912"/>
          <a:ext cx="11496827" cy="250482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91757">
                  <a:extLst>
                    <a:ext uri="{9D8B030D-6E8A-4147-A177-3AD203B41FA5}">
                      <a16:colId xmlns:a16="http://schemas.microsoft.com/office/drawing/2014/main" val="125561995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3570207600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2697870795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3702292227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711321995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1363856651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2299652981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4159534616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551062937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4231502108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1691240295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2332973525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679528056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4225176908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1963200193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1267169898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485972538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3401275375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Algorithm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Precision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Recall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F1-Measure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Precision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Recall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F1-Measure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Precision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Recall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F1-Measure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Precision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Recall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F1-Measure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Precision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Recall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F1-Measure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per model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per article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extLst>
                  <a:ext uri="{0D108BD9-81ED-4DB2-BD59-A6C34878D82A}">
                    <a16:rowId xmlns:a16="http://schemas.microsoft.com/office/drawing/2014/main" val="410763797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Schwartz-Hearst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0.91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 dirty="0">
                          <a:effectLst/>
                        </a:rPr>
                        <a:t>0.705426</a:t>
                      </a:r>
                      <a:endParaRPr lang="en-NL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 dirty="0">
                          <a:effectLst/>
                        </a:rPr>
                        <a:t>0.79476</a:t>
                      </a:r>
                      <a:endParaRPr lang="en-NL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0.945055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0.666667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0.781818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0.86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0.666667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0.751092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0.904255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0.708333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0.794393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0.851064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0.666667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0.747664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0.000028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0.000465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extLst>
                  <a:ext uri="{0D108BD9-81ED-4DB2-BD59-A6C34878D82A}">
                    <a16:rowId xmlns:a16="http://schemas.microsoft.com/office/drawing/2014/main" val="1886421061"/>
                  </a:ext>
                </a:extLst>
              </a:tr>
              <a:tr h="194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MADDOG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0.927835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0.697674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0.79646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 dirty="0">
                          <a:effectLst/>
                        </a:rPr>
                        <a:t>0.955556</a:t>
                      </a:r>
                      <a:endParaRPr lang="en-NL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 dirty="0">
                          <a:effectLst/>
                        </a:rPr>
                        <a:t>0.666667</a:t>
                      </a:r>
                      <a:endParaRPr lang="en-NL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0.785388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0.886598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0.666667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0.761062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0.922222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0.691667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0.790476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0.877778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0.658333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0.752381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0.190727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0.086684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extLst>
                  <a:ext uri="{0D108BD9-81ED-4DB2-BD59-A6C34878D82A}">
                    <a16:rowId xmlns:a16="http://schemas.microsoft.com/office/drawing/2014/main" val="1155586719"/>
                  </a:ext>
                </a:extLst>
              </a:tr>
              <a:tr h="194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Iliya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0.865169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0.596899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0.706422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0.987013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 dirty="0">
                          <a:effectLst/>
                        </a:rPr>
                        <a:t>0.589147</a:t>
                      </a:r>
                      <a:endParaRPr lang="en-NL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0.737864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0.853933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0.589147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0.697248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0.86747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0.6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0.70936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0.84337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0.583333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0.689655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0.000028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0.021245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extLst>
                  <a:ext uri="{0D108BD9-81ED-4DB2-BD59-A6C34878D82A}">
                    <a16:rowId xmlns:a16="http://schemas.microsoft.com/office/drawing/2014/main" val="2469652541"/>
                  </a:ext>
                </a:extLst>
              </a:tr>
              <a:tr h="194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Iliya(v1.1)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0.801802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0.689922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0.741667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0.966292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0.666667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0.7889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 dirty="0">
                          <a:effectLst/>
                        </a:rPr>
                        <a:t>0.774775</a:t>
                      </a:r>
                      <a:endParaRPr lang="en-NL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0.666667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0.716667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0.769231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0.75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0.769231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0.666667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0.714286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0.000021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0.012437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extLst>
                  <a:ext uri="{0D108BD9-81ED-4DB2-BD59-A6C34878D82A}">
                    <a16:rowId xmlns:a16="http://schemas.microsoft.com/office/drawing/2014/main" val="3399697991"/>
                  </a:ext>
                </a:extLst>
              </a:tr>
              <a:tr h="194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SH + Iliya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0.87156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0.736434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0.798319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0.947368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0.697674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0.803571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0.825688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 dirty="0">
                          <a:effectLst/>
                        </a:rPr>
                        <a:t>0.697674</a:t>
                      </a:r>
                      <a:endParaRPr lang="en-NL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0.756303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0.864078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0.741667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0.798206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0.815534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0.753363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0.000106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0.019845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extLst>
                  <a:ext uri="{0D108BD9-81ED-4DB2-BD59-A6C34878D82A}">
                    <a16:rowId xmlns:a16="http://schemas.microsoft.com/office/drawing/2014/main" val="3124915178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MADDOG + Iliya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0.88785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0.736434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0.805085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0.957895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0.705426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0.8125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0.850467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0.705426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0.771186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 dirty="0">
                          <a:effectLst/>
                        </a:rPr>
                        <a:t>0.88</a:t>
                      </a:r>
                      <a:endParaRPr lang="en-NL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0.733333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0.84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0.763636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0.21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0.133443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extLst>
                  <a:ext uri="{0D108BD9-81ED-4DB2-BD59-A6C34878D82A}">
                    <a16:rowId xmlns:a16="http://schemas.microsoft.com/office/drawing/2014/main" val="3164709220"/>
                  </a:ext>
                </a:extLst>
              </a:tr>
              <a:tr h="4964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SH + MADDOG + Iliya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0.858407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0.751938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0.801653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0.938144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0.705426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0.80531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0.80531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0.705426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0.752066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0.849057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 dirty="0">
                          <a:effectLst/>
                        </a:rPr>
                        <a:t>0.75</a:t>
                      </a:r>
                      <a:endParaRPr lang="en-NL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 dirty="0">
                          <a:effectLst/>
                        </a:rPr>
                        <a:t>0.79646</a:t>
                      </a:r>
                      <a:endParaRPr lang="en-NL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 dirty="0">
                          <a:effectLst/>
                        </a:rPr>
                        <a:t>0.792453</a:t>
                      </a:r>
                      <a:endParaRPr lang="en-NL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 dirty="0">
                          <a:effectLst/>
                        </a:rPr>
                        <a:t>0.7</a:t>
                      </a:r>
                      <a:endParaRPr lang="en-NL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 dirty="0">
                          <a:effectLst/>
                        </a:rPr>
                        <a:t>0.743363</a:t>
                      </a:r>
                      <a:endParaRPr lang="en-NL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 dirty="0">
                          <a:effectLst/>
                        </a:rPr>
                        <a:t>0.000021</a:t>
                      </a:r>
                      <a:endParaRPr lang="en-NL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0.118265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extLst>
                  <a:ext uri="{0D108BD9-81ED-4DB2-BD59-A6C34878D82A}">
                    <a16:rowId xmlns:a16="http://schemas.microsoft.com/office/drawing/2014/main" val="2001425010"/>
                  </a:ext>
                </a:extLst>
              </a:tr>
              <a:tr h="194406">
                <a:tc>
                  <a:txBody>
                    <a:bodyPr/>
                    <a:lstStyle/>
                    <a:p>
                      <a:pPr algn="l" fontAlgn="b"/>
                      <a:r>
                        <a:rPr lang="en-NL" sz="1000" u="none" strike="noStrike">
                          <a:effectLst/>
                        </a:rPr>
                        <a:t> 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Acronyms in text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Expansions in text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Pairs in text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Dict Acronyms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Dict Pairs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Execution Times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66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24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B1778-638D-4560-BC55-24387657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Medstract - Dataset 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23B27F-3E5B-A988-3997-A37C33A94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987056"/>
              </p:ext>
            </p:extLst>
          </p:nvPr>
        </p:nvGraphicFramePr>
        <p:xfrm>
          <a:off x="320040" y="3353498"/>
          <a:ext cx="11496827" cy="2310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51">
                  <a:extLst>
                    <a:ext uri="{9D8B030D-6E8A-4147-A177-3AD203B41FA5}">
                      <a16:colId xmlns:a16="http://schemas.microsoft.com/office/drawing/2014/main" val="4258671520"/>
                    </a:ext>
                  </a:extLst>
                </a:gridCol>
                <a:gridCol w="546616">
                  <a:extLst>
                    <a:ext uri="{9D8B030D-6E8A-4147-A177-3AD203B41FA5}">
                      <a16:colId xmlns:a16="http://schemas.microsoft.com/office/drawing/2014/main" val="2048269846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19921088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2945339197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3870502896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3212532200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1615173190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1011027599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3461551007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1517301078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500648942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1897399185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1517065551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4213275312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3846304446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1701046284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128782658"/>
                    </a:ext>
                  </a:extLst>
                </a:gridCol>
                <a:gridCol w="629710">
                  <a:extLst>
                    <a:ext uri="{9D8B030D-6E8A-4147-A177-3AD203B41FA5}">
                      <a16:colId xmlns:a16="http://schemas.microsoft.com/office/drawing/2014/main" val="4284268258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Algorithm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Precision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Recall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F1-Measure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Precision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Recall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F1-Measure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Precision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Recall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F1-Measure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Precision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Recall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F1-Measure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Precision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Recall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F1-Measure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per model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per article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83557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Schwartz-Hearst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1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0.891304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0.942529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1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0.891304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0.942529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1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0.891304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0.942529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1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0.886364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0.939759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1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0.886364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0.939759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0.000027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0.000356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extLst>
                  <a:ext uri="{0D108BD9-81ED-4DB2-BD59-A6C34878D82A}">
                    <a16:rowId xmlns:a16="http://schemas.microsoft.com/office/drawing/2014/main" val="3417125037"/>
                  </a:ext>
                </a:extLst>
              </a:tr>
              <a:tr h="194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Iliya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1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0.318182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0.482759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0.642857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0.204545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0.310345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0.642857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0.204545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0.310345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1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0.333333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0.5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0.642857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0.214286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0.321429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0.000033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0.007173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extLst>
                  <a:ext uri="{0D108BD9-81ED-4DB2-BD59-A6C34878D82A}">
                    <a16:rowId xmlns:a16="http://schemas.microsoft.com/office/drawing/2014/main" val="2207849069"/>
                  </a:ext>
                </a:extLst>
              </a:tr>
              <a:tr h="194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Iliya(v1.1)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0.958333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0.5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0.657143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0.73913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0.369565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0.492754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0.708333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0.369565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0.485714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0.956522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0.5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0.656716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0.695652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0.363636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0.477612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0.000021</a:t>
                      </a:r>
                      <a:endParaRPr lang="en-NL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0.006975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extLst>
                  <a:ext uri="{0D108BD9-81ED-4DB2-BD59-A6C34878D82A}">
                    <a16:rowId xmlns:a16="http://schemas.microsoft.com/office/drawing/2014/main" val="769132813"/>
                  </a:ext>
                </a:extLst>
              </a:tr>
              <a:tr h="194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SH + Iliya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1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0.891304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0.942529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1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0.891304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0.942529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1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0.891304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0.942529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1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0.708333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0.93975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1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0.666667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0.939759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0.000025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0.006406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extLst>
                  <a:ext uri="{0D108BD9-81ED-4DB2-BD59-A6C34878D82A}">
                    <a16:rowId xmlns:a16="http://schemas.microsoft.com/office/drawing/2014/main" val="723944689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MADDOG + Iliya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1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0.630435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 dirty="0">
                          <a:effectLst/>
                        </a:rPr>
                        <a:t>0.773333</a:t>
                      </a:r>
                      <a:endParaRPr lang="en-NL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0.931034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0.586957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0.72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0.931034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0.586957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0.72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1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0.636364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0.777778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0.928571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0.590909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0.722222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0.000024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0.031848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extLst>
                  <a:ext uri="{0D108BD9-81ED-4DB2-BD59-A6C34878D82A}">
                    <a16:rowId xmlns:a16="http://schemas.microsoft.com/office/drawing/2014/main" val="782518912"/>
                  </a:ext>
                </a:extLst>
              </a:tr>
              <a:tr h="4964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SH + MADDOG + Iliya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1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0.913043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0.954545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1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0.913043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0.954545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1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0.913043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0.954545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1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0.909091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0.952381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1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0.909091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0.952381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0.000039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000" u="none" strike="noStrike">
                          <a:effectLst/>
                        </a:rPr>
                        <a:t>0.030736</a:t>
                      </a:r>
                      <a:endParaRPr lang="en-NL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extLst>
                  <a:ext uri="{0D108BD9-81ED-4DB2-BD59-A6C34878D82A}">
                    <a16:rowId xmlns:a16="http://schemas.microsoft.com/office/drawing/2014/main" val="2571107707"/>
                  </a:ext>
                </a:extLst>
              </a:tr>
              <a:tr h="194406">
                <a:tc>
                  <a:txBody>
                    <a:bodyPr/>
                    <a:lstStyle/>
                    <a:p>
                      <a:pPr algn="l" fontAlgn="b"/>
                      <a:r>
                        <a:rPr lang="en-NL" sz="1000" u="none" strike="noStrike">
                          <a:effectLst/>
                        </a:rPr>
                        <a:t> </a:t>
                      </a:r>
                      <a:endParaRPr lang="en-N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Acronyms in text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Expansions in text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Pairs in text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Dict Acronyms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Dict Pairs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Execution Times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4" marR="7124" marT="7124" marB="0" anchor="b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3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77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Office PowerPoint</Application>
  <PresentationFormat>Widescreen</PresentationFormat>
  <Paragraphs>440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Thesis Meeting </vt:lpstr>
      <vt:lpstr>Results - SDU AAAI AI - Dataset </vt:lpstr>
      <vt:lpstr>Results – Wiki User - Dataset </vt:lpstr>
      <vt:lpstr>Results – Medstract - Dataset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Meeting </dc:title>
  <dc:creator>iliya@site.nu</dc:creator>
  <cp:lastModifiedBy>Iliya Georgiev</cp:lastModifiedBy>
  <cp:revision>15</cp:revision>
  <dcterms:created xsi:type="dcterms:W3CDTF">2022-05-09T13:36:36Z</dcterms:created>
  <dcterms:modified xsi:type="dcterms:W3CDTF">2022-12-02T00:00:53Z</dcterms:modified>
</cp:coreProperties>
</file>