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EF3-CDC2-4EB5-B741-0E11C12B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B2296-4C53-40B2-85AE-8C7C92D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39E-C8C2-43A5-B6C4-6419915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E74D-07FC-4D9A-AA8E-3A706A8A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4C6-9790-4D91-B48B-E51EBF2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2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C48-D485-4139-8F27-2189056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2005-63E1-404D-A23A-F2E045FB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74D-2471-4273-AC75-5F4C855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CD6-8C93-4F66-B501-AC65B7A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1F83-7CB2-43AF-9F4C-27FA8CA6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275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2A01-9BC7-42DF-8090-9FDB887A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A180C-CB44-4B1D-9223-B026324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6C1-0C99-4240-83CC-C76426C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D8B8-6CB0-4A28-AE3C-0D4A78C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59C-741C-494D-8615-8AB20B1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4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FDFA-B8A4-401F-A57A-FDF4916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444-66C9-4C08-A647-1D0CACBE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422-CD39-4522-A103-8227B03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5B3-A824-4448-9BAD-A926EE7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2179-D093-4997-99BA-BBA905F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CA2-5C4F-410D-8D2C-14FC2C9E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98E9-F821-48FD-9E29-DA18803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41CF-409B-49A9-9356-3EAE44C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49E-BF0C-429E-A62E-5B97886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E082-F12F-4BDE-BAD4-11AB227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2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F52-B6C4-42A7-93E4-E2D882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5F6D-5E00-475B-8FF5-AC1523AC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975F-41FA-4B51-A8C5-17A5652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AA4-D039-468B-A611-0A6E25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FCEA-DDF9-4840-8411-B22760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1DDC-A5C5-4BC6-B448-0A5CE9C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A46-718F-4791-B0C1-49E4CDA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5D8-D433-4CF0-B32B-2F74F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21D1-4F61-41DB-B066-AA1CF4D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1C44A-0045-4ACA-AF40-F4B2A787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D674-2A07-4BFB-9407-D418FFCD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1A57-5BC6-4130-B68A-5D51D41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633-5C5F-4788-94C7-1B77A57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6602-D8B0-499C-8075-1A52F47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3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D91-16CB-4AAE-8791-21AC3D8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4505-F9AC-4D78-94F1-92EFBE6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0662-2749-4741-8E4C-8C93FEF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B982-2856-4232-9F6A-4637719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1E8F-03CE-4438-ACC6-7184CD3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F7D12-A66D-42EF-9BAB-BAAE917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BE9A-EE40-4F6E-BE75-DF3D1DC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01-65AE-4235-929D-D3AA31B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C6B8-A9D1-4434-B45C-F2A4D55A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085-B644-4E31-92E0-ECFDFA02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D46B-5ED5-4B94-9FE3-4076EB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608D-F3BE-4273-ABDC-2148598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ACE4-3A5A-430A-BF39-8A3AD7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8D4-C8ED-4D32-AEF5-83BC408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23AC-E952-4D66-AC5F-0FE4DBC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E48E-A548-4E17-9185-BC5E323C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F6D8-C26F-4146-81D9-C957766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80CF-6291-44B7-9DE4-770136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B436-67B0-45ED-8CEF-2BF1BB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5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A08F-04E7-425C-871D-3CF8F5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4F6-E748-41F1-87A3-D794AAB4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3A4E-3039-4466-B777-3643C5C1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326-A8E9-410C-A432-3B7A164B70B9}" type="datetimeFigureOut">
              <a:rPr lang="LID4096" smtClean="0"/>
              <a:t>05/27/2022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D6B-C647-4A6C-9009-9419242C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02D-7819-47BB-8DFE-0AE82212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2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F98-2A39-45F8-9272-DFE544DA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76B8-CC8F-46E9-A751-AB43B5F1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bg-BG" dirty="0"/>
              <a:t>7</a:t>
            </a:r>
            <a:r>
              <a:rPr lang="en-US" dirty="0"/>
              <a:t>/05/2022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doing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-apple-system"/>
              </a:rPr>
              <a:t>Proposing a new algorithm based on Schwartz-Hearst that will be able to extract Acronym-Expansion pairs that are defined without specific characters such as parentheses</a:t>
            </a:r>
          </a:p>
          <a:p>
            <a:r>
              <a:rPr lang="en-US" dirty="0">
                <a:latin typeface="-apple-system"/>
              </a:rPr>
              <a:t>Adapting the AcX system to support Cyrilic languages (Bulgarian)</a:t>
            </a:r>
          </a:p>
          <a:p>
            <a:r>
              <a:rPr lang="en-US" dirty="0">
                <a:latin typeface="-apple-system"/>
              </a:rPr>
              <a:t>Building an annotated dataset for Bulgarian Wikipedia articles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1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B6560526-B8B4-4964-8E5C-8AE4D7737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89" y="0"/>
            <a:ext cx="7146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algorithm: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E1B5C-87D1-445E-8C18-B5123CBD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312"/>
            <a:ext cx="10515600" cy="51989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Extract all acronyms from the text</a:t>
            </a:r>
            <a:br>
              <a:rPr lang="en-US" dirty="0"/>
            </a:br>
            <a:r>
              <a:rPr lang="en-US" dirty="0"/>
              <a:t>For each sentence:	</a:t>
            </a:r>
            <a:br>
              <a:rPr lang="en-US" dirty="0"/>
            </a:br>
            <a:r>
              <a:rPr lang="en-US" dirty="0"/>
              <a:t>	tokenize the sentence</a:t>
            </a:r>
            <a:br>
              <a:rPr lang="en-US" dirty="0"/>
            </a:br>
            <a:r>
              <a:rPr lang="en-US" dirty="0"/>
              <a:t>	build acronym index map, if acronym is present in the sentence get it index and map it to the acronym	</a:t>
            </a:r>
            <a:br>
              <a:rPr lang="en-US" dirty="0"/>
            </a:br>
            <a:r>
              <a:rPr lang="en-US" dirty="0"/>
              <a:t>	check for complex acronyms and merge them, if acronym contains empty spaces is considered for a complex acronym	</a:t>
            </a:r>
            <a:br>
              <a:rPr lang="en-US" dirty="0"/>
            </a:br>
            <a:r>
              <a:rPr lang="en-US" dirty="0"/>
              <a:t>	For each acronym from acronym index map:</a:t>
            </a:r>
            <a:br>
              <a:rPr lang="en-US" dirty="0"/>
            </a:br>
            <a:r>
              <a:rPr lang="en-US" dirty="0"/>
              <a:t>		Retrieve acronym capital letters	</a:t>
            </a:r>
            <a:br>
              <a:rPr lang="en-US" dirty="0"/>
            </a:br>
            <a:r>
              <a:rPr lang="en-US" dirty="0"/>
              <a:t>		Retrieve first and last capital letter (representing the first letters of the first and last words from the expansion)		 </a:t>
            </a:r>
            <a:br>
              <a:rPr lang="en-US" dirty="0"/>
            </a:br>
            <a:r>
              <a:rPr lang="en-US" dirty="0"/>
              <a:t>		Check if the expansion can be before and after the acronym</a:t>
            </a:r>
            <a:br>
              <a:rPr lang="en-US" dirty="0"/>
            </a:br>
            <a:r>
              <a:rPr lang="en-US" dirty="0"/>
              <a:t>		find the last word index		</a:t>
            </a:r>
            <a:br>
              <a:rPr lang="en-US" dirty="0"/>
            </a:br>
            <a:r>
              <a:rPr lang="en-US" dirty="0"/>
              <a:t>		find the first word index	</a:t>
            </a:r>
            <a:br>
              <a:rPr lang="en-US" dirty="0"/>
            </a:br>
            <a:r>
              <a:rPr lang="en-US" dirty="0"/>
              <a:t>		extract the possible candidates and send it for a check	</a:t>
            </a:r>
            <a:br>
              <a:rPr lang="en-US" dirty="0"/>
            </a:br>
            <a:r>
              <a:rPr lang="en-US" dirty="0"/>
              <a:t>			check if all the words of the expansion check match the capital letters from the expansion							if yes return expansion				</a:t>
            </a:r>
            <a:br>
              <a:rPr lang="en-US" dirty="0"/>
            </a:br>
            <a:r>
              <a:rPr lang="en-US" dirty="0"/>
              <a:t>				if no return None</a:t>
            </a:r>
            <a:br>
              <a:rPr lang="en-US" dirty="0"/>
            </a:br>
            <a:r>
              <a:rPr lang="en-US" dirty="0"/>
              <a:t>		Check if the expansion can be before</a:t>
            </a:r>
            <a:br>
              <a:rPr lang="en-US" dirty="0"/>
            </a:br>
            <a:r>
              <a:rPr lang="en-US" dirty="0"/>
              <a:t>			find the last word index		</a:t>
            </a:r>
            <a:br>
              <a:rPr lang="en-US" dirty="0"/>
            </a:br>
            <a:r>
              <a:rPr lang="en-US" dirty="0"/>
              <a:t>			extract the possible candidate and send it for a check	</a:t>
            </a:r>
            <a:br>
              <a:rPr lang="en-US" dirty="0"/>
            </a:br>
            <a:r>
              <a:rPr lang="en-US" dirty="0"/>
              <a:t>			check if all the words of the expansion check match the capital letters from the expansion	</a:t>
            </a:r>
            <a:br>
              <a:rPr lang="en-US" dirty="0"/>
            </a:br>
            <a:r>
              <a:rPr lang="en-US" dirty="0"/>
              <a:t>				if yes return expansion					</a:t>
            </a:r>
            <a:br>
              <a:rPr lang="en-US" dirty="0"/>
            </a:br>
            <a:r>
              <a:rPr lang="en-US" dirty="0"/>
              <a:t>				if no return None  </a:t>
            </a:r>
          </a:p>
          <a:p>
            <a:pPr marL="0" indent="0">
              <a:buNone/>
            </a:pPr>
            <a:r>
              <a:rPr lang="en-US" dirty="0"/>
              <a:t>		 Check if the expansion can be after</a:t>
            </a:r>
            <a:br>
              <a:rPr lang="en-US" dirty="0"/>
            </a:br>
            <a:r>
              <a:rPr lang="en-US" dirty="0"/>
              <a:t>			find the first word index		</a:t>
            </a:r>
            <a:br>
              <a:rPr lang="en-US" dirty="0"/>
            </a:br>
            <a:r>
              <a:rPr lang="en-US" dirty="0"/>
              <a:t>			extract the possible candidate and send it for a check	</a:t>
            </a:r>
            <a:br>
              <a:rPr lang="en-US" dirty="0"/>
            </a:br>
            <a:r>
              <a:rPr lang="en-US" dirty="0"/>
              <a:t>			check if all the words of the expansion check match the capital letters from the expansion						if yes return expansion	</a:t>
            </a:r>
            <a:br>
              <a:rPr lang="en-US" dirty="0"/>
            </a:br>
            <a:r>
              <a:rPr lang="en-US" dirty="0"/>
              <a:t>				if no return None          </a:t>
            </a:r>
            <a:br>
              <a:rPr lang="en-US" dirty="0"/>
            </a:br>
            <a:r>
              <a:rPr lang="en-US" dirty="0"/>
              <a:t>If non of the cases is present, then go to next acronym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156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Thesis Meeting </vt:lpstr>
      <vt:lpstr>What am I doing</vt:lpstr>
      <vt:lpstr>PowerPoint Presentation</vt:lpstr>
      <vt:lpstr>Pseudo code algorithm: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</dc:title>
  <dc:creator>iliya@site.nu</dc:creator>
  <cp:lastModifiedBy>Iliya Georgiev</cp:lastModifiedBy>
  <cp:revision>6</cp:revision>
  <dcterms:created xsi:type="dcterms:W3CDTF">2022-05-09T13:36:36Z</dcterms:created>
  <dcterms:modified xsi:type="dcterms:W3CDTF">2022-05-27T09:48:29Z</dcterms:modified>
</cp:coreProperties>
</file>