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Sentiment Analysis: MarketWatch.Com News</a:t>
            </a:r>
            <a:br>
              <a:rPr lang="en-US" dirty="0" smtClean="0"/>
            </a:br>
            <a:r>
              <a:rPr lang="en-US" dirty="0" smtClean="0"/>
              <a:t>of Fortune 500 Companies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Web Scraping Project </a:t>
            </a:r>
          </a:p>
          <a:p>
            <a:r>
              <a:rPr lang="en-US" sz="2400" i="1" dirty="0" smtClean="0"/>
              <a:t>by Igor Gitlevich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73497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Can Sentiment Analysis of Market News provide insights into price movement of Fortune 500 companies stocks?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5989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18501"/>
            <a:ext cx="9793480" cy="363651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Data.World Fortune500 dataset containing NYSE Ticker and Sector information</a:t>
            </a:r>
          </a:p>
          <a:p>
            <a:r>
              <a:rPr lang="en-US" sz="3200" dirty="0" smtClean="0"/>
              <a:t>MarketWatch.Com over 10,000 latest news summaries (Scrapy)</a:t>
            </a:r>
          </a:p>
          <a:p>
            <a:r>
              <a:rPr lang="en-US" sz="3200" dirty="0" smtClean="0"/>
              <a:t>Yahoo Finance daily stock prices quotes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1109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7255" y="3364953"/>
            <a:ext cx="2525727" cy="71617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308032" y="3452585"/>
            <a:ext cx="748813" cy="540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04" y="3527238"/>
            <a:ext cx="2553329" cy="5965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0004" y="2733448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Fortune500 CSV:  </a:t>
            </a:r>
          </a:p>
          <a:p>
            <a:pPr algn="ctr"/>
            <a:r>
              <a:rPr lang="en-US" dirty="0" smtClean="0"/>
              <a:t>[Ticker, Sector]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07503" y="2625050"/>
            <a:ext cx="5682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www.marketwatch.com/investing/stock/&lt;Ticker&gt;</a:t>
            </a:r>
          </a:p>
          <a:p>
            <a:pPr algn="ctr"/>
            <a:r>
              <a:rPr lang="en-US" dirty="0" smtClean="0"/>
              <a:t>[Date, Ticker, Sector, Average Polarity]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904" y="5432621"/>
            <a:ext cx="3764214" cy="75810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20147011">
            <a:off x="6332411" y="5071222"/>
            <a:ext cx="2335802" cy="540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983748">
            <a:off x="7273447" y="3583109"/>
            <a:ext cx="1354121" cy="540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4810749"/>
            <a:ext cx="763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[Date, Ticker, Close Price, Volume, PriceChange, VolumeChange] 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0470" y="3633619"/>
            <a:ext cx="3220349" cy="13722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035169" y="3157906"/>
            <a:ext cx="2542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Analysis with PyPlot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801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PyPlot Dashboard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478" y="2653048"/>
            <a:ext cx="109470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https://plot.ly/dashboard/isgitlevich:4</a:t>
            </a:r>
          </a:p>
        </p:txBody>
      </p:sp>
    </p:spTree>
    <p:extLst>
      <p:ext uri="{BB962C8B-B14F-4D97-AF65-F5344CB8AC3E}">
        <p14:creationId xmlns:p14="http://schemas.microsoft.com/office/powerpoint/2010/main" val="161893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Analysis of Polarity of the data related to the daily stock prices movement seems to be informative</a:t>
            </a:r>
          </a:p>
          <a:p>
            <a:r>
              <a:rPr lang="en-US" sz="2800" dirty="0" smtClean="0"/>
              <a:t>Volume changes are evident to be related to the polarity of the news feed</a:t>
            </a:r>
          </a:p>
          <a:p>
            <a:r>
              <a:rPr lang="en-US" sz="2800" dirty="0" smtClean="0"/>
              <a:t>Further statistical analysis can be performed to show quantitative evidence of significance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675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825284" y="2021982"/>
            <a:ext cx="1883831" cy="24200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5000" dirty="0" smtClean="0"/>
              <a:t>?</a:t>
            </a:r>
            <a:endParaRPr lang="en-US" sz="15000" dirty="0"/>
          </a:p>
        </p:txBody>
      </p:sp>
    </p:spTree>
    <p:extLst>
      <p:ext uri="{BB962C8B-B14F-4D97-AF65-F5344CB8AC3E}">
        <p14:creationId xmlns:p14="http://schemas.microsoft.com/office/powerpoint/2010/main" val="223036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850" y="2726748"/>
            <a:ext cx="5590801" cy="970450"/>
          </a:xfrm>
        </p:spPr>
        <p:txBody>
          <a:bodyPr/>
          <a:lstStyle/>
          <a:p>
            <a:r>
              <a:rPr lang="en-US" sz="6600" dirty="0" smtClean="0"/>
              <a:t>THANK YOU!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14141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233</TotalTime>
  <Words>145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   Sentiment Analysis: MarketWatch.Com News of Fortune 500 Companies </vt:lpstr>
      <vt:lpstr>Motivation</vt:lpstr>
      <vt:lpstr>Data Sources</vt:lpstr>
      <vt:lpstr>Data Flow</vt:lpstr>
      <vt:lpstr>PyPlot Dashboard</vt:lpstr>
      <vt:lpstr>Conclusions</vt:lpstr>
      <vt:lpstr>QUESTIONS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of Market Watch News</dc:title>
  <dc:creator>Oksana Khrystyn</dc:creator>
  <cp:lastModifiedBy>Oksana Khrystyn</cp:lastModifiedBy>
  <cp:revision>44</cp:revision>
  <dcterms:created xsi:type="dcterms:W3CDTF">2018-05-16T01:23:22Z</dcterms:created>
  <dcterms:modified xsi:type="dcterms:W3CDTF">2018-05-16T05:16:40Z</dcterms:modified>
</cp:coreProperties>
</file>