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22/01/19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22/01/19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22/01/19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22/01/19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5400" dirty="0"/>
              <a:t>Redes neuronales</a:t>
            </a:r>
            <a:endParaRPr lang="es-MX" sz="60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Python Avanzado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0F4FDB-959F-9841-B73F-F829167C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08454-C311-FE49-8C9B-70CA42CD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870305"/>
          </a:xfrm>
        </p:spPr>
        <p:txBody>
          <a:bodyPr>
            <a:normAutofit/>
          </a:bodyPr>
          <a:lstStyle/>
          <a:p>
            <a:pPr algn="ctr"/>
            <a:r>
              <a:rPr lang="es-MX" sz="1400" dirty="0"/>
              <a:t>¿Qué pasa si las entradas son cero?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289E6C-71D6-4D41-AA7A-19F5B970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4" y="2820128"/>
            <a:ext cx="7682631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7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BC8D22-926D-8E43-8784-06A73FC1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Modelo matemático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ABCD60-7C87-DB40-A412-5536E964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870305"/>
          </a:xfrm>
        </p:spPr>
        <p:txBody>
          <a:bodyPr>
            <a:normAutofit/>
          </a:bodyPr>
          <a:lstStyle/>
          <a:p>
            <a:pPr algn="ctr"/>
            <a:r>
              <a:rPr lang="es-MX" sz="1400" dirty="0"/>
              <a:t>Su modelo matemático 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85C40C-6B8B-D549-BA05-EFAFE29A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5" y="2820128"/>
            <a:ext cx="5192889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7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CF1A0-1DA6-DB48-A8EC-59CDF9EB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Función de activación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34FFC-DE11-2C42-9861-B26608E4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870305"/>
          </a:xfrm>
        </p:spPr>
        <p:txBody>
          <a:bodyPr>
            <a:normAutofit/>
          </a:bodyPr>
          <a:lstStyle/>
          <a:p>
            <a:pPr algn="ctr"/>
            <a:endParaRPr lang="es-MX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A242B7-6AAA-804B-805C-7AD62D68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23" y="2820128"/>
            <a:ext cx="5121754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B7CF0-2E70-DE46-B777-AE8C9A69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Sigmoide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D1371A18-C770-EF4E-A09C-30928B24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032097"/>
            <a:ext cx="8178799" cy="36804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044A3C-A58E-E649-B48C-CD33476A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5186245"/>
            <a:ext cx="2548891" cy="11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EE1607-513E-7447-BCE5-F470B295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Función </a:t>
            </a:r>
            <a:r>
              <a:rPr lang="es-MX" sz="2800">
                <a:solidFill>
                  <a:schemeClr val="bg1"/>
                </a:solidFill>
              </a:rPr>
              <a:t>de costo, </a:t>
            </a:r>
            <a:r>
              <a:rPr lang="es-MX" sz="2800" dirty="0">
                <a:solidFill>
                  <a:schemeClr val="bg1"/>
                </a:solidFill>
              </a:rPr>
              <a:t>gradiente </a:t>
            </a:r>
            <a:r>
              <a:rPr lang="es-MX" sz="2800">
                <a:solidFill>
                  <a:schemeClr val="bg1"/>
                </a:solidFill>
              </a:rPr>
              <a:t>de descenso y propagación hacia atrás.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451C79-F2DC-3340-9208-561454B0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03" y="5794254"/>
            <a:ext cx="4069080" cy="8239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D1FEAF-1CE7-3E47-9070-A453AE11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411730"/>
            <a:ext cx="4429207" cy="30161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53F170-7F0B-1E48-B790-88A286B4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657" y="2354580"/>
            <a:ext cx="4177253" cy="30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es-E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 neuronal biológica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EE560E-C416-BE45-92A8-E5E64563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267237"/>
            <a:ext cx="8178799" cy="32101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4BF7C8-594E-C142-A35D-D0D59858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 neuronal artificial.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Perceptr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ón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FDACFED8-C902-5A4F-8F6C-73C01D272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584166"/>
            <a:ext cx="8178799" cy="25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6FF838-482C-7F4E-B152-0036DBFE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Perceptrón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FEC17-1F2F-1C40-9CD8-CAC4EBCC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1"/>
            <a:ext cx="7000875" cy="368570"/>
          </a:xfrm>
        </p:spPr>
        <p:txBody>
          <a:bodyPr>
            <a:normAutofit/>
          </a:bodyPr>
          <a:lstStyle/>
          <a:p>
            <a:pPr algn="ctr"/>
            <a:r>
              <a:rPr lang="es-MX" sz="1400" dirty="0"/>
              <a:t>Las entradas son características.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F651C9-F461-EB41-B151-104BADC1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26" y="2820128"/>
            <a:ext cx="7527948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2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60EBE-8BF1-6C4B-B54D-04DB33C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Entradas y pesos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1DF6A7-102F-444D-B1E7-29D8467A2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410366"/>
            <a:ext cx="8178799" cy="29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B98DE-D158-1F41-A4E4-CEA42A57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Entradas y pesos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F6F33A54-1BDE-1A4B-942B-41B2A1D89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430813"/>
            <a:ext cx="8178799" cy="28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9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C31C3C-D535-3A4E-B6E1-EEC2697D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Entradas y pesos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0C6FA7-8929-BE46-B7E2-7138DD4C8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400143"/>
            <a:ext cx="8178799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2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78A889-6EEE-4644-AB3D-2EC273EB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activación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F6F405FE-82D1-5949-9F08-2402E78E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563718"/>
            <a:ext cx="8178799" cy="26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E53B0A-53D6-6040-A77F-5E908C94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Función de activación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C928A-28AD-6D41-8853-BEF3F2D1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90"/>
            <a:ext cx="7000875" cy="870305"/>
          </a:xfrm>
        </p:spPr>
        <p:txBody>
          <a:bodyPr>
            <a:normAutofit/>
          </a:bodyPr>
          <a:lstStyle/>
          <a:p>
            <a:pPr algn="ctr"/>
            <a:r>
              <a:rPr lang="es-MX" sz="1400" dirty="0"/>
              <a:t>Si la suma de las entradas es mayor a cero, devuelve 1. En caso contrario, devuelve 0.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7E3CEC-6950-8540-B631-41527ED8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40619"/>
            <a:ext cx="7886700" cy="2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7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Macintosh PowerPoint</Application>
  <PresentationFormat>Presentación en pantalla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Bauhaus 93</vt:lpstr>
      <vt:lpstr>Calibri</vt:lpstr>
      <vt:lpstr>Calibri Light</vt:lpstr>
      <vt:lpstr>Century Gothic</vt:lpstr>
      <vt:lpstr>Tema de Office</vt:lpstr>
      <vt:lpstr>Redes neuronales</vt:lpstr>
      <vt:lpstr>Red neuronal biológica</vt:lpstr>
      <vt:lpstr>Red neuronal artificial. Perceptrón</vt:lpstr>
      <vt:lpstr>Perceptrón</vt:lpstr>
      <vt:lpstr>Entradas y pesos</vt:lpstr>
      <vt:lpstr>Entradas y pesos</vt:lpstr>
      <vt:lpstr>Entradas y pesos</vt:lpstr>
      <vt:lpstr>Función de activación </vt:lpstr>
      <vt:lpstr>Función de activación</vt:lpstr>
      <vt:lpstr>Bias</vt:lpstr>
      <vt:lpstr>Modelo matemático</vt:lpstr>
      <vt:lpstr>Función de activación</vt:lpstr>
      <vt:lpstr>Función Sigmoide</vt:lpstr>
      <vt:lpstr>Función de costo, gradiente de descenso y propagación hacia atrás.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</dc:title>
  <dc:creator>RODRIGO VIVAS MALDONADO</dc:creator>
  <cp:lastModifiedBy>RODRIGO VIVAS MALDONADO</cp:lastModifiedBy>
  <cp:revision>1</cp:revision>
  <dcterms:created xsi:type="dcterms:W3CDTF">2019-01-22T12:20:11Z</dcterms:created>
  <dcterms:modified xsi:type="dcterms:W3CDTF">2019-01-22T12:27:22Z</dcterms:modified>
</cp:coreProperties>
</file>