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0" r:id="rId4"/>
    <p:sldId id="282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6000" dirty="0" smtClean="0"/>
              <a:t>Expresiones Regulares</a:t>
            </a:r>
            <a:endParaRPr lang="es-MX" sz="60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/>
              <a:t>Python Intermedio</a:t>
            </a:r>
            <a:endParaRPr lang="es-MX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Son patrones utilizados para encontrar una determinada combinación de caracteres dentro de una cadena de texto.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29" y="3664364"/>
            <a:ext cx="3907867" cy="25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s-ES" altLang="en-US" sz="2800" dirty="0" smtClean="0"/>
              <a:t>“Hay gente que, cuando se enfrenta a un problema, piensa: “Ya sé, usaré expresiones regulares”.</a:t>
            </a:r>
          </a:p>
          <a:p>
            <a:pPr algn="r"/>
            <a:r>
              <a:rPr lang="es-ES" altLang="en-US" sz="2800" dirty="0" smtClean="0"/>
              <a:t>Ahora tienen dos problemas.</a:t>
            </a:r>
          </a:p>
          <a:p>
            <a:pPr algn="r"/>
            <a:endParaRPr lang="es-ES" altLang="en-US" dirty="0"/>
          </a:p>
          <a:p>
            <a:pPr algn="r"/>
            <a:r>
              <a:rPr lang="es-ES" altLang="en-US" dirty="0" smtClean="0"/>
              <a:t>- </a:t>
            </a:r>
            <a:r>
              <a:rPr lang="es-ES" altLang="en-US" sz="2800" dirty="0" err="1" smtClean="0"/>
              <a:t>Jamie</a:t>
            </a:r>
            <a:r>
              <a:rPr lang="es-ES" altLang="en-US" sz="2800" dirty="0" smtClean="0"/>
              <a:t> </a:t>
            </a:r>
            <a:r>
              <a:rPr lang="es-ES" altLang="en-US" sz="2800" dirty="0" err="1" smtClean="0"/>
              <a:t>Zawinski</a:t>
            </a:r>
            <a:endParaRPr lang="es-E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Metacaracteres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metacaracteres</a:t>
            </a:r>
            <a:r>
              <a:rPr lang="es-MX" dirty="0"/>
              <a:t> son caracteres no alfabéticos que poseen un significado especial en las expresiones </a:t>
            </a:r>
            <a:r>
              <a:rPr lang="es-MX" dirty="0" smtClean="0"/>
              <a:t>regulares</a:t>
            </a:r>
          </a:p>
          <a:p>
            <a:r>
              <a:rPr lang="es-MX" dirty="0" smtClean="0"/>
              <a:t>En el conjunto se encuentran los siguientes:</a:t>
            </a:r>
            <a:endParaRPr lang="es-MX" dirty="0"/>
          </a:p>
          <a:p>
            <a:endParaRPr lang="es-MX" dirty="0" smtClean="0"/>
          </a:p>
          <a:p>
            <a:endParaRPr lang="es-MX" sz="3200" dirty="0"/>
          </a:p>
          <a:p>
            <a:pPr algn="ctr"/>
            <a:r>
              <a:rPr lang="es-MX" sz="3200" dirty="0"/>
              <a:t>* + ? $ ^ . () | \ {} [</a:t>
            </a:r>
          </a:p>
        </p:txBody>
      </p:sp>
    </p:spTree>
    <p:extLst>
      <p:ext uri="{BB962C8B-B14F-4D97-AF65-F5344CB8AC3E}">
        <p14:creationId xmlns:p14="http://schemas.microsoft.com/office/powerpoint/2010/main" val="3384346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86</TotalTime>
  <Words>87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Century Gothic</vt:lpstr>
      <vt:lpstr>Tema de Office</vt:lpstr>
      <vt:lpstr>Expresiones Regulares</vt:lpstr>
      <vt:lpstr>Definición</vt:lpstr>
      <vt:lpstr>Presentación de PowerPoint</vt:lpstr>
      <vt:lpstr>Metacaracteres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Rodrigo Vivas</cp:lastModifiedBy>
  <cp:revision>23</cp:revision>
  <dcterms:created xsi:type="dcterms:W3CDTF">2016-11-11T20:42:00Z</dcterms:created>
  <dcterms:modified xsi:type="dcterms:W3CDTF">2018-06-26T10:20:13Z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