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20/06/19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20/06/19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20/06/19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20/06/19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sz="5400" dirty="0"/>
              <a:t>Programación concurrente</a:t>
            </a:r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/>
              <a:t>Python Intermedio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/>
              <a:t>Definiciones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s-ES" altLang="en-US" b="1" dirty="0" err="1"/>
              <a:t>Thread</a:t>
            </a:r>
            <a:r>
              <a:rPr lang="es-ES" altLang="en-US" b="1" dirty="0"/>
              <a:t> (Hilo): </a:t>
            </a:r>
            <a:r>
              <a:rPr lang="es-MX" dirty="0"/>
              <a:t>Ruta de ejecución independiente.</a:t>
            </a:r>
          </a:p>
          <a:p>
            <a:pPr marL="342900" indent="-342900">
              <a:buFontTx/>
              <a:buChar char="-"/>
            </a:pPr>
            <a:r>
              <a:rPr lang="es-MX" b="1" dirty="0"/>
              <a:t>Proceso</a:t>
            </a:r>
            <a:r>
              <a:rPr lang="es-MX" dirty="0"/>
              <a:t>: Programa en ejecución, puede incluir múltiples threads.</a:t>
            </a:r>
          </a:p>
          <a:p>
            <a:pPr marL="342900" indent="-342900">
              <a:buFontTx/>
              <a:buChar char="-"/>
            </a:pPr>
            <a:r>
              <a:rPr lang="es-MX" b="1" dirty="0"/>
              <a:t>Tarea</a:t>
            </a:r>
            <a:r>
              <a:rPr lang="es-MX" dirty="0"/>
              <a:t>: Se refiere al concepto abstracto de una actividad que necesita ser ejecutada.</a:t>
            </a:r>
          </a:p>
          <a:p>
            <a:pPr marL="342900" indent="-342900">
              <a:buFontTx/>
              <a:buChar char="-"/>
            </a:pPr>
            <a:r>
              <a:rPr lang="es-MX" b="1" dirty="0"/>
              <a:t>Paralelismo</a:t>
            </a:r>
            <a:r>
              <a:rPr lang="es-MX" dirty="0"/>
              <a:t>: Ejecución de una tarea al mismo tiempo (HW). Ejecución de tareas al mismo tiempo. (HW -&gt; Hardware es lo que requiere).</a:t>
            </a:r>
          </a:p>
          <a:p>
            <a:pPr marL="342900" indent="-342900">
              <a:buFontTx/>
              <a:buChar char="-"/>
            </a:pPr>
            <a:r>
              <a:rPr lang="es-MX" b="1" dirty="0"/>
              <a:t>Concurrencia</a:t>
            </a:r>
            <a:r>
              <a:rPr lang="es-MX" dirty="0"/>
              <a:t>: Múltiples flujos de control que pueden o no ejecutarse paralelamente. Es la capacidad que tiene una tarea (o más tareas) de poderse ejecutar de manera independiente de otra tarea.</a:t>
            </a:r>
          </a:p>
          <a:p>
            <a:pPr marL="342900" indent="-342900">
              <a:buFontTx/>
              <a:buChar char="-"/>
            </a:pPr>
            <a:endParaRPr lang="es-MX" dirty="0"/>
          </a:p>
          <a:p>
            <a:pPr marL="342900" indent="-342900">
              <a:buFontTx/>
              <a:buChar char="-"/>
            </a:pPr>
            <a:endParaRPr lang="es-E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68BC0-1D98-9D47-A9D6-A15DB8C5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Desafío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430293-5CD5-0449-AC1C-0E6B457F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/>
              <a:t>Tenemos un programa que puede ser dividido en 8 tareas separadas. Tenemos una máquina con 8 cores. El programa crea 4 threads. ¿Son pocos o muchos?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3385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129</TotalTime>
  <Words>135</Words>
  <Application>Microsoft Macintosh PowerPoint</Application>
  <PresentationFormat>Presentación en pantalla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Bauhaus 93</vt:lpstr>
      <vt:lpstr>Calibri</vt:lpstr>
      <vt:lpstr>Calibri Light</vt:lpstr>
      <vt:lpstr>Century Gothic</vt:lpstr>
      <vt:lpstr>Tema de Office</vt:lpstr>
      <vt:lpstr>Programación concurrente</vt:lpstr>
      <vt:lpstr>Definiciones</vt:lpstr>
      <vt:lpstr>Desafío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RODRIGO VIVAS MALDONADO</cp:lastModifiedBy>
  <cp:revision>20</cp:revision>
  <dcterms:created xsi:type="dcterms:W3CDTF">2016-11-11T20:42:00Z</dcterms:created>
  <dcterms:modified xsi:type="dcterms:W3CDTF">2019-06-20T15:29:19Z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