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24/07/2018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24/07/2018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24/07/2018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24/07/2018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6" y="1403797"/>
            <a:ext cx="5106962" cy="1275009"/>
          </a:xfrm>
        </p:spPr>
        <p:txBody>
          <a:bodyPr/>
          <a:lstStyle/>
          <a:p>
            <a:r>
              <a:rPr lang="es-MX" sz="4400" dirty="0" smtClean="0"/>
              <a:t>Árboles de decisión</a:t>
            </a:r>
            <a:endParaRPr lang="es-MX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Python Avanzado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Definición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sz="3600" dirty="0"/>
              <a:t>Estructura de datos para establecer un conjunto de reglas de decisión</a:t>
            </a:r>
            <a:endParaRPr lang="es-ES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6" y="257578"/>
            <a:ext cx="8649841" cy="64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86" y="380127"/>
            <a:ext cx="9174186" cy="49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5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5287"/>
            <a:ext cx="9152193" cy="48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7</TotalTime>
  <Words>17</Words>
  <Application>Microsoft Office PowerPoint</Application>
  <PresentationFormat>Presentación en pantalla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Century Gothic</vt:lpstr>
      <vt:lpstr>Tema de Office</vt:lpstr>
      <vt:lpstr>Árboles de decisión</vt:lpstr>
      <vt:lpstr>Definición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Rodrigo Vivas</cp:lastModifiedBy>
  <cp:revision>19</cp:revision>
  <dcterms:created xsi:type="dcterms:W3CDTF">2016-11-11T20:42:00Z</dcterms:created>
  <dcterms:modified xsi:type="dcterms:W3CDTF">2018-07-24T14:05:29Z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