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3"/>
  </p:notesMasterIdLst>
  <p:sldIdLst>
    <p:sldId id="256" r:id="rId2"/>
  </p:sldIdLst>
  <p:sldSz cx="15113000" cy="213868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A0D7B5-4AA7-5748-A1F9-20B74FA67EBB}" v="6" dt="2019-04-26T11:05:32.40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p:scale>
          <a:sx n="50" d="100"/>
          <a:sy n="50" d="100"/>
        </p:scale>
        <p:origin x="76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Hine" userId="e71235ef-2946-4434-ad4b-af78fa59b1ad" providerId="ADAL" clId="{73A0D7B5-4AA7-5748-A1F9-20B74FA67EBB}"/>
    <pc:docChg chg="undo custSel modSld">
      <pc:chgData name="Nicolas Hine" userId="e71235ef-2946-4434-ad4b-af78fa59b1ad" providerId="ADAL" clId="{73A0D7B5-4AA7-5748-A1F9-20B74FA67EBB}" dt="2019-04-26T11:05:42.333" v="467" actId="120"/>
      <pc:docMkLst>
        <pc:docMk/>
      </pc:docMkLst>
      <pc:sldChg chg="addSp delSp modSp">
        <pc:chgData name="Nicolas Hine" userId="e71235ef-2946-4434-ad4b-af78fa59b1ad" providerId="ADAL" clId="{73A0D7B5-4AA7-5748-A1F9-20B74FA67EBB}" dt="2019-04-26T11:05:42.333" v="467" actId="120"/>
        <pc:sldMkLst>
          <pc:docMk/>
          <pc:sldMk cId="0" sldId="256"/>
        </pc:sldMkLst>
        <pc:spChg chg="add mod">
          <ac:chgData name="Nicolas Hine" userId="e71235ef-2946-4434-ad4b-af78fa59b1ad" providerId="ADAL" clId="{73A0D7B5-4AA7-5748-A1F9-20B74FA67EBB}" dt="2019-04-26T11:00:37.124" v="181" actId="20577"/>
          <ac:spMkLst>
            <pc:docMk/>
            <pc:sldMk cId="0" sldId="256"/>
            <ac:spMk id="8" creationId="{CE97F6DB-473A-1B41-9165-BF33AF1DD27D}"/>
          </ac:spMkLst>
        </pc:spChg>
        <pc:spChg chg="add del mod">
          <ac:chgData name="Nicolas Hine" userId="e71235ef-2946-4434-ad4b-af78fa59b1ad" providerId="ADAL" clId="{73A0D7B5-4AA7-5748-A1F9-20B74FA67EBB}" dt="2019-04-26T10:56:04.711" v="17" actId="478"/>
          <ac:spMkLst>
            <pc:docMk/>
            <pc:sldMk cId="0" sldId="256"/>
            <ac:spMk id="9" creationId="{3CBA1D75-26D2-2E47-BF37-F304CCED410D}"/>
          </ac:spMkLst>
        </pc:spChg>
        <pc:spChg chg="mod">
          <ac:chgData name="Nicolas Hine" userId="e71235ef-2946-4434-ad4b-af78fa59b1ad" providerId="ADAL" clId="{73A0D7B5-4AA7-5748-A1F9-20B74FA67EBB}" dt="2019-04-26T11:00:55.896" v="192" actId="20577"/>
          <ac:spMkLst>
            <pc:docMk/>
            <pc:sldMk cId="0" sldId="256"/>
            <ac:spMk id="120" creationId="{00000000-0000-0000-0000-000000000000}"/>
          </ac:spMkLst>
        </pc:spChg>
        <pc:spChg chg="mod">
          <ac:chgData name="Nicolas Hine" userId="e71235ef-2946-4434-ad4b-af78fa59b1ad" providerId="ADAL" clId="{73A0D7B5-4AA7-5748-A1F9-20B74FA67EBB}" dt="2019-04-26T11:01:13.074" v="216" actId="20577"/>
          <ac:spMkLst>
            <pc:docMk/>
            <pc:sldMk cId="0" sldId="256"/>
            <ac:spMk id="121" creationId="{00000000-0000-0000-0000-000000000000}"/>
          </ac:spMkLst>
        </pc:spChg>
        <pc:spChg chg="mod">
          <ac:chgData name="Nicolas Hine" userId="e71235ef-2946-4434-ad4b-af78fa59b1ad" providerId="ADAL" clId="{73A0D7B5-4AA7-5748-A1F9-20B74FA67EBB}" dt="2019-04-26T10:59:57.225" v="117" actId="20577"/>
          <ac:spMkLst>
            <pc:docMk/>
            <pc:sldMk cId="0" sldId="256"/>
            <ac:spMk id="122" creationId="{00000000-0000-0000-0000-000000000000}"/>
          </ac:spMkLst>
        </pc:spChg>
        <pc:spChg chg="mod">
          <ac:chgData name="Nicolas Hine" userId="e71235ef-2946-4434-ad4b-af78fa59b1ad" providerId="ADAL" clId="{73A0D7B5-4AA7-5748-A1F9-20B74FA67EBB}" dt="2019-04-26T11:05:05.616" v="463" actId="20577"/>
          <ac:spMkLst>
            <pc:docMk/>
            <pc:sldMk cId="0" sldId="256"/>
            <ac:spMk id="123" creationId="{00000000-0000-0000-0000-000000000000}"/>
          </ac:spMkLst>
        </pc:spChg>
        <pc:spChg chg="mod">
          <ac:chgData name="Nicolas Hine" userId="e71235ef-2946-4434-ad4b-af78fa59b1ad" providerId="ADAL" clId="{73A0D7B5-4AA7-5748-A1F9-20B74FA67EBB}" dt="2019-04-26T11:05:42.333" v="467" actId="120"/>
          <ac:spMkLst>
            <pc:docMk/>
            <pc:sldMk cId="0" sldId="256"/>
            <ac:spMk id="12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2084388" y="744538"/>
            <a:ext cx="2628900" cy="3722687"/>
          </a:xfrm>
          <a:prstGeom prst="rect">
            <a:avLst/>
          </a:prstGeom>
        </p:spPr>
        <p:txBody>
          <a:bodyPr/>
          <a:lstStyle/>
          <a:p>
            <a:endParaRPr/>
          </a:p>
        </p:txBody>
      </p:sp>
      <p:sp>
        <p:nvSpPr>
          <p:cNvPr id="117" name="Shape 117"/>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99088" y="5518348"/>
            <a:ext cx="11701710" cy="5703150"/>
          </a:xfrm>
        </p:spPr>
        <p:txBody>
          <a:bodyPr anchor="b">
            <a:normAutofit/>
          </a:bodyPr>
          <a:lstStyle>
            <a:lvl1pPr algn="ctr">
              <a:defRPr sz="8925"/>
            </a:lvl1pPr>
          </a:lstStyle>
          <a:p>
            <a:r>
              <a:rPr lang="en-US"/>
              <a:t>Click to edit Master title style</a:t>
            </a:r>
            <a:endParaRPr lang="en-US" dirty="0"/>
          </a:p>
        </p:txBody>
      </p:sp>
      <p:sp>
        <p:nvSpPr>
          <p:cNvPr id="3" name="Subtitle 2"/>
          <p:cNvSpPr>
            <a:spLocks noGrp="1"/>
          </p:cNvSpPr>
          <p:nvPr>
            <p:ph type="subTitle" idx="1"/>
          </p:nvPr>
        </p:nvSpPr>
        <p:spPr>
          <a:xfrm>
            <a:off x="1699088" y="11221488"/>
            <a:ext cx="11701710" cy="3274030"/>
          </a:xfrm>
        </p:spPr>
        <p:txBody>
          <a:bodyPr anchor="t"/>
          <a:lstStyle>
            <a:lvl1pPr marL="0" indent="0" algn="ctr">
              <a:buNone/>
              <a:defRPr>
                <a:solidFill>
                  <a:schemeClr val="tx1"/>
                </a:solidFill>
              </a:defRPr>
            </a:lvl1pPr>
            <a:lvl2pPr marL="755660" indent="0" algn="ctr">
              <a:buNone/>
              <a:defRPr>
                <a:solidFill>
                  <a:schemeClr val="tx1">
                    <a:tint val="75000"/>
                  </a:schemeClr>
                </a:solidFill>
              </a:defRPr>
            </a:lvl2pPr>
            <a:lvl3pPr marL="1511320" indent="0" algn="ctr">
              <a:buNone/>
              <a:defRPr>
                <a:solidFill>
                  <a:schemeClr val="tx1">
                    <a:tint val="75000"/>
                  </a:schemeClr>
                </a:solidFill>
              </a:defRPr>
            </a:lvl3pPr>
            <a:lvl4pPr marL="2266980" indent="0" algn="ctr">
              <a:buNone/>
              <a:defRPr>
                <a:solidFill>
                  <a:schemeClr val="tx1">
                    <a:tint val="75000"/>
                  </a:schemeClr>
                </a:solidFill>
              </a:defRPr>
            </a:lvl4pPr>
            <a:lvl5pPr marL="3022641" indent="0" algn="ctr">
              <a:buNone/>
              <a:defRPr>
                <a:solidFill>
                  <a:schemeClr val="tx1">
                    <a:tint val="75000"/>
                  </a:schemeClr>
                </a:solidFill>
              </a:defRPr>
            </a:lvl5pPr>
            <a:lvl6pPr marL="3778301" indent="0" algn="ctr">
              <a:buNone/>
              <a:defRPr>
                <a:solidFill>
                  <a:schemeClr val="tx1">
                    <a:tint val="75000"/>
                  </a:schemeClr>
                </a:solidFill>
              </a:defRPr>
            </a:lvl6pPr>
            <a:lvl7pPr marL="4533961" indent="0" algn="ctr">
              <a:buNone/>
              <a:defRPr>
                <a:solidFill>
                  <a:schemeClr val="tx1">
                    <a:tint val="75000"/>
                  </a:schemeClr>
                </a:solidFill>
              </a:defRPr>
            </a:lvl7pPr>
            <a:lvl8pPr marL="5289621" indent="0" algn="ctr">
              <a:buNone/>
              <a:defRPr>
                <a:solidFill>
                  <a:schemeClr val="tx1">
                    <a:tint val="75000"/>
                  </a:schemeClr>
                </a:solidFill>
              </a:defRPr>
            </a:lvl8pPr>
            <a:lvl9pPr marL="604528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33606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659" y="1684265"/>
            <a:ext cx="12653683" cy="11957566"/>
          </a:xfrm>
          <a:prstGeom prst="rect">
            <a:avLst/>
          </a:prstGeom>
        </p:spPr>
      </p:pic>
      <p:sp>
        <p:nvSpPr>
          <p:cNvPr id="2" name="Title 1"/>
          <p:cNvSpPr>
            <a:spLocks noGrp="1"/>
          </p:cNvSpPr>
          <p:nvPr>
            <p:ph type="title"/>
          </p:nvPr>
        </p:nvSpPr>
        <p:spPr>
          <a:xfrm>
            <a:off x="1132739" y="14236833"/>
            <a:ext cx="12836290" cy="1694827"/>
          </a:xfrm>
        </p:spPr>
        <p:txBody>
          <a:bodyPr anchor="b">
            <a:normAutofit/>
          </a:bodyPr>
          <a:lstStyle>
            <a:lvl1pPr algn="ctr">
              <a:defRPr sz="462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831" y="2167403"/>
            <a:ext cx="12041478" cy="10994870"/>
          </a:xfrm>
          <a:effectLst>
            <a:outerShdw blurRad="38100" dist="25400" dir="4440000">
              <a:srgbClr val="000000">
                <a:alpha val="36000"/>
              </a:srgbClr>
            </a:outerShdw>
          </a:effectLst>
        </p:spPr>
        <p:txBody>
          <a:bodyPr anchor="t">
            <a:normAutofit/>
          </a:bodyPr>
          <a:lstStyle>
            <a:lvl1pPr marL="0" indent="0" algn="ctr">
              <a:buNone/>
              <a:defRPr sz="3306"/>
            </a:lvl1pPr>
            <a:lvl2pPr marL="755660" indent="0">
              <a:buNone/>
              <a:defRPr sz="3306"/>
            </a:lvl2pPr>
            <a:lvl3pPr marL="1511320" indent="0">
              <a:buNone/>
              <a:defRPr sz="3306"/>
            </a:lvl3pPr>
            <a:lvl4pPr marL="2266980" indent="0">
              <a:buNone/>
              <a:defRPr sz="3306"/>
            </a:lvl4pPr>
            <a:lvl5pPr marL="3022641" indent="0">
              <a:buNone/>
              <a:defRPr sz="3306"/>
            </a:lvl5pPr>
            <a:lvl6pPr marL="3778301" indent="0">
              <a:buNone/>
              <a:defRPr sz="3306"/>
            </a:lvl6pPr>
            <a:lvl7pPr marL="4533961" indent="0">
              <a:buNone/>
              <a:defRPr sz="3306"/>
            </a:lvl7pPr>
            <a:lvl8pPr marL="5289621" indent="0">
              <a:buNone/>
              <a:defRPr sz="3306"/>
            </a:lvl8pPr>
            <a:lvl9pPr marL="6045281" indent="0">
              <a:buNone/>
              <a:defRPr sz="3306"/>
            </a:lvl9pPr>
          </a:lstStyle>
          <a:p>
            <a:r>
              <a:rPr lang="en-US"/>
              <a:t>Click icon to add picture</a:t>
            </a:r>
            <a:endParaRPr lang="en-US" dirty="0"/>
          </a:p>
        </p:txBody>
      </p:sp>
      <p:sp>
        <p:nvSpPr>
          <p:cNvPr id="4" name="Text Placeholder 3"/>
          <p:cNvSpPr>
            <a:spLocks noGrp="1"/>
          </p:cNvSpPr>
          <p:nvPr>
            <p:ph type="body" sz="half" idx="2"/>
          </p:nvPr>
        </p:nvSpPr>
        <p:spPr>
          <a:xfrm>
            <a:off x="1132724" y="15931663"/>
            <a:ext cx="12834352" cy="2128302"/>
          </a:xfrm>
        </p:spPr>
        <p:txBody>
          <a:bodyPr anchor="t"/>
          <a:lstStyle>
            <a:lvl1pPr marL="0" indent="0" algn="ctr">
              <a:buNone/>
              <a:defRPr sz="2644"/>
            </a:lvl1pPr>
            <a:lvl2pPr marL="755660" indent="0">
              <a:buNone/>
              <a:defRPr sz="2314"/>
            </a:lvl2pPr>
            <a:lvl3pPr marL="1511320" indent="0">
              <a:buNone/>
              <a:defRPr sz="1983"/>
            </a:lvl3pPr>
            <a:lvl4pPr marL="2266980" indent="0">
              <a:buNone/>
              <a:defRPr sz="1653"/>
            </a:lvl4pPr>
            <a:lvl5pPr marL="3022641" indent="0">
              <a:buNone/>
              <a:defRPr sz="1653"/>
            </a:lvl5pPr>
            <a:lvl6pPr marL="3778301" indent="0">
              <a:buNone/>
              <a:defRPr sz="1653"/>
            </a:lvl6pPr>
            <a:lvl7pPr marL="4533961" indent="0">
              <a:buNone/>
              <a:defRPr sz="1653"/>
            </a:lvl7pPr>
            <a:lvl8pPr marL="5289621" indent="0">
              <a:buNone/>
              <a:defRPr sz="1653"/>
            </a:lvl8pPr>
            <a:lvl9pPr marL="6045281" indent="0">
              <a:buNone/>
              <a:defRPr sz="165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103179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32724" y="1897422"/>
            <a:ext cx="12834352" cy="11021917"/>
          </a:xfrm>
        </p:spPr>
        <p:txBody>
          <a:bodyPr anchor="ctr"/>
          <a:lstStyle>
            <a:lvl1pPr>
              <a:defRPr sz="5289"/>
            </a:lvl1pPr>
          </a:lstStyle>
          <a:p>
            <a:r>
              <a:rPr lang="en-US"/>
              <a:t>Click to edit Master title style</a:t>
            </a:r>
            <a:endParaRPr lang="en-US" dirty="0"/>
          </a:p>
        </p:txBody>
      </p:sp>
      <p:sp>
        <p:nvSpPr>
          <p:cNvPr id="4" name="Text Placeholder 3"/>
          <p:cNvSpPr>
            <a:spLocks noGrp="1"/>
          </p:cNvSpPr>
          <p:nvPr>
            <p:ph type="body" sz="half" idx="2"/>
          </p:nvPr>
        </p:nvSpPr>
        <p:spPr>
          <a:xfrm>
            <a:off x="1132724" y="13394598"/>
            <a:ext cx="12834352" cy="4683472"/>
          </a:xfrm>
        </p:spPr>
        <p:txBody>
          <a:bodyPr anchor="ctr"/>
          <a:lstStyle>
            <a:lvl1pPr marL="0" indent="0" algn="ctr">
              <a:buNone/>
              <a:defRPr sz="2644"/>
            </a:lvl1pPr>
            <a:lvl2pPr marL="755660" indent="0">
              <a:buNone/>
              <a:defRPr sz="2314"/>
            </a:lvl2pPr>
            <a:lvl3pPr marL="1511320" indent="0">
              <a:buNone/>
              <a:defRPr sz="1983"/>
            </a:lvl3pPr>
            <a:lvl4pPr marL="2266980" indent="0">
              <a:buNone/>
              <a:defRPr sz="1653"/>
            </a:lvl4pPr>
            <a:lvl5pPr marL="3022641" indent="0">
              <a:buNone/>
              <a:defRPr sz="1653"/>
            </a:lvl5pPr>
            <a:lvl6pPr marL="3778301" indent="0">
              <a:buNone/>
              <a:defRPr sz="1653"/>
            </a:lvl6pPr>
            <a:lvl7pPr marL="4533961" indent="0">
              <a:buNone/>
              <a:defRPr sz="1653"/>
            </a:lvl7pPr>
            <a:lvl8pPr marL="5289621" indent="0">
              <a:buNone/>
              <a:defRPr sz="1653"/>
            </a:lvl8pPr>
            <a:lvl9pPr marL="6045281" indent="0">
              <a:buNone/>
              <a:defRPr sz="165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059327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700" y="1901049"/>
            <a:ext cx="11531536" cy="9333427"/>
          </a:xfrm>
        </p:spPr>
        <p:txBody>
          <a:bodyPr anchor="ctr"/>
          <a:lstStyle>
            <a:lvl1pPr>
              <a:defRPr sz="5289"/>
            </a:lvl1pPr>
          </a:lstStyle>
          <a:p>
            <a:r>
              <a:rPr lang="en-US"/>
              <a:t>Click to edit Master title style</a:t>
            </a:r>
            <a:endParaRPr lang="en-US" dirty="0"/>
          </a:p>
        </p:txBody>
      </p:sp>
      <p:sp>
        <p:nvSpPr>
          <p:cNvPr id="12" name="Text Placeholder 3"/>
          <p:cNvSpPr>
            <a:spLocks noGrp="1"/>
          </p:cNvSpPr>
          <p:nvPr>
            <p:ph type="body" sz="half" idx="13"/>
          </p:nvPr>
        </p:nvSpPr>
        <p:spPr>
          <a:xfrm>
            <a:off x="2132883" y="11257956"/>
            <a:ext cx="10849204" cy="1661388"/>
          </a:xfrm>
        </p:spPr>
        <p:txBody>
          <a:bodyPr anchor="t">
            <a:normAutofit/>
          </a:bodyPr>
          <a:lstStyle>
            <a:lvl1pPr marL="0" indent="0" algn="r">
              <a:buNone/>
              <a:defRPr sz="2314"/>
            </a:lvl1pPr>
            <a:lvl2pPr marL="755660" indent="0">
              <a:buNone/>
              <a:defRPr sz="2314"/>
            </a:lvl2pPr>
            <a:lvl3pPr marL="1511320" indent="0">
              <a:buNone/>
              <a:defRPr sz="1983"/>
            </a:lvl3pPr>
            <a:lvl4pPr marL="2266980" indent="0">
              <a:buNone/>
              <a:defRPr sz="1653"/>
            </a:lvl4pPr>
            <a:lvl5pPr marL="3022641" indent="0">
              <a:buNone/>
              <a:defRPr sz="1653"/>
            </a:lvl5pPr>
            <a:lvl6pPr marL="3778301" indent="0">
              <a:buNone/>
              <a:defRPr sz="1653"/>
            </a:lvl6pPr>
            <a:lvl7pPr marL="4533961" indent="0">
              <a:buNone/>
              <a:defRPr sz="1653"/>
            </a:lvl7pPr>
            <a:lvl8pPr marL="5289621" indent="0">
              <a:buNone/>
              <a:defRPr sz="1653"/>
            </a:lvl8pPr>
            <a:lvl9pPr marL="6045281" indent="0">
              <a:buNone/>
              <a:defRPr sz="1653"/>
            </a:lvl9pPr>
          </a:lstStyle>
          <a:p>
            <a:pPr lvl="0"/>
            <a:r>
              <a:rPr lang="en-US"/>
              <a:t>Click to edit Master text styles</a:t>
            </a:r>
          </a:p>
        </p:txBody>
      </p:sp>
      <p:sp>
        <p:nvSpPr>
          <p:cNvPr id="4" name="Text Placeholder 3"/>
          <p:cNvSpPr>
            <a:spLocks noGrp="1"/>
          </p:cNvSpPr>
          <p:nvPr>
            <p:ph type="body" sz="half" idx="2"/>
          </p:nvPr>
        </p:nvSpPr>
        <p:spPr>
          <a:xfrm>
            <a:off x="1132724" y="13423204"/>
            <a:ext cx="12834352" cy="4645021"/>
          </a:xfrm>
        </p:spPr>
        <p:txBody>
          <a:bodyPr anchor="ctr">
            <a:normAutofit/>
          </a:bodyPr>
          <a:lstStyle>
            <a:lvl1pPr marL="0" indent="0" algn="ctr">
              <a:buNone/>
              <a:defRPr sz="2644"/>
            </a:lvl1pPr>
            <a:lvl2pPr marL="755660" indent="0">
              <a:buNone/>
              <a:defRPr sz="2314"/>
            </a:lvl2pPr>
            <a:lvl3pPr marL="1511320" indent="0">
              <a:buNone/>
              <a:defRPr sz="1983"/>
            </a:lvl3pPr>
            <a:lvl4pPr marL="2266980" indent="0">
              <a:buNone/>
              <a:defRPr sz="1653"/>
            </a:lvl4pPr>
            <a:lvl5pPr marL="3022641" indent="0">
              <a:buNone/>
              <a:defRPr sz="1653"/>
            </a:lvl5pPr>
            <a:lvl6pPr marL="3778301" indent="0">
              <a:buNone/>
              <a:defRPr sz="1653"/>
            </a:lvl6pPr>
            <a:lvl7pPr marL="4533961" indent="0">
              <a:buNone/>
              <a:defRPr sz="1653"/>
            </a:lvl7pPr>
            <a:lvl8pPr marL="5289621" indent="0">
              <a:buNone/>
              <a:defRPr sz="1653"/>
            </a:lvl8pPr>
            <a:lvl9pPr marL="6045281" indent="0">
              <a:buNone/>
              <a:defRPr sz="165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
        <p:nvSpPr>
          <p:cNvPr id="11" name="TextBox 10"/>
          <p:cNvSpPr txBox="1"/>
          <p:nvPr/>
        </p:nvSpPr>
        <p:spPr>
          <a:xfrm>
            <a:off x="1037050" y="2725311"/>
            <a:ext cx="755650" cy="1823635"/>
          </a:xfrm>
          <a:prstGeom prst="rect">
            <a:avLst/>
          </a:prstGeom>
        </p:spPr>
        <p:txBody>
          <a:bodyPr vert="horz" lIns="151130" tIns="75565" rIns="151130" bIns="7556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3222" dirty="0">
                <a:solidFill>
                  <a:schemeClr val="tx1"/>
                </a:solidFill>
                <a:effectLst/>
              </a:rPr>
              <a:t>“</a:t>
            </a:r>
          </a:p>
        </p:txBody>
      </p:sp>
      <p:sp>
        <p:nvSpPr>
          <p:cNvPr id="13" name="TextBox 12"/>
          <p:cNvSpPr txBox="1"/>
          <p:nvPr/>
        </p:nvSpPr>
        <p:spPr>
          <a:xfrm>
            <a:off x="12938538" y="9147379"/>
            <a:ext cx="755650" cy="1823635"/>
          </a:xfrm>
          <a:prstGeom prst="rect">
            <a:avLst/>
          </a:prstGeom>
        </p:spPr>
        <p:txBody>
          <a:bodyPr vert="horz" lIns="151130" tIns="75565" rIns="151130" bIns="7556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3222" dirty="0">
                <a:solidFill>
                  <a:schemeClr val="tx1"/>
                </a:solidFill>
                <a:effectLst/>
              </a:rPr>
              <a:t>”</a:t>
            </a:r>
          </a:p>
        </p:txBody>
      </p:sp>
    </p:spTree>
    <p:extLst>
      <p:ext uri="{BB962C8B-B14F-4D97-AF65-F5344CB8AC3E}">
        <p14:creationId xmlns:p14="http://schemas.microsoft.com/office/powerpoint/2010/main" val="2587675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32724" y="6632913"/>
            <a:ext cx="12834352" cy="7833204"/>
          </a:xfrm>
        </p:spPr>
        <p:txBody>
          <a:bodyPr anchor="b"/>
          <a:lstStyle>
            <a:lvl1pPr>
              <a:defRPr sz="5289"/>
            </a:lvl1pPr>
          </a:lstStyle>
          <a:p>
            <a:r>
              <a:rPr lang="en-US"/>
              <a:t>Click to edit Master title style</a:t>
            </a:r>
            <a:endParaRPr lang="en-US" dirty="0"/>
          </a:p>
        </p:txBody>
      </p:sp>
      <p:sp>
        <p:nvSpPr>
          <p:cNvPr id="4" name="Text Placeholder 3"/>
          <p:cNvSpPr>
            <a:spLocks noGrp="1"/>
          </p:cNvSpPr>
          <p:nvPr>
            <p:ph type="body" sz="half" idx="2"/>
          </p:nvPr>
        </p:nvSpPr>
        <p:spPr>
          <a:xfrm>
            <a:off x="1132714" y="14502845"/>
            <a:ext cx="12832413" cy="3557119"/>
          </a:xfrm>
        </p:spPr>
        <p:txBody>
          <a:bodyPr anchor="t"/>
          <a:lstStyle>
            <a:lvl1pPr marL="0" indent="0" algn="ctr">
              <a:buNone/>
              <a:defRPr sz="2644"/>
            </a:lvl1pPr>
            <a:lvl2pPr marL="755660" indent="0">
              <a:buNone/>
              <a:defRPr sz="2314"/>
            </a:lvl2pPr>
            <a:lvl3pPr marL="1511320" indent="0">
              <a:buNone/>
              <a:defRPr sz="1983"/>
            </a:lvl3pPr>
            <a:lvl4pPr marL="2266980" indent="0">
              <a:buNone/>
              <a:defRPr sz="1653"/>
            </a:lvl4pPr>
            <a:lvl5pPr marL="3022641" indent="0">
              <a:buNone/>
              <a:defRPr sz="1653"/>
            </a:lvl5pPr>
            <a:lvl6pPr marL="3778301" indent="0">
              <a:buNone/>
              <a:defRPr sz="1653"/>
            </a:lvl6pPr>
            <a:lvl7pPr marL="4533961" indent="0">
              <a:buNone/>
              <a:defRPr sz="1653"/>
            </a:lvl7pPr>
            <a:lvl8pPr marL="5289621" indent="0">
              <a:buNone/>
              <a:defRPr sz="1653"/>
            </a:lvl8pPr>
            <a:lvl9pPr marL="6045281" indent="0">
              <a:buNone/>
              <a:defRPr sz="165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833578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32724" y="1901049"/>
            <a:ext cx="12834352" cy="3026366"/>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32725" y="5881370"/>
            <a:ext cx="4091845" cy="1797084"/>
          </a:xfrm>
        </p:spPr>
        <p:txBody>
          <a:bodyPr anchor="b">
            <a:noAutofit/>
          </a:bodyPr>
          <a:lstStyle>
            <a:lvl1pPr marL="0" indent="0" algn="ctr">
              <a:buNone/>
              <a:defRPr sz="3967" b="0">
                <a:solidFill>
                  <a:schemeClr val="tx1"/>
                </a:solidFill>
              </a:defRPr>
            </a:lvl1pPr>
            <a:lvl2pPr marL="755660" indent="0">
              <a:buNone/>
              <a:defRPr sz="3306" b="1"/>
            </a:lvl2pPr>
            <a:lvl3pPr marL="1511320" indent="0">
              <a:buNone/>
              <a:defRPr sz="2975" b="1"/>
            </a:lvl3pPr>
            <a:lvl4pPr marL="2266980" indent="0">
              <a:buNone/>
              <a:defRPr sz="2644" b="1"/>
            </a:lvl4pPr>
            <a:lvl5pPr marL="3022641" indent="0">
              <a:buNone/>
              <a:defRPr sz="2644" b="1"/>
            </a:lvl5pPr>
            <a:lvl6pPr marL="3778301" indent="0">
              <a:buNone/>
              <a:defRPr sz="2644" b="1"/>
            </a:lvl6pPr>
            <a:lvl7pPr marL="4533961" indent="0">
              <a:buNone/>
              <a:defRPr sz="2644" b="1"/>
            </a:lvl7pPr>
            <a:lvl8pPr marL="5289621" indent="0">
              <a:buNone/>
              <a:defRPr sz="2644" b="1"/>
            </a:lvl8pPr>
            <a:lvl9pPr marL="6045281" indent="0">
              <a:buNone/>
              <a:defRPr sz="2644" b="1"/>
            </a:lvl9pPr>
          </a:lstStyle>
          <a:p>
            <a:pPr lvl="0"/>
            <a:r>
              <a:rPr lang="en-US"/>
              <a:t>Click to edit Master text styles</a:t>
            </a:r>
          </a:p>
        </p:txBody>
      </p:sp>
      <p:sp>
        <p:nvSpPr>
          <p:cNvPr id="8" name="Text Placeholder 3"/>
          <p:cNvSpPr>
            <a:spLocks noGrp="1"/>
          </p:cNvSpPr>
          <p:nvPr>
            <p:ph type="body" sz="half" idx="15"/>
          </p:nvPr>
        </p:nvSpPr>
        <p:spPr>
          <a:xfrm>
            <a:off x="1132725" y="8020050"/>
            <a:ext cx="4091845" cy="10039914"/>
          </a:xfrm>
        </p:spPr>
        <p:txBody>
          <a:bodyPr anchor="t">
            <a:normAutofit/>
          </a:bodyPr>
          <a:lstStyle>
            <a:lvl1pPr marL="0" indent="0" algn="ctr">
              <a:buNone/>
              <a:defRPr sz="2314"/>
            </a:lvl1pPr>
            <a:lvl2pPr marL="755660" indent="0">
              <a:buNone/>
              <a:defRPr sz="1983"/>
            </a:lvl2pPr>
            <a:lvl3pPr marL="1511320" indent="0">
              <a:buNone/>
              <a:defRPr sz="1653"/>
            </a:lvl3pPr>
            <a:lvl4pPr marL="2266980" indent="0">
              <a:buNone/>
              <a:defRPr sz="1488"/>
            </a:lvl4pPr>
            <a:lvl5pPr marL="3022641" indent="0">
              <a:buNone/>
              <a:defRPr sz="1488"/>
            </a:lvl5pPr>
            <a:lvl6pPr marL="3778301" indent="0">
              <a:buNone/>
              <a:defRPr sz="1488"/>
            </a:lvl6pPr>
            <a:lvl7pPr marL="4533961" indent="0">
              <a:buNone/>
              <a:defRPr sz="1488"/>
            </a:lvl7pPr>
            <a:lvl8pPr marL="5289621" indent="0">
              <a:buNone/>
              <a:defRPr sz="1488"/>
            </a:lvl8pPr>
            <a:lvl9pPr marL="6045281" indent="0">
              <a:buNone/>
              <a:defRPr sz="1488"/>
            </a:lvl9pPr>
          </a:lstStyle>
          <a:p>
            <a:pPr lvl="0"/>
            <a:r>
              <a:rPr lang="en-US"/>
              <a:t>Click to edit Master text styles</a:t>
            </a:r>
          </a:p>
        </p:txBody>
      </p:sp>
      <p:sp>
        <p:nvSpPr>
          <p:cNvPr id="9" name="Text Placeholder 4"/>
          <p:cNvSpPr>
            <a:spLocks noGrp="1"/>
          </p:cNvSpPr>
          <p:nvPr>
            <p:ph type="body" sz="quarter" idx="3"/>
          </p:nvPr>
        </p:nvSpPr>
        <p:spPr>
          <a:xfrm>
            <a:off x="5512068" y="5881370"/>
            <a:ext cx="4091845" cy="1797084"/>
          </a:xfrm>
        </p:spPr>
        <p:txBody>
          <a:bodyPr anchor="b">
            <a:noAutofit/>
          </a:bodyPr>
          <a:lstStyle>
            <a:lvl1pPr marL="0" indent="0" algn="ctr">
              <a:buNone/>
              <a:defRPr sz="3967" b="0">
                <a:solidFill>
                  <a:schemeClr val="tx1"/>
                </a:solidFill>
              </a:defRPr>
            </a:lvl1pPr>
            <a:lvl2pPr marL="755660" indent="0">
              <a:buNone/>
              <a:defRPr sz="3306" b="1"/>
            </a:lvl2pPr>
            <a:lvl3pPr marL="1511320" indent="0">
              <a:buNone/>
              <a:defRPr sz="2975" b="1"/>
            </a:lvl3pPr>
            <a:lvl4pPr marL="2266980" indent="0">
              <a:buNone/>
              <a:defRPr sz="2644" b="1"/>
            </a:lvl4pPr>
            <a:lvl5pPr marL="3022641" indent="0">
              <a:buNone/>
              <a:defRPr sz="2644" b="1"/>
            </a:lvl5pPr>
            <a:lvl6pPr marL="3778301" indent="0">
              <a:buNone/>
              <a:defRPr sz="2644" b="1"/>
            </a:lvl6pPr>
            <a:lvl7pPr marL="4533961" indent="0">
              <a:buNone/>
              <a:defRPr sz="2644" b="1"/>
            </a:lvl7pPr>
            <a:lvl8pPr marL="5289621" indent="0">
              <a:buNone/>
              <a:defRPr sz="2644" b="1"/>
            </a:lvl8pPr>
            <a:lvl9pPr marL="6045281" indent="0">
              <a:buNone/>
              <a:defRPr sz="2644" b="1"/>
            </a:lvl9pPr>
          </a:lstStyle>
          <a:p>
            <a:pPr lvl="0"/>
            <a:r>
              <a:rPr lang="en-US"/>
              <a:t>Click to edit Master text styles</a:t>
            </a:r>
          </a:p>
        </p:txBody>
      </p:sp>
      <p:sp>
        <p:nvSpPr>
          <p:cNvPr id="10" name="Text Placeholder 3"/>
          <p:cNvSpPr>
            <a:spLocks noGrp="1"/>
          </p:cNvSpPr>
          <p:nvPr>
            <p:ph type="body" sz="half" idx="16"/>
          </p:nvPr>
        </p:nvSpPr>
        <p:spPr>
          <a:xfrm>
            <a:off x="5505528" y="8020050"/>
            <a:ext cx="4091845" cy="10039914"/>
          </a:xfrm>
        </p:spPr>
        <p:txBody>
          <a:bodyPr anchor="t">
            <a:normAutofit/>
          </a:bodyPr>
          <a:lstStyle>
            <a:lvl1pPr marL="0" indent="0" algn="ctr">
              <a:buNone/>
              <a:defRPr sz="2314"/>
            </a:lvl1pPr>
            <a:lvl2pPr marL="755660" indent="0">
              <a:buNone/>
              <a:defRPr sz="1983"/>
            </a:lvl2pPr>
            <a:lvl3pPr marL="1511320" indent="0">
              <a:buNone/>
              <a:defRPr sz="1653"/>
            </a:lvl3pPr>
            <a:lvl4pPr marL="2266980" indent="0">
              <a:buNone/>
              <a:defRPr sz="1488"/>
            </a:lvl4pPr>
            <a:lvl5pPr marL="3022641" indent="0">
              <a:buNone/>
              <a:defRPr sz="1488"/>
            </a:lvl5pPr>
            <a:lvl6pPr marL="3778301" indent="0">
              <a:buNone/>
              <a:defRPr sz="1488"/>
            </a:lvl6pPr>
            <a:lvl7pPr marL="4533961" indent="0">
              <a:buNone/>
              <a:defRPr sz="1488"/>
            </a:lvl7pPr>
            <a:lvl8pPr marL="5289621" indent="0">
              <a:buNone/>
              <a:defRPr sz="1488"/>
            </a:lvl8pPr>
            <a:lvl9pPr marL="6045281" indent="0">
              <a:buNone/>
              <a:defRPr sz="1488"/>
            </a:lvl9pPr>
          </a:lstStyle>
          <a:p>
            <a:pPr lvl="0"/>
            <a:r>
              <a:rPr lang="en-US"/>
              <a:t>Click to edit Master text styles</a:t>
            </a:r>
          </a:p>
        </p:txBody>
      </p:sp>
      <p:sp>
        <p:nvSpPr>
          <p:cNvPr id="11" name="Text Placeholder 4"/>
          <p:cNvSpPr>
            <a:spLocks noGrp="1"/>
          </p:cNvSpPr>
          <p:nvPr>
            <p:ph type="body" sz="quarter" idx="13"/>
          </p:nvPr>
        </p:nvSpPr>
        <p:spPr>
          <a:xfrm>
            <a:off x="9875230" y="5881370"/>
            <a:ext cx="4091845" cy="1797084"/>
          </a:xfrm>
        </p:spPr>
        <p:txBody>
          <a:bodyPr anchor="b">
            <a:noAutofit/>
          </a:bodyPr>
          <a:lstStyle>
            <a:lvl1pPr marL="0" indent="0" algn="ctr">
              <a:buNone/>
              <a:defRPr sz="3967" b="0">
                <a:solidFill>
                  <a:schemeClr val="tx1"/>
                </a:solidFill>
              </a:defRPr>
            </a:lvl1pPr>
            <a:lvl2pPr marL="755660" indent="0">
              <a:buNone/>
              <a:defRPr sz="3306" b="1"/>
            </a:lvl2pPr>
            <a:lvl3pPr marL="1511320" indent="0">
              <a:buNone/>
              <a:defRPr sz="2975" b="1"/>
            </a:lvl3pPr>
            <a:lvl4pPr marL="2266980" indent="0">
              <a:buNone/>
              <a:defRPr sz="2644" b="1"/>
            </a:lvl4pPr>
            <a:lvl5pPr marL="3022641" indent="0">
              <a:buNone/>
              <a:defRPr sz="2644" b="1"/>
            </a:lvl5pPr>
            <a:lvl6pPr marL="3778301" indent="0">
              <a:buNone/>
              <a:defRPr sz="2644" b="1"/>
            </a:lvl6pPr>
            <a:lvl7pPr marL="4533961" indent="0">
              <a:buNone/>
              <a:defRPr sz="2644" b="1"/>
            </a:lvl7pPr>
            <a:lvl8pPr marL="5289621" indent="0">
              <a:buNone/>
              <a:defRPr sz="2644" b="1"/>
            </a:lvl8pPr>
            <a:lvl9pPr marL="6045281" indent="0">
              <a:buNone/>
              <a:defRPr sz="2644" b="1"/>
            </a:lvl9pPr>
          </a:lstStyle>
          <a:p>
            <a:pPr lvl="0"/>
            <a:r>
              <a:rPr lang="en-US"/>
              <a:t>Click to edit Master text styles</a:t>
            </a:r>
          </a:p>
        </p:txBody>
      </p:sp>
      <p:sp>
        <p:nvSpPr>
          <p:cNvPr id="12" name="Text Placeholder 3"/>
          <p:cNvSpPr>
            <a:spLocks noGrp="1"/>
          </p:cNvSpPr>
          <p:nvPr>
            <p:ph type="body" sz="half" idx="17"/>
          </p:nvPr>
        </p:nvSpPr>
        <p:spPr>
          <a:xfrm>
            <a:off x="9875230" y="8020050"/>
            <a:ext cx="4091845" cy="10039914"/>
          </a:xfrm>
        </p:spPr>
        <p:txBody>
          <a:bodyPr anchor="t">
            <a:normAutofit/>
          </a:bodyPr>
          <a:lstStyle>
            <a:lvl1pPr marL="0" indent="0" algn="ctr">
              <a:buNone/>
              <a:defRPr sz="2314"/>
            </a:lvl1pPr>
            <a:lvl2pPr marL="755660" indent="0">
              <a:buNone/>
              <a:defRPr sz="1983"/>
            </a:lvl2pPr>
            <a:lvl3pPr marL="1511320" indent="0">
              <a:buNone/>
              <a:defRPr sz="1653"/>
            </a:lvl3pPr>
            <a:lvl4pPr marL="2266980" indent="0">
              <a:buNone/>
              <a:defRPr sz="1488"/>
            </a:lvl4pPr>
            <a:lvl5pPr marL="3022641" indent="0">
              <a:buNone/>
              <a:defRPr sz="1488"/>
            </a:lvl5pPr>
            <a:lvl6pPr marL="3778301" indent="0">
              <a:buNone/>
              <a:defRPr sz="1488"/>
            </a:lvl6pPr>
            <a:lvl7pPr marL="4533961" indent="0">
              <a:buNone/>
              <a:defRPr sz="1488"/>
            </a:lvl7pPr>
            <a:lvl8pPr marL="5289621" indent="0">
              <a:buNone/>
              <a:defRPr sz="1488"/>
            </a:lvl8pPr>
            <a:lvl9pPr marL="6045281" indent="0">
              <a:buNone/>
              <a:defRPr sz="1488"/>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537355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576" y="5694555"/>
            <a:ext cx="4179951" cy="5717985"/>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941" y="5694555"/>
            <a:ext cx="4179951" cy="5717985"/>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279" y="5694555"/>
            <a:ext cx="4179951" cy="5717985"/>
          </a:xfrm>
          <a:prstGeom prst="rect">
            <a:avLst/>
          </a:prstGeom>
        </p:spPr>
      </p:pic>
      <p:sp>
        <p:nvSpPr>
          <p:cNvPr id="30" name="Title 1"/>
          <p:cNvSpPr>
            <a:spLocks noGrp="1"/>
          </p:cNvSpPr>
          <p:nvPr>
            <p:ph type="title"/>
          </p:nvPr>
        </p:nvSpPr>
        <p:spPr>
          <a:xfrm>
            <a:off x="1132724" y="1901049"/>
            <a:ext cx="12834352" cy="302636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32725" y="12175027"/>
            <a:ext cx="4091845" cy="1797084"/>
          </a:xfrm>
        </p:spPr>
        <p:txBody>
          <a:bodyPr anchor="b">
            <a:noAutofit/>
          </a:bodyPr>
          <a:lstStyle>
            <a:lvl1pPr marL="0" indent="0" algn="ctr">
              <a:buNone/>
              <a:defRPr sz="3306" b="0">
                <a:solidFill>
                  <a:schemeClr val="tx1"/>
                </a:solidFill>
              </a:defRPr>
            </a:lvl1pPr>
            <a:lvl2pPr marL="755660" indent="0">
              <a:buNone/>
              <a:defRPr sz="3306" b="1"/>
            </a:lvl2pPr>
            <a:lvl3pPr marL="1511320" indent="0">
              <a:buNone/>
              <a:defRPr sz="2975" b="1"/>
            </a:lvl3pPr>
            <a:lvl4pPr marL="2266980" indent="0">
              <a:buNone/>
              <a:defRPr sz="2644" b="1"/>
            </a:lvl4pPr>
            <a:lvl5pPr marL="3022641" indent="0">
              <a:buNone/>
              <a:defRPr sz="2644" b="1"/>
            </a:lvl5pPr>
            <a:lvl6pPr marL="3778301" indent="0">
              <a:buNone/>
              <a:defRPr sz="2644" b="1"/>
            </a:lvl6pPr>
            <a:lvl7pPr marL="4533961" indent="0">
              <a:buNone/>
              <a:defRPr sz="2644" b="1"/>
            </a:lvl7pPr>
            <a:lvl8pPr marL="5289621" indent="0">
              <a:buNone/>
              <a:defRPr sz="2644" b="1"/>
            </a:lvl8pPr>
            <a:lvl9pPr marL="6045281" indent="0">
              <a:buNone/>
              <a:defRPr sz="2644" b="1"/>
            </a:lvl9pPr>
          </a:lstStyle>
          <a:p>
            <a:pPr lvl="0"/>
            <a:r>
              <a:rPr lang="en-US"/>
              <a:t>Click to edit Master text styles</a:t>
            </a:r>
          </a:p>
        </p:txBody>
      </p:sp>
      <p:sp>
        <p:nvSpPr>
          <p:cNvPr id="20" name="Picture Placeholder 2"/>
          <p:cNvSpPr>
            <a:spLocks noGrp="1" noChangeAspect="1"/>
          </p:cNvSpPr>
          <p:nvPr>
            <p:ph type="pic" idx="15"/>
          </p:nvPr>
        </p:nvSpPr>
        <p:spPr>
          <a:xfrm>
            <a:off x="1262023" y="6046552"/>
            <a:ext cx="3833248" cy="4998842"/>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644"/>
            </a:lvl1pPr>
            <a:lvl2pPr marL="755660" indent="0">
              <a:buNone/>
              <a:defRPr sz="2644"/>
            </a:lvl2pPr>
            <a:lvl3pPr marL="1511320" indent="0">
              <a:buNone/>
              <a:defRPr sz="2644"/>
            </a:lvl3pPr>
            <a:lvl4pPr marL="2266980" indent="0">
              <a:buNone/>
              <a:defRPr sz="2644"/>
            </a:lvl4pPr>
            <a:lvl5pPr marL="3022641" indent="0">
              <a:buNone/>
              <a:defRPr sz="2644"/>
            </a:lvl5pPr>
            <a:lvl6pPr marL="3778301" indent="0">
              <a:buNone/>
              <a:defRPr sz="2644"/>
            </a:lvl6pPr>
            <a:lvl7pPr marL="4533961" indent="0">
              <a:buNone/>
              <a:defRPr sz="2644"/>
            </a:lvl7pPr>
            <a:lvl8pPr marL="5289621" indent="0">
              <a:buNone/>
              <a:defRPr sz="2644"/>
            </a:lvl8pPr>
            <a:lvl9pPr marL="6045281" indent="0">
              <a:buNone/>
              <a:defRPr sz="2644"/>
            </a:lvl9pPr>
          </a:lstStyle>
          <a:p>
            <a:r>
              <a:rPr lang="en-US"/>
              <a:t>Click icon to add picture</a:t>
            </a:r>
            <a:endParaRPr lang="en-US" dirty="0"/>
          </a:p>
        </p:txBody>
      </p:sp>
      <p:sp>
        <p:nvSpPr>
          <p:cNvPr id="21" name="Text Placeholder 3"/>
          <p:cNvSpPr>
            <a:spLocks noGrp="1"/>
          </p:cNvSpPr>
          <p:nvPr>
            <p:ph type="body" sz="half" idx="18"/>
          </p:nvPr>
        </p:nvSpPr>
        <p:spPr>
          <a:xfrm>
            <a:off x="1132725" y="13972115"/>
            <a:ext cx="4091845" cy="4087857"/>
          </a:xfrm>
        </p:spPr>
        <p:txBody>
          <a:bodyPr anchor="t">
            <a:normAutofit/>
          </a:bodyPr>
          <a:lstStyle>
            <a:lvl1pPr marL="0" indent="0" algn="ctr">
              <a:buNone/>
              <a:defRPr sz="2314"/>
            </a:lvl1pPr>
            <a:lvl2pPr marL="755660" indent="0">
              <a:buNone/>
              <a:defRPr sz="1983"/>
            </a:lvl2pPr>
            <a:lvl3pPr marL="1511320" indent="0">
              <a:buNone/>
              <a:defRPr sz="1653"/>
            </a:lvl3pPr>
            <a:lvl4pPr marL="2266980" indent="0">
              <a:buNone/>
              <a:defRPr sz="1488"/>
            </a:lvl4pPr>
            <a:lvl5pPr marL="3022641" indent="0">
              <a:buNone/>
              <a:defRPr sz="1488"/>
            </a:lvl5pPr>
            <a:lvl6pPr marL="3778301" indent="0">
              <a:buNone/>
              <a:defRPr sz="1488"/>
            </a:lvl6pPr>
            <a:lvl7pPr marL="4533961" indent="0">
              <a:buNone/>
              <a:defRPr sz="1488"/>
            </a:lvl7pPr>
            <a:lvl8pPr marL="5289621" indent="0">
              <a:buNone/>
              <a:defRPr sz="1488"/>
            </a:lvl8pPr>
            <a:lvl9pPr marL="6045281" indent="0">
              <a:buNone/>
              <a:defRPr sz="1488"/>
            </a:lvl9pPr>
          </a:lstStyle>
          <a:p>
            <a:pPr lvl="0"/>
            <a:r>
              <a:rPr lang="en-US"/>
              <a:t>Click to edit Master text styles</a:t>
            </a:r>
          </a:p>
        </p:txBody>
      </p:sp>
      <p:sp>
        <p:nvSpPr>
          <p:cNvPr id="22" name="Text Placeholder 4"/>
          <p:cNvSpPr>
            <a:spLocks noGrp="1"/>
          </p:cNvSpPr>
          <p:nvPr>
            <p:ph type="body" sz="quarter" idx="3"/>
          </p:nvPr>
        </p:nvSpPr>
        <p:spPr>
          <a:xfrm>
            <a:off x="5507206" y="12175027"/>
            <a:ext cx="4091845" cy="1797084"/>
          </a:xfrm>
        </p:spPr>
        <p:txBody>
          <a:bodyPr anchor="b">
            <a:noAutofit/>
          </a:bodyPr>
          <a:lstStyle>
            <a:lvl1pPr marL="0" indent="0" algn="ctr">
              <a:buNone/>
              <a:defRPr sz="3306" b="0">
                <a:solidFill>
                  <a:schemeClr val="tx1"/>
                </a:solidFill>
              </a:defRPr>
            </a:lvl1pPr>
            <a:lvl2pPr marL="755660" indent="0">
              <a:buNone/>
              <a:defRPr sz="3306" b="1"/>
            </a:lvl2pPr>
            <a:lvl3pPr marL="1511320" indent="0">
              <a:buNone/>
              <a:defRPr sz="2975" b="1"/>
            </a:lvl3pPr>
            <a:lvl4pPr marL="2266980" indent="0">
              <a:buNone/>
              <a:defRPr sz="2644" b="1"/>
            </a:lvl4pPr>
            <a:lvl5pPr marL="3022641" indent="0">
              <a:buNone/>
              <a:defRPr sz="2644" b="1"/>
            </a:lvl5pPr>
            <a:lvl6pPr marL="3778301" indent="0">
              <a:buNone/>
              <a:defRPr sz="2644" b="1"/>
            </a:lvl6pPr>
            <a:lvl7pPr marL="4533961" indent="0">
              <a:buNone/>
              <a:defRPr sz="2644" b="1"/>
            </a:lvl7pPr>
            <a:lvl8pPr marL="5289621" indent="0">
              <a:buNone/>
              <a:defRPr sz="2644" b="1"/>
            </a:lvl8pPr>
            <a:lvl9pPr marL="6045281" indent="0">
              <a:buNone/>
              <a:defRPr sz="2644" b="1"/>
            </a:lvl9pPr>
          </a:lstStyle>
          <a:p>
            <a:pPr lvl="0"/>
            <a:r>
              <a:rPr lang="en-US"/>
              <a:t>Click to edit Master text styles</a:t>
            </a:r>
          </a:p>
        </p:txBody>
      </p:sp>
      <p:sp>
        <p:nvSpPr>
          <p:cNvPr id="23" name="Picture Placeholder 2"/>
          <p:cNvSpPr>
            <a:spLocks noGrp="1" noChangeAspect="1"/>
          </p:cNvSpPr>
          <p:nvPr>
            <p:ph type="pic" idx="21"/>
          </p:nvPr>
        </p:nvSpPr>
        <p:spPr>
          <a:xfrm>
            <a:off x="5634827" y="6047101"/>
            <a:ext cx="3833248" cy="5015089"/>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644"/>
            </a:lvl1pPr>
            <a:lvl2pPr marL="755660" indent="0">
              <a:buNone/>
              <a:defRPr sz="2644"/>
            </a:lvl2pPr>
            <a:lvl3pPr marL="1511320" indent="0">
              <a:buNone/>
              <a:defRPr sz="2644"/>
            </a:lvl3pPr>
            <a:lvl4pPr marL="2266980" indent="0">
              <a:buNone/>
              <a:defRPr sz="2644"/>
            </a:lvl4pPr>
            <a:lvl5pPr marL="3022641" indent="0">
              <a:buNone/>
              <a:defRPr sz="2644"/>
            </a:lvl5pPr>
            <a:lvl6pPr marL="3778301" indent="0">
              <a:buNone/>
              <a:defRPr sz="2644"/>
            </a:lvl6pPr>
            <a:lvl7pPr marL="4533961" indent="0">
              <a:buNone/>
              <a:defRPr sz="2644"/>
            </a:lvl7pPr>
            <a:lvl8pPr marL="5289621" indent="0">
              <a:buNone/>
              <a:defRPr sz="2644"/>
            </a:lvl8pPr>
            <a:lvl9pPr marL="6045281" indent="0">
              <a:buNone/>
              <a:defRPr sz="2644"/>
            </a:lvl9pPr>
          </a:lstStyle>
          <a:p>
            <a:r>
              <a:rPr lang="en-US"/>
              <a:t>Click icon to add picture</a:t>
            </a:r>
            <a:endParaRPr lang="en-US" dirty="0"/>
          </a:p>
        </p:txBody>
      </p:sp>
      <p:sp>
        <p:nvSpPr>
          <p:cNvPr id="24" name="Text Placeholder 3"/>
          <p:cNvSpPr>
            <a:spLocks noGrp="1"/>
          </p:cNvSpPr>
          <p:nvPr>
            <p:ph type="body" sz="half" idx="19"/>
          </p:nvPr>
        </p:nvSpPr>
        <p:spPr>
          <a:xfrm>
            <a:off x="5505528" y="13972112"/>
            <a:ext cx="4093522" cy="4087857"/>
          </a:xfrm>
        </p:spPr>
        <p:txBody>
          <a:bodyPr anchor="t">
            <a:normAutofit/>
          </a:bodyPr>
          <a:lstStyle>
            <a:lvl1pPr marL="0" indent="0" algn="ctr">
              <a:buNone/>
              <a:defRPr sz="2314"/>
            </a:lvl1pPr>
            <a:lvl2pPr marL="755660" indent="0">
              <a:buNone/>
              <a:defRPr sz="1983"/>
            </a:lvl2pPr>
            <a:lvl3pPr marL="1511320" indent="0">
              <a:buNone/>
              <a:defRPr sz="1653"/>
            </a:lvl3pPr>
            <a:lvl4pPr marL="2266980" indent="0">
              <a:buNone/>
              <a:defRPr sz="1488"/>
            </a:lvl4pPr>
            <a:lvl5pPr marL="3022641" indent="0">
              <a:buNone/>
              <a:defRPr sz="1488"/>
            </a:lvl5pPr>
            <a:lvl6pPr marL="3778301" indent="0">
              <a:buNone/>
              <a:defRPr sz="1488"/>
            </a:lvl6pPr>
            <a:lvl7pPr marL="4533961" indent="0">
              <a:buNone/>
              <a:defRPr sz="1488"/>
            </a:lvl7pPr>
            <a:lvl8pPr marL="5289621" indent="0">
              <a:buNone/>
              <a:defRPr sz="1488"/>
            </a:lvl8pPr>
            <a:lvl9pPr marL="6045281" indent="0">
              <a:buNone/>
              <a:defRPr sz="1488"/>
            </a:lvl9pPr>
          </a:lstStyle>
          <a:p>
            <a:pPr lvl="0"/>
            <a:r>
              <a:rPr lang="en-US"/>
              <a:t>Click to edit Master text styles</a:t>
            </a:r>
          </a:p>
        </p:txBody>
      </p:sp>
      <p:sp>
        <p:nvSpPr>
          <p:cNvPr id="25" name="Text Placeholder 4"/>
          <p:cNvSpPr>
            <a:spLocks noGrp="1"/>
          </p:cNvSpPr>
          <p:nvPr>
            <p:ph type="body" sz="quarter" idx="13"/>
          </p:nvPr>
        </p:nvSpPr>
        <p:spPr>
          <a:xfrm>
            <a:off x="9875385" y="12175027"/>
            <a:ext cx="4091845" cy="1797084"/>
          </a:xfrm>
        </p:spPr>
        <p:txBody>
          <a:bodyPr anchor="b">
            <a:noAutofit/>
          </a:bodyPr>
          <a:lstStyle>
            <a:lvl1pPr marL="0" indent="0" algn="ctr">
              <a:buNone/>
              <a:defRPr sz="3306" b="0">
                <a:solidFill>
                  <a:schemeClr val="tx1"/>
                </a:solidFill>
              </a:defRPr>
            </a:lvl1pPr>
            <a:lvl2pPr marL="755660" indent="0">
              <a:buNone/>
              <a:defRPr sz="3306" b="1"/>
            </a:lvl2pPr>
            <a:lvl3pPr marL="1511320" indent="0">
              <a:buNone/>
              <a:defRPr sz="2975" b="1"/>
            </a:lvl3pPr>
            <a:lvl4pPr marL="2266980" indent="0">
              <a:buNone/>
              <a:defRPr sz="2644" b="1"/>
            </a:lvl4pPr>
            <a:lvl5pPr marL="3022641" indent="0">
              <a:buNone/>
              <a:defRPr sz="2644" b="1"/>
            </a:lvl5pPr>
            <a:lvl6pPr marL="3778301" indent="0">
              <a:buNone/>
              <a:defRPr sz="2644" b="1"/>
            </a:lvl6pPr>
            <a:lvl7pPr marL="4533961" indent="0">
              <a:buNone/>
              <a:defRPr sz="2644" b="1"/>
            </a:lvl7pPr>
            <a:lvl8pPr marL="5289621" indent="0">
              <a:buNone/>
              <a:defRPr sz="2644" b="1"/>
            </a:lvl8pPr>
            <a:lvl9pPr marL="6045281" indent="0">
              <a:buNone/>
              <a:defRPr sz="2644" b="1"/>
            </a:lvl9pPr>
          </a:lstStyle>
          <a:p>
            <a:pPr lvl="0"/>
            <a:r>
              <a:rPr lang="en-US"/>
              <a:t>Click to edit Master text styles</a:t>
            </a:r>
          </a:p>
        </p:txBody>
      </p:sp>
      <p:sp>
        <p:nvSpPr>
          <p:cNvPr id="26" name="Picture Placeholder 2"/>
          <p:cNvSpPr>
            <a:spLocks noGrp="1" noChangeAspect="1"/>
          </p:cNvSpPr>
          <p:nvPr>
            <p:ph type="pic" idx="22"/>
          </p:nvPr>
        </p:nvSpPr>
        <p:spPr>
          <a:xfrm>
            <a:off x="10010501" y="6032562"/>
            <a:ext cx="3833248" cy="501237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644"/>
            </a:lvl1pPr>
            <a:lvl2pPr marL="755660" indent="0">
              <a:buNone/>
              <a:defRPr sz="2644"/>
            </a:lvl2pPr>
            <a:lvl3pPr marL="1511320" indent="0">
              <a:buNone/>
              <a:defRPr sz="2644"/>
            </a:lvl3pPr>
            <a:lvl4pPr marL="2266980" indent="0">
              <a:buNone/>
              <a:defRPr sz="2644"/>
            </a:lvl4pPr>
            <a:lvl5pPr marL="3022641" indent="0">
              <a:buNone/>
              <a:defRPr sz="2644"/>
            </a:lvl5pPr>
            <a:lvl6pPr marL="3778301" indent="0">
              <a:buNone/>
              <a:defRPr sz="2644"/>
            </a:lvl6pPr>
            <a:lvl7pPr marL="4533961" indent="0">
              <a:buNone/>
              <a:defRPr sz="2644"/>
            </a:lvl7pPr>
            <a:lvl8pPr marL="5289621" indent="0">
              <a:buNone/>
              <a:defRPr sz="2644"/>
            </a:lvl8pPr>
            <a:lvl9pPr marL="6045281" indent="0">
              <a:buNone/>
              <a:defRPr sz="2644"/>
            </a:lvl9pPr>
          </a:lstStyle>
          <a:p>
            <a:r>
              <a:rPr lang="en-US"/>
              <a:t>Click icon to add picture</a:t>
            </a:r>
            <a:endParaRPr lang="en-US" dirty="0"/>
          </a:p>
        </p:txBody>
      </p:sp>
      <p:sp>
        <p:nvSpPr>
          <p:cNvPr id="27" name="Text Placeholder 3"/>
          <p:cNvSpPr>
            <a:spLocks noGrp="1"/>
          </p:cNvSpPr>
          <p:nvPr>
            <p:ph type="body" sz="half" idx="20"/>
          </p:nvPr>
        </p:nvSpPr>
        <p:spPr>
          <a:xfrm>
            <a:off x="9875230" y="13972106"/>
            <a:ext cx="4091845" cy="4087863"/>
          </a:xfrm>
        </p:spPr>
        <p:txBody>
          <a:bodyPr anchor="t">
            <a:normAutofit/>
          </a:bodyPr>
          <a:lstStyle>
            <a:lvl1pPr marL="0" indent="0" algn="ctr">
              <a:buNone/>
              <a:defRPr sz="2314"/>
            </a:lvl1pPr>
            <a:lvl2pPr marL="755660" indent="0">
              <a:buNone/>
              <a:defRPr sz="1983"/>
            </a:lvl2pPr>
            <a:lvl3pPr marL="1511320" indent="0">
              <a:buNone/>
              <a:defRPr sz="1653"/>
            </a:lvl3pPr>
            <a:lvl4pPr marL="2266980" indent="0">
              <a:buNone/>
              <a:defRPr sz="1488"/>
            </a:lvl4pPr>
            <a:lvl5pPr marL="3022641" indent="0">
              <a:buNone/>
              <a:defRPr sz="1488"/>
            </a:lvl5pPr>
            <a:lvl6pPr marL="3778301" indent="0">
              <a:buNone/>
              <a:defRPr sz="1488"/>
            </a:lvl6pPr>
            <a:lvl7pPr marL="4533961" indent="0">
              <a:buNone/>
              <a:defRPr sz="1488"/>
            </a:lvl7pPr>
            <a:lvl8pPr marL="5289621" indent="0">
              <a:buNone/>
              <a:defRPr sz="1488"/>
            </a:lvl8pPr>
            <a:lvl9pPr marL="6045281" indent="0">
              <a:buNone/>
              <a:defRPr sz="1488"/>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386677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382115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35264" y="1901050"/>
            <a:ext cx="2831812" cy="1615891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2726" y="1901050"/>
            <a:ext cx="9813623" cy="1615891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68509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968757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5759" y="5491925"/>
            <a:ext cx="11888287" cy="5703187"/>
          </a:xfrm>
        </p:spPr>
        <p:txBody>
          <a:bodyPr anchor="b"/>
          <a:lstStyle>
            <a:lvl1pPr algn="ctr">
              <a:defRPr sz="6611" b="0" cap="none"/>
            </a:lvl1pPr>
          </a:lstStyle>
          <a:p>
            <a:r>
              <a:rPr lang="en-US"/>
              <a:t>Click to edit Master title style</a:t>
            </a:r>
            <a:endParaRPr lang="en-US" dirty="0"/>
          </a:p>
        </p:txBody>
      </p:sp>
      <p:sp>
        <p:nvSpPr>
          <p:cNvPr id="3" name="Text Placeholder 2"/>
          <p:cNvSpPr>
            <a:spLocks noGrp="1"/>
          </p:cNvSpPr>
          <p:nvPr>
            <p:ph type="body" idx="1"/>
          </p:nvPr>
        </p:nvSpPr>
        <p:spPr>
          <a:xfrm>
            <a:off x="1605759" y="11195104"/>
            <a:ext cx="11888287" cy="4699776"/>
          </a:xfrm>
        </p:spPr>
        <p:txBody>
          <a:bodyPr anchor="t"/>
          <a:lstStyle>
            <a:lvl1pPr marL="0" indent="0" algn="ctr">
              <a:buNone/>
              <a:defRPr sz="3306">
                <a:solidFill>
                  <a:schemeClr val="tx1"/>
                </a:solidFill>
              </a:defRPr>
            </a:lvl1pPr>
            <a:lvl2pPr marL="755660" indent="0">
              <a:buNone/>
              <a:defRPr sz="2975">
                <a:solidFill>
                  <a:schemeClr val="tx1">
                    <a:tint val="75000"/>
                  </a:schemeClr>
                </a:solidFill>
              </a:defRPr>
            </a:lvl2pPr>
            <a:lvl3pPr marL="1511320" indent="0">
              <a:buNone/>
              <a:defRPr sz="2644">
                <a:solidFill>
                  <a:schemeClr val="tx1">
                    <a:tint val="75000"/>
                  </a:schemeClr>
                </a:solidFill>
              </a:defRPr>
            </a:lvl3pPr>
            <a:lvl4pPr marL="2266980" indent="0">
              <a:buNone/>
              <a:defRPr sz="2314">
                <a:solidFill>
                  <a:schemeClr val="tx1">
                    <a:tint val="75000"/>
                  </a:schemeClr>
                </a:solidFill>
              </a:defRPr>
            </a:lvl4pPr>
            <a:lvl5pPr marL="3022641" indent="0">
              <a:buNone/>
              <a:defRPr sz="2314">
                <a:solidFill>
                  <a:schemeClr val="tx1">
                    <a:tint val="75000"/>
                  </a:schemeClr>
                </a:solidFill>
              </a:defRPr>
            </a:lvl5pPr>
            <a:lvl6pPr marL="3778301" indent="0">
              <a:buNone/>
              <a:defRPr sz="2314">
                <a:solidFill>
                  <a:schemeClr val="tx1">
                    <a:tint val="75000"/>
                  </a:schemeClr>
                </a:solidFill>
              </a:defRPr>
            </a:lvl6pPr>
            <a:lvl7pPr marL="4533961" indent="0">
              <a:buNone/>
              <a:defRPr sz="2314">
                <a:solidFill>
                  <a:schemeClr val="tx1">
                    <a:tint val="75000"/>
                  </a:schemeClr>
                </a:solidFill>
              </a:defRPr>
            </a:lvl7pPr>
            <a:lvl8pPr marL="5289621" indent="0">
              <a:buNone/>
              <a:defRPr sz="2314">
                <a:solidFill>
                  <a:schemeClr val="tx1">
                    <a:tint val="75000"/>
                  </a:schemeClr>
                </a:solidFill>
              </a:defRPr>
            </a:lvl8pPr>
            <a:lvl9pPr marL="6045281" indent="0">
              <a:buNone/>
              <a:defRPr sz="231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99801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2727" y="5402674"/>
            <a:ext cx="6272908" cy="1265728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89002" y="5402679"/>
            <a:ext cx="6278075" cy="1265729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378550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24" y="5520787"/>
            <a:ext cx="6259769" cy="12826320"/>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308" y="5520787"/>
            <a:ext cx="6259769" cy="12826320"/>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46862" y="5723274"/>
            <a:ext cx="6044635" cy="1699231"/>
          </a:xfrm>
        </p:spPr>
        <p:txBody>
          <a:bodyPr anchor="b">
            <a:noAutofit/>
          </a:bodyPr>
          <a:lstStyle>
            <a:lvl1pPr marL="0" indent="0" algn="ctr">
              <a:buNone/>
              <a:defRPr sz="3967" b="0"/>
            </a:lvl1pPr>
            <a:lvl2pPr marL="755660" indent="0">
              <a:buNone/>
              <a:defRPr sz="3306" b="1"/>
            </a:lvl2pPr>
            <a:lvl3pPr marL="1511320" indent="0">
              <a:buNone/>
              <a:defRPr sz="2975" b="1"/>
            </a:lvl3pPr>
            <a:lvl4pPr marL="2266980" indent="0">
              <a:buNone/>
              <a:defRPr sz="2644" b="1"/>
            </a:lvl4pPr>
            <a:lvl5pPr marL="3022641" indent="0">
              <a:buNone/>
              <a:defRPr sz="2644" b="1"/>
            </a:lvl5pPr>
            <a:lvl6pPr marL="3778301" indent="0">
              <a:buNone/>
              <a:defRPr sz="2644" b="1"/>
            </a:lvl6pPr>
            <a:lvl7pPr marL="4533961" indent="0">
              <a:buNone/>
              <a:defRPr sz="2644" b="1"/>
            </a:lvl7pPr>
            <a:lvl8pPr marL="5289621" indent="0">
              <a:buNone/>
              <a:defRPr sz="2644" b="1"/>
            </a:lvl8pPr>
            <a:lvl9pPr marL="6045281" indent="0">
              <a:buNone/>
              <a:defRPr sz="2644" b="1"/>
            </a:lvl9pPr>
          </a:lstStyle>
          <a:p>
            <a:pPr lvl="0"/>
            <a:r>
              <a:rPr lang="en-US"/>
              <a:t>Click to edit Master text styles</a:t>
            </a:r>
          </a:p>
        </p:txBody>
      </p:sp>
      <p:sp>
        <p:nvSpPr>
          <p:cNvPr id="4" name="Content Placeholder 3"/>
          <p:cNvSpPr>
            <a:spLocks noGrp="1"/>
          </p:cNvSpPr>
          <p:nvPr>
            <p:ph sz="half" idx="2"/>
          </p:nvPr>
        </p:nvSpPr>
        <p:spPr>
          <a:xfrm>
            <a:off x="1246862" y="7422506"/>
            <a:ext cx="6044635" cy="10637463"/>
          </a:xfrm>
        </p:spPr>
        <p:txBody>
          <a:bodyPr anchor="t">
            <a:normAutofit/>
          </a:bodyPr>
          <a:lstStyle>
            <a:lvl1pPr>
              <a:defRPr sz="2975"/>
            </a:lvl1pPr>
            <a:lvl2pPr>
              <a:defRPr sz="2644"/>
            </a:lvl2pPr>
            <a:lvl3pPr>
              <a:defRPr sz="2314"/>
            </a:lvl3pPr>
            <a:lvl4pPr>
              <a:defRPr sz="1983"/>
            </a:lvl4pPr>
            <a:lvl5pPr>
              <a:defRPr sz="198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03136" y="5723278"/>
            <a:ext cx="6068170" cy="1699228"/>
          </a:xfrm>
        </p:spPr>
        <p:txBody>
          <a:bodyPr anchor="b">
            <a:noAutofit/>
          </a:bodyPr>
          <a:lstStyle>
            <a:lvl1pPr marL="0" indent="0" algn="ctr">
              <a:buNone/>
              <a:defRPr sz="3967" b="0"/>
            </a:lvl1pPr>
            <a:lvl2pPr marL="755660" indent="0">
              <a:buNone/>
              <a:defRPr sz="3306" b="1"/>
            </a:lvl2pPr>
            <a:lvl3pPr marL="1511320" indent="0">
              <a:buNone/>
              <a:defRPr sz="2975" b="1"/>
            </a:lvl3pPr>
            <a:lvl4pPr marL="2266980" indent="0">
              <a:buNone/>
              <a:defRPr sz="2644" b="1"/>
            </a:lvl4pPr>
            <a:lvl5pPr marL="3022641" indent="0">
              <a:buNone/>
              <a:defRPr sz="2644" b="1"/>
            </a:lvl5pPr>
            <a:lvl6pPr marL="3778301" indent="0">
              <a:buNone/>
              <a:defRPr sz="2644" b="1"/>
            </a:lvl6pPr>
            <a:lvl7pPr marL="4533961" indent="0">
              <a:buNone/>
              <a:defRPr sz="2644" b="1"/>
            </a:lvl7pPr>
            <a:lvl8pPr marL="5289621" indent="0">
              <a:buNone/>
              <a:defRPr sz="2644" b="1"/>
            </a:lvl8pPr>
            <a:lvl9pPr marL="6045281" indent="0">
              <a:buNone/>
              <a:defRPr sz="2644" b="1"/>
            </a:lvl9pPr>
          </a:lstStyle>
          <a:p>
            <a:pPr lvl="0"/>
            <a:r>
              <a:rPr lang="en-US"/>
              <a:t>Click to edit Master text styles</a:t>
            </a:r>
          </a:p>
        </p:txBody>
      </p:sp>
      <p:sp>
        <p:nvSpPr>
          <p:cNvPr id="6" name="Content Placeholder 5"/>
          <p:cNvSpPr>
            <a:spLocks noGrp="1"/>
          </p:cNvSpPr>
          <p:nvPr>
            <p:ph sz="quarter" idx="4"/>
          </p:nvPr>
        </p:nvSpPr>
        <p:spPr>
          <a:xfrm>
            <a:off x="7803136" y="7422506"/>
            <a:ext cx="6068170" cy="10637463"/>
          </a:xfrm>
        </p:spPr>
        <p:txBody>
          <a:bodyPr anchor="t">
            <a:normAutofit/>
          </a:bodyPr>
          <a:lstStyle>
            <a:lvl1pPr>
              <a:defRPr sz="2975"/>
            </a:lvl1pPr>
            <a:lvl2pPr>
              <a:defRPr sz="2644"/>
            </a:lvl2pPr>
            <a:lvl3pPr>
              <a:defRPr sz="2314"/>
            </a:lvl3pPr>
            <a:lvl4pPr>
              <a:defRPr sz="1983"/>
            </a:lvl4pPr>
            <a:lvl5pPr>
              <a:defRPr sz="198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25013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53438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356944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2727" y="1901049"/>
            <a:ext cx="4594998" cy="5681685"/>
          </a:xfrm>
        </p:spPr>
        <p:txBody>
          <a:bodyPr anchor="b">
            <a:normAutofit/>
          </a:bodyPr>
          <a:lstStyle>
            <a:lvl1pPr algn="ctr">
              <a:defRPr sz="3967" b="0"/>
            </a:lvl1pPr>
          </a:lstStyle>
          <a:p>
            <a:r>
              <a:rPr lang="en-US"/>
              <a:t>Click to edit Master title style</a:t>
            </a:r>
            <a:endParaRPr lang="en-US" dirty="0"/>
          </a:p>
        </p:txBody>
      </p:sp>
      <p:sp>
        <p:nvSpPr>
          <p:cNvPr id="3" name="Content Placeholder 2"/>
          <p:cNvSpPr>
            <a:spLocks noGrp="1"/>
          </p:cNvSpPr>
          <p:nvPr>
            <p:ph idx="1"/>
          </p:nvPr>
        </p:nvSpPr>
        <p:spPr>
          <a:xfrm>
            <a:off x="6018963" y="1901049"/>
            <a:ext cx="7948114" cy="1615891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2727" y="7582736"/>
            <a:ext cx="4594998" cy="10477227"/>
          </a:xfrm>
        </p:spPr>
        <p:txBody>
          <a:bodyPr anchor="t">
            <a:normAutofit/>
          </a:bodyPr>
          <a:lstStyle>
            <a:lvl1pPr marL="0" indent="0" algn="ctr">
              <a:buNone/>
              <a:defRPr sz="2644"/>
            </a:lvl1pPr>
            <a:lvl2pPr marL="755660" indent="0">
              <a:buNone/>
              <a:defRPr sz="1983"/>
            </a:lvl2pPr>
            <a:lvl3pPr marL="1511320" indent="0">
              <a:buNone/>
              <a:defRPr sz="1653"/>
            </a:lvl3pPr>
            <a:lvl4pPr marL="2266980" indent="0">
              <a:buNone/>
              <a:defRPr sz="1488"/>
            </a:lvl4pPr>
            <a:lvl5pPr marL="3022641" indent="0">
              <a:buNone/>
              <a:defRPr sz="1488"/>
            </a:lvl5pPr>
            <a:lvl6pPr marL="3778301" indent="0">
              <a:buNone/>
              <a:defRPr sz="1488"/>
            </a:lvl6pPr>
            <a:lvl7pPr marL="4533961" indent="0">
              <a:buNone/>
              <a:defRPr sz="1488"/>
            </a:lvl7pPr>
            <a:lvl8pPr marL="5289621" indent="0">
              <a:buNone/>
              <a:defRPr sz="1488"/>
            </a:lvl8pPr>
            <a:lvl9pPr marL="6045281" indent="0">
              <a:buNone/>
              <a:defRPr sz="1488"/>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940658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687" y="1902056"/>
            <a:ext cx="5665964" cy="16233361"/>
          </a:xfrm>
          <a:prstGeom prst="rect">
            <a:avLst/>
          </a:prstGeom>
        </p:spPr>
      </p:pic>
      <p:sp>
        <p:nvSpPr>
          <p:cNvPr id="2" name="Title 1"/>
          <p:cNvSpPr>
            <a:spLocks noGrp="1"/>
          </p:cNvSpPr>
          <p:nvPr>
            <p:ph type="title"/>
          </p:nvPr>
        </p:nvSpPr>
        <p:spPr>
          <a:xfrm>
            <a:off x="1132726" y="1902056"/>
            <a:ext cx="6486617" cy="5704824"/>
          </a:xfrm>
        </p:spPr>
        <p:txBody>
          <a:bodyPr anchor="b">
            <a:noAutofit/>
          </a:bodyPr>
          <a:lstStyle>
            <a:lvl1pPr algn="ctr">
              <a:defRPr sz="528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225427" y="2320144"/>
            <a:ext cx="5231661" cy="15320726"/>
          </a:xfrm>
          <a:effectLst>
            <a:outerShdw blurRad="38100" dist="25400" dir="4440000">
              <a:srgbClr val="000000">
                <a:alpha val="36000"/>
              </a:srgbClr>
            </a:outerShdw>
          </a:effectLst>
        </p:spPr>
        <p:txBody>
          <a:bodyPr anchor="t">
            <a:normAutofit/>
          </a:bodyPr>
          <a:lstStyle>
            <a:lvl1pPr marL="0" indent="0" algn="ctr">
              <a:buNone/>
              <a:defRPr sz="2644"/>
            </a:lvl1pPr>
            <a:lvl2pPr marL="755660" indent="0">
              <a:buNone/>
              <a:defRPr sz="2644"/>
            </a:lvl2pPr>
            <a:lvl3pPr marL="1511320" indent="0">
              <a:buNone/>
              <a:defRPr sz="2644"/>
            </a:lvl3pPr>
            <a:lvl4pPr marL="2266980" indent="0">
              <a:buNone/>
              <a:defRPr sz="2644"/>
            </a:lvl4pPr>
            <a:lvl5pPr marL="3022641" indent="0">
              <a:buNone/>
              <a:defRPr sz="2644"/>
            </a:lvl5pPr>
            <a:lvl6pPr marL="3778301" indent="0">
              <a:buNone/>
              <a:defRPr sz="2644"/>
            </a:lvl6pPr>
            <a:lvl7pPr marL="4533961" indent="0">
              <a:buNone/>
              <a:defRPr sz="2644"/>
            </a:lvl7pPr>
            <a:lvl8pPr marL="5289621" indent="0">
              <a:buNone/>
              <a:defRPr sz="2644"/>
            </a:lvl8pPr>
            <a:lvl9pPr marL="6045281" indent="0">
              <a:buNone/>
              <a:defRPr sz="2644"/>
            </a:lvl9pPr>
          </a:lstStyle>
          <a:p>
            <a:r>
              <a:rPr lang="en-US"/>
              <a:t>Click icon to add picture</a:t>
            </a:r>
            <a:endParaRPr lang="en-US" dirty="0"/>
          </a:p>
        </p:txBody>
      </p:sp>
      <p:sp>
        <p:nvSpPr>
          <p:cNvPr id="4" name="Text Placeholder 3"/>
          <p:cNvSpPr>
            <a:spLocks noGrp="1"/>
          </p:cNvSpPr>
          <p:nvPr>
            <p:ph type="body" sz="half" idx="2"/>
          </p:nvPr>
        </p:nvSpPr>
        <p:spPr>
          <a:xfrm>
            <a:off x="1132726" y="7606881"/>
            <a:ext cx="6486617" cy="10528536"/>
          </a:xfrm>
        </p:spPr>
        <p:txBody>
          <a:bodyPr anchor="t">
            <a:normAutofit/>
          </a:bodyPr>
          <a:lstStyle>
            <a:lvl1pPr marL="0" indent="0" algn="ctr">
              <a:buNone/>
              <a:defRPr sz="2644"/>
            </a:lvl1pPr>
            <a:lvl2pPr marL="755660" indent="0">
              <a:buNone/>
              <a:defRPr sz="1983"/>
            </a:lvl2pPr>
            <a:lvl3pPr marL="1511320" indent="0">
              <a:buNone/>
              <a:defRPr sz="1653"/>
            </a:lvl3pPr>
            <a:lvl4pPr marL="2266980" indent="0">
              <a:buNone/>
              <a:defRPr sz="1488"/>
            </a:lvl4pPr>
            <a:lvl5pPr marL="3022641" indent="0">
              <a:buNone/>
              <a:defRPr sz="1488"/>
            </a:lvl5pPr>
            <a:lvl6pPr marL="3778301" indent="0">
              <a:buNone/>
              <a:defRPr sz="1488"/>
            </a:lvl6pPr>
            <a:lvl7pPr marL="4533961" indent="0">
              <a:buNone/>
              <a:defRPr sz="1488"/>
            </a:lvl7pPr>
            <a:lvl8pPr marL="5289621" indent="0">
              <a:buNone/>
              <a:defRPr sz="1488"/>
            </a:lvl8pPr>
            <a:lvl9pPr marL="6045281" indent="0">
              <a:buNone/>
              <a:defRPr sz="1488"/>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53670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2724" y="1901049"/>
            <a:ext cx="12834352" cy="3026366"/>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2724" y="5402679"/>
            <a:ext cx="12834352" cy="1265729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18433" y="18347107"/>
            <a:ext cx="3400425" cy="1138649"/>
          </a:xfrm>
          <a:prstGeom prst="rect">
            <a:avLst/>
          </a:prstGeom>
        </p:spPr>
        <p:txBody>
          <a:bodyPr vert="horz" lIns="91440" tIns="45720" rIns="91440" bIns="45720" rtlCol="0" anchor="ctr"/>
          <a:lstStyle>
            <a:lvl1pPr algn="r">
              <a:defRPr sz="1653">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5/15/2019</a:t>
            </a:fld>
            <a:endParaRPr lang="en-US" dirty="0"/>
          </a:p>
        </p:txBody>
      </p:sp>
      <p:sp>
        <p:nvSpPr>
          <p:cNvPr id="5" name="Footer Placeholder 4"/>
          <p:cNvSpPr>
            <a:spLocks noGrp="1"/>
          </p:cNvSpPr>
          <p:nvPr>
            <p:ph type="ftr" sz="quarter" idx="3"/>
          </p:nvPr>
        </p:nvSpPr>
        <p:spPr>
          <a:xfrm>
            <a:off x="1132727" y="18347107"/>
            <a:ext cx="8271573" cy="1138649"/>
          </a:xfrm>
          <a:prstGeom prst="rect">
            <a:avLst/>
          </a:prstGeom>
        </p:spPr>
        <p:txBody>
          <a:bodyPr vert="horz" lIns="91440" tIns="45720" rIns="91440" bIns="45720" rtlCol="0" anchor="ctr"/>
          <a:lstStyle>
            <a:lvl1pPr algn="l">
              <a:defRPr sz="1653">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3032995" y="18347107"/>
            <a:ext cx="934082" cy="1138649"/>
          </a:xfrm>
          <a:prstGeom prst="rect">
            <a:avLst/>
          </a:prstGeom>
        </p:spPr>
        <p:txBody>
          <a:bodyPr vert="horz" lIns="91440" tIns="45720" rIns="91440" bIns="45720" rtlCol="0" anchor="ctr"/>
          <a:lstStyle>
            <a:lvl1pPr algn="r">
              <a:defRPr sz="1653">
                <a:solidFill>
                  <a:schemeClr val="tx1">
                    <a:lumMod val="95000"/>
                  </a:schemeClr>
                </a:solidFill>
                <a:effectLst>
                  <a:outerShdw blurRad="50800" dist="38100" dir="2700000" algn="tl" rotWithShape="0">
                    <a:schemeClr val="bg1">
                      <a:alpha val="43000"/>
                    </a:schemeClr>
                  </a:outerShdw>
                </a:effectLst>
              </a:defRPr>
            </a:lvl1pPr>
          </a:lstStyle>
          <a:p>
            <a:fld id="{86CB4B4D-7CA3-9044-876B-883B54F8677D}" type="slidenum">
              <a:rPr lang="en-GB" smtClean="0"/>
              <a:t>‹#›</a:t>
            </a:fld>
            <a:endParaRPr lang="en-GB"/>
          </a:p>
        </p:txBody>
      </p:sp>
    </p:spTree>
    <p:extLst>
      <p:ext uri="{BB962C8B-B14F-4D97-AF65-F5344CB8AC3E}">
        <p14:creationId xmlns:p14="http://schemas.microsoft.com/office/powerpoint/2010/main" val="406968570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defTabSz="755660" rtl="0" eaLnBrk="1" latinLnBrk="0" hangingPunct="1">
        <a:spcBef>
          <a:spcPct val="0"/>
        </a:spcBef>
        <a:buNone/>
        <a:defRPr sz="661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66745" indent="-505757" algn="l" defTabSz="755660" rtl="0" eaLnBrk="1" latinLnBrk="0" hangingPunct="1">
        <a:spcBef>
          <a:spcPct val="20000"/>
        </a:spcBef>
        <a:spcAft>
          <a:spcPts val="992"/>
        </a:spcAft>
        <a:buClr>
          <a:schemeClr val="tx2"/>
        </a:buClr>
        <a:buSzPct val="70000"/>
        <a:buFont typeface="Wingdings 2" charset="2"/>
        <a:buChar char=""/>
        <a:defRPr sz="330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1190016" indent="-446256" algn="l" defTabSz="755660" rtl="0" eaLnBrk="1" latinLnBrk="0" hangingPunct="1">
        <a:spcBef>
          <a:spcPct val="20000"/>
        </a:spcBef>
        <a:spcAft>
          <a:spcPts val="992"/>
        </a:spcAft>
        <a:buClr>
          <a:schemeClr val="tx2"/>
        </a:buClr>
        <a:buSzPct val="70000"/>
        <a:buFont typeface="Wingdings 2" charset="2"/>
        <a:buChar char=""/>
        <a:defRPr sz="2975"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695773" indent="-357005" algn="l" defTabSz="755660" rtl="0" eaLnBrk="1" latinLnBrk="0" hangingPunct="1">
        <a:spcBef>
          <a:spcPct val="20000"/>
        </a:spcBef>
        <a:spcAft>
          <a:spcPts val="992"/>
        </a:spcAft>
        <a:buClr>
          <a:schemeClr val="tx2"/>
        </a:buClr>
        <a:buSzPct val="70000"/>
        <a:buFont typeface="Wingdings 2" charset="2"/>
        <a:buChar char=""/>
        <a:defRPr sz="2644"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2290781" indent="-357005" algn="l" defTabSz="755660" rtl="0" eaLnBrk="1" latinLnBrk="0" hangingPunct="1">
        <a:spcBef>
          <a:spcPct val="20000"/>
        </a:spcBef>
        <a:spcAft>
          <a:spcPts val="992"/>
        </a:spcAft>
        <a:buClr>
          <a:schemeClr val="tx2"/>
        </a:buClr>
        <a:buSzPct val="70000"/>
        <a:buFont typeface="Wingdings 2" charset="2"/>
        <a:buChar char=""/>
        <a:defRPr sz="2314"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766787" indent="-357005" algn="l" defTabSz="755660" rtl="0" eaLnBrk="1" latinLnBrk="0" hangingPunct="1">
        <a:spcBef>
          <a:spcPct val="20000"/>
        </a:spcBef>
        <a:spcAft>
          <a:spcPts val="992"/>
        </a:spcAft>
        <a:buClr>
          <a:schemeClr val="tx2"/>
        </a:buClr>
        <a:buSzPct val="70000"/>
        <a:buFont typeface="Wingdings 2" charset="2"/>
        <a:buChar char=""/>
        <a:defRPr sz="2314"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3329731" indent="-377830" algn="l" defTabSz="755660" rtl="0" eaLnBrk="1" latinLnBrk="0" hangingPunct="1">
        <a:spcBef>
          <a:spcPct val="20000"/>
        </a:spcBef>
        <a:spcAft>
          <a:spcPts val="992"/>
        </a:spcAft>
        <a:buClr>
          <a:schemeClr val="tx2"/>
        </a:buClr>
        <a:buSzPct val="70000"/>
        <a:buFont typeface="Wingdings 2" charset="2"/>
        <a:buChar char=""/>
        <a:defRPr sz="2314"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969695" indent="-377830" algn="l" defTabSz="755660" rtl="0" eaLnBrk="1" latinLnBrk="0" hangingPunct="1">
        <a:spcBef>
          <a:spcPct val="20000"/>
        </a:spcBef>
        <a:spcAft>
          <a:spcPts val="992"/>
        </a:spcAft>
        <a:buClr>
          <a:schemeClr val="tx2"/>
        </a:buClr>
        <a:buSzPct val="70000"/>
        <a:buFont typeface="Wingdings 2" charset="2"/>
        <a:buChar char=""/>
        <a:defRPr sz="2314"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4609659" indent="-377830" algn="l" defTabSz="755660" rtl="0" eaLnBrk="1" latinLnBrk="0" hangingPunct="1">
        <a:spcBef>
          <a:spcPct val="20000"/>
        </a:spcBef>
        <a:spcAft>
          <a:spcPts val="992"/>
        </a:spcAft>
        <a:buClr>
          <a:schemeClr val="tx2"/>
        </a:buClr>
        <a:buSzPct val="70000"/>
        <a:buFont typeface="Wingdings 2" charset="2"/>
        <a:buChar char=""/>
        <a:defRPr sz="2314"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5133927" indent="-377830" algn="l" defTabSz="755660" rtl="0" eaLnBrk="1" latinLnBrk="0" hangingPunct="1">
        <a:spcBef>
          <a:spcPct val="20000"/>
        </a:spcBef>
        <a:spcAft>
          <a:spcPts val="992"/>
        </a:spcAft>
        <a:buClr>
          <a:schemeClr val="tx2"/>
        </a:buClr>
        <a:buSzPct val="70000"/>
        <a:buFont typeface="Wingdings 2" charset="2"/>
        <a:buChar char=""/>
        <a:defRPr sz="2314"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755660" rtl="0" eaLnBrk="1" latinLnBrk="0" hangingPunct="1">
        <a:defRPr sz="2975" kern="1200">
          <a:solidFill>
            <a:schemeClr val="tx1"/>
          </a:solidFill>
          <a:latin typeface="+mn-lt"/>
          <a:ea typeface="+mn-ea"/>
          <a:cs typeface="+mn-cs"/>
        </a:defRPr>
      </a:lvl1pPr>
      <a:lvl2pPr marL="755660" algn="l" defTabSz="755660" rtl="0" eaLnBrk="1" latinLnBrk="0" hangingPunct="1">
        <a:defRPr sz="2975" kern="1200">
          <a:solidFill>
            <a:schemeClr val="tx1"/>
          </a:solidFill>
          <a:latin typeface="+mn-lt"/>
          <a:ea typeface="+mn-ea"/>
          <a:cs typeface="+mn-cs"/>
        </a:defRPr>
      </a:lvl2pPr>
      <a:lvl3pPr marL="1511320" algn="l" defTabSz="755660" rtl="0" eaLnBrk="1" latinLnBrk="0" hangingPunct="1">
        <a:defRPr sz="2975" kern="1200">
          <a:solidFill>
            <a:schemeClr val="tx1"/>
          </a:solidFill>
          <a:latin typeface="+mn-lt"/>
          <a:ea typeface="+mn-ea"/>
          <a:cs typeface="+mn-cs"/>
        </a:defRPr>
      </a:lvl3pPr>
      <a:lvl4pPr marL="2266980" algn="l" defTabSz="755660" rtl="0" eaLnBrk="1" latinLnBrk="0" hangingPunct="1">
        <a:defRPr sz="2975" kern="1200">
          <a:solidFill>
            <a:schemeClr val="tx1"/>
          </a:solidFill>
          <a:latin typeface="+mn-lt"/>
          <a:ea typeface="+mn-ea"/>
          <a:cs typeface="+mn-cs"/>
        </a:defRPr>
      </a:lvl4pPr>
      <a:lvl5pPr marL="3022641" algn="l" defTabSz="755660" rtl="0" eaLnBrk="1" latinLnBrk="0" hangingPunct="1">
        <a:defRPr sz="2975" kern="1200">
          <a:solidFill>
            <a:schemeClr val="tx1"/>
          </a:solidFill>
          <a:latin typeface="+mn-lt"/>
          <a:ea typeface="+mn-ea"/>
          <a:cs typeface="+mn-cs"/>
        </a:defRPr>
      </a:lvl5pPr>
      <a:lvl6pPr marL="3778301" algn="l" defTabSz="755660" rtl="0" eaLnBrk="1" latinLnBrk="0" hangingPunct="1">
        <a:defRPr sz="2975" kern="1200">
          <a:solidFill>
            <a:schemeClr val="tx1"/>
          </a:solidFill>
          <a:latin typeface="+mn-lt"/>
          <a:ea typeface="+mn-ea"/>
          <a:cs typeface="+mn-cs"/>
        </a:defRPr>
      </a:lvl6pPr>
      <a:lvl7pPr marL="4533961" algn="l" defTabSz="755660" rtl="0" eaLnBrk="1" latinLnBrk="0" hangingPunct="1">
        <a:defRPr sz="2975" kern="1200">
          <a:solidFill>
            <a:schemeClr val="tx1"/>
          </a:solidFill>
          <a:latin typeface="+mn-lt"/>
          <a:ea typeface="+mn-ea"/>
          <a:cs typeface="+mn-cs"/>
        </a:defRPr>
      </a:lvl7pPr>
      <a:lvl8pPr marL="5289621" algn="l" defTabSz="755660" rtl="0" eaLnBrk="1" latinLnBrk="0" hangingPunct="1">
        <a:defRPr sz="2975" kern="1200">
          <a:solidFill>
            <a:schemeClr val="tx1"/>
          </a:solidFill>
          <a:latin typeface="+mn-lt"/>
          <a:ea typeface="+mn-ea"/>
          <a:cs typeface="+mn-cs"/>
        </a:defRPr>
      </a:lvl8pPr>
      <a:lvl9pPr marL="6045281" algn="l" defTabSz="755660" rtl="0" eaLnBrk="1" latinLnBrk="0" hangingPunct="1">
        <a:defRPr sz="29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Give the title of your project…"/>
          <p:cNvSpPr txBox="1">
            <a:spLocks noGrp="1"/>
          </p:cNvSpPr>
          <p:nvPr>
            <p:ph type="ctrTitle"/>
          </p:nvPr>
        </p:nvSpPr>
        <p:spPr>
          <a:xfrm>
            <a:off x="162561" y="190537"/>
            <a:ext cx="14787878" cy="1516343"/>
          </a:xfrm>
          <a:prstGeom prst="rect">
            <a:avLst/>
          </a:prstGeom>
          <a:solidFill>
            <a:srgbClr val="0070C0"/>
          </a:solidFill>
        </p:spPr>
        <p:txBody>
          <a:bodyPr anchor="t"/>
          <a:lstStyle/>
          <a:p>
            <a:pPr>
              <a:defRPr sz="5600"/>
            </a:pPr>
            <a:r>
              <a:rPr sz="5400" dirty="0"/>
              <a:t>Title: </a:t>
            </a:r>
            <a:r>
              <a:rPr lang="en-GB" sz="5400" dirty="0"/>
              <a:t>Speech Radar</a:t>
            </a:r>
            <a:endParaRPr sz="5400" dirty="0"/>
          </a:p>
          <a:p>
            <a:pPr>
              <a:defRPr sz="3400"/>
            </a:pPr>
            <a:r>
              <a:rPr dirty="0"/>
              <a:t>Name:</a:t>
            </a:r>
            <a:r>
              <a:rPr lang="en-GB" dirty="0"/>
              <a:t> Shah Ali 33455846</a:t>
            </a:r>
            <a:endParaRPr dirty="0"/>
          </a:p>
        </p:txBody>
      </p:sp>
      <p:sp>
        <p:nvSpPr>
          <p:cNvPr id="120" name="Introduction…"/>
          <p:cNvSpPr txBox="1">
            <a:spLocks noGrp="1"/>
          </p:cNvSpPr>
          <p:nvPr>
            <p:ph type="subTitle" idx="1"/>
          </p:nvPr>
        </p:nvSpPr>
        <p:spPr>
          <a:xfrm>
            <a:off x="162561" y="1815434"/>
            <a:ext cx="5232399" cy="2939446"/>
          </a:xfrm>
          <a:prstGeom prst="rect">
            <a:avLst/>
          </a:prstGeom>
          <a:ln>
            <a:solidFill>
              <a:schemeClr val="tx1"/>
            </a:solidFill>
          </a:ln>
        </p:spPr>
        <p:txBody>
          <a:bodyPr>
            <a:normAutofit/>
          </a:bodyPr>
          <a:lstStyle/>
          <a:p>
            <a:pPr>
              <a:defRPr sz="3400" b="1"/>
            </a:pPr>
            <a:r>
              <a:rPr lang="en-GB" sz="2000" dirty="0"/>
              <a:t>Abstract</a:t>
            </a:r>
            <a:endParaRPr sz="900" dirty="0"/>
          </a:p>
          <a:p>
            <a:pPr lvl="0" algn="just" defTabSz="457200">
              <a:spcBef>
                <a:spcPts val="0"/>
              </a:spcBef>
              <a:spcAft>
                <a:spcPts val="0"/>
              </a:spcAft>
              <a:buClrTx/>
              <a:buSzTx/>
              <a:defRPr sz="2400" b="0"/>
            </a:pPr>
            <a:r>
              <a:rPr lang="en-GB" sz="1600" dirty="0">
                <a:ln>
                  <a:noFill/>
                </a:ln>
                <a:solidFill>
                  <a:prstClr val="white"/>
                </a:solidFill>
                <a:effectLst/>
              </a:rPr>
              <a:t>Speech Radar is an Android application that allows users to locate their phone through speech recognition. The application uses Java, XML and Firebase Database (as backend) to achieve this. Python with TensorFlow module is used to train a model for speech recognition, which will be used to make predictions in the app.</a:t>
            </a:r>
          </a:p>
        </p:txBody>
      </p:sp>
      <p:sp>
        <p:nvSpPr>
          <p:cNvPr id="121" name="Background…"/>
          <p:cNvSpPr txBox="1"/>
          <p:nvPr/>
        </p:nvSpPr>
        <p:spPr>
          <a:xfrm>
            <a:off x="5562600" y="1815434"/>
            <a:ext cx="9387839" cy="2939446"/>
          </a:xfrm>
          <a:prstGeom prst="rect">
            <a:avLst/>
          </a:prstGeom>
          <a:ln w="3175">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035" tIns="59035" rIns="59035" bIns="59035">
            <a:normAutofit fontScale="70000" lnSpcReduction="20000"/>
          </a:bodyPr>
          <a:lstStyle/>
          <a:p>
            <a:pPr algn="ctr">
              <a:defRPr sz="3400"/>
            </a:pPr>
            <a:r>
              <a:rPr lang="en-GB" sz="2900" b="1" dirty="0"/>
              <a:t>Introduction &amp; Background</a:t>
            </a:r>
          </a:p>
          <a:p>
            <a:pPr>
              <a:defRPr sz="3400"/>
            </a:pPr>
            <a:endParaRPr sz="1400" dirty="0"/>
          </a:p>
          <a:p>
            <a:pPr algn="just">
              <a:defRPr sz="2400" b="0"/>
            </a:pPr>
            <a:r>
              <a:rPr lang="en-GB" sz="2300" dirty="0"/>
              <a:t>Suppose for instance an individual must rush to work and is unable to find their phone, but knows it’s located somewhere inside their room. Speech Radar can speed up the search time just by an utterance of a specific word. Once the phone detects the utterance, it will begin ringing at maximum sound level, which will help the individual locate their phone.</a:t>
            </a:r>
          </a:p>
          <a:p>
            <a:pPr algn="just">
              <a:defRPr sz="2400" b="0"/>
            </a:pPr>
            <a:endParaRPr lang="en-GB" sz="2300" dirty="0"/>
          </a:p>
          <a:p>
            <a:pPr algn="just">
              <a:defRPr sz="2400" b="0"/>
            </a:pPr>
            <a:r>
              <a:rPr lang="en-GB" sz="2300" dirty="0"/>
              <a:t>Once app is activated, the continuous speech recognition service will run forever in the background and listen in for the code word. This service can be classified as state-of-the-art. The best example would be Google who use continuous speech recognition to listen in for the keyword 'Ok Google.'</a:t>
            </a:r>
          </a:p>
          <a:p>
            <a:pPr algn="just">
              <a:defRPr sz="2400" b="0"/>
            </a:pPr>
            <a:endParaRPr lang="en-GB" sz="2300" dirty="0"/>
          </a:p>
          <a:p>
            <a:pPr algn="just">
              <a:defRPr sz="2400" b="0"/>
            </a:pPr>
            <a:r>
              <a:rPr lang="en-GB" sz="2300" dirty="0"/>
              <a:t>The literature background goes over different articles relevant to this project. For example, one article describes PocketSphinx, a library that can be used in Java to ease implementation for the background service. </a:t>
            </a:r>
          </a:p>
          <a:p>
            <a:pPr algn="just">
              <a:defRPr sz="2400" b="0"/>
            </a:pPr>
            <a:endParaRPr lang="en-GB" sz="2300" dirty="0"/>
          </a:p>
          <a:p>
            <a:pPr algn="just">
              <a:defRPr sz="2400" b="0"/>
            </a:pPr>
            <a:endParaRPr sz="2300" dirty="0"/>
          </a:p>
        </p:txBody>
      </p:sp>
      <p:sp>
        <p:nvSpPr>
          <p:cNvPr id="122" name="Diagram…"/>
          <p:cNvSpPr txBox="1"/>
          <p:nvPr/>
        </p:nvSpPr>
        <p:spPr>
          <a:xfrm>
            <a:off x="162561" y="4861560"/>
            <a:ext cx="14787878" cy="6637320"/>
          </a:xfrm>
          <a:prstGeom prst="rect">
            <a:avLst/>
          </a:prstGeom>
          <a:solidFill>
            <a:srgbClr val="0070C0"/>
          </a:solidFill>
          <a:ln w="3175">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035" tIns="59035" rIns="59035" bIns="59035">
            <a:normAutofit/>
          </a:bodyPr>
          <a:lstStyle/>
          <a:p>
            <a:pPr algn="ctr">
              <a:defRPr sz="3400"/>
            </a:pPr>
            <a:r>
              <a:rPr lang="en-GB" sz="2000" b="1" dirty="0"/>
              <a:t>Hierarchy Diagram</a:t>
            </a:r>
          </a:p>
          <a:p>
            <a:pPr>
              <a:defRPr sz="3400"/>
            </a:pPr>
            <a:endParaRPr lang="en-GB" sz="3400" dirty="0"/>
          </a:p>
          <a:p>
            <a:pPr>
              <a:defRPr sz="3400"/>
            </a:pPr>
            <a:endParaRPr sz="3400" dirty="0"/>
          </a:p>
        </p:txBody>
      </p:sp>
      <p:sp>
        <p:nvSpPr>
          <p:cNvPr id="123" name="Development or Research Methodology…"/>
          <p:cNvSpPr txBox="1"/>
          <p:nvPr/>
        </p:nvSpPr>
        <p:spPr>
          <a:xfrm>
            <a:off x="162561" y="11612156"/>
            <a:ext cx="8691879" cy="5905924"/>
          </a:xfrm>
          <a:prstGeom prst="rect">
            <a:avLst/>
          </a:prstGeom>
          <a:ln w="3175">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035" tIns="59035" rIns="59035" bIns="59035">
            <a:normAutofit fontScale="77500" lnSpcReduction="20000"/>
          </a:bodyPr>
          <a:lstStyle/>
          <a:p>
            <a:pPr algn="ctr">
              <a:defRPr sz="3400"/>
            </a:pPr>
            <a:r>
              <a:rPr lang="en-GB" sz="2600" b="1" dirty="0"/>
              <a:t>Specification &amp; Implementation</a:t>
            </a:r>
          </a:p>
          <a:p>
            <a:pPr>
              <a:defRPr sz="3400"/>
            </a:pPr>
            <a:endParaRPr lang="en-GB" sz="1400" dirty="0"/>
          </a:p>
          <a:p>
            <a:pPr algn="l">
              <a:defRPr sz="3400"/>
            </a:pPr>
            <a:r>
              <a:rPr lang="en-GB" sz="2100" b="0" u="sng" dirty="0"/>
              <a:t>Main system requirements:</a:t>
            </a:r>
            <a:endParaRPr sz="2100" b="0" u="sng" dirty="0"/>
          </a:p>
          <a:p>
            <a:pPr algn="l">
              <a:defRPr sz="2400" b="0"/>
            </a:pPr>
            <a:endParaRPr lang="en-GB" sz="2100" dirty="0"/>
          </a:p>
          <a:p>
            <a:pPr marL="285750" indent="-285750" algn="l">
              <a:buFont typeface="Arial" panose="020B0604020202020204" pitchFamily="34" charset="0"/>
              <a:buChar char="•"/>
              <a:defRPr sz="2400" b="0"/>
            </a:pPr>
            <a:r>
              <a:rPr lang="en-GB" sz="2100" dirty="0"/>
              <a:t>Email verification sent when user creates account to prove that email address exists</a:t>
            </a:r>
          </a:p>
          <a:p>
            <a:pPr marL="285750" indent="-285750" algn="l">
              <a:buFont typeface="Arial" panose="020B0604020202020204" pitchFamily="34" charset="0"/>
              <a:buChar char="•"/>
              <a:defRPr sz="2400" b="0"/>
            </a:pPr>
            <a:r>
              <a:rPr lang="en-GB" sz="2100" dirty="0"/>
              <a:t>When activate button is pressed, background service should start</a:t>
            </a:r>
          </a:p>
          <a:p>
            <a:pPr marL="285750" indent="-285750" algn="l">
              <a:buFont typeface="Arial" panose="020B0604020202020204" pitchFamily="34" charset="0"/>
              <a:buChar char="•"/>
              <a:defRPr sz="2400" b="0"/>
            </a:pPr>
            <a:r>
              <a:rPr lang="en-GB" sz="2100" dirty="0"/>
              <a:t>Background service should deactivate when user utters the code word or terminates the app</a:t>
            </a:r>
          </a:p>
          <a:p>
            <a:pPr marL="285750" indent="-285750" algn="l">
              <a:buFont typeface="Arial" panose="020B0604020202020204" pitchFamily="34" charset="0"/>
              <a:buChar char="•"/>
              <a:defRPr sz="2400" b="0"/>
            </a:pPr>
            <a:r>
              <a:rPr lang="en-GB" sz="2100" dirty="0"/>
              <a:t>background service should not deeply affect performance of the phone (e.g. drain too much battery life)</a:t>
            </a:r>
          </a:p>
          <a:p>
            <a:pPr marL="285750" indent="-285750" algn="l">
              <a:buFont typeface="Arial" panose="020B0604020202020204" pitchFamily="34" charset="0"/>
              <a:buChar char="•"/>
              <a:defRPr sz="2400" b="0"/>
            </a:pPr>
            <a:r>
              <a:rPr lang="en-GB" sz="2100" dirty="0"/>
              <a:t>A backup of all user accounts should be kept in separate database in case of a disaster</a:t>
            </a:r>
          </a:p>
          <a:p>
            <a:pPr marL="285750" indent="-285750" algn="l">
              <a:buFont typeface="Arial" panose="020B0604020202020204" pitchFamily="34" charset="0"/>
              <a:buChar char="•"/>
              <a:defRPr sz="2400" b="0"/>
            </a:pPr>
            <a:r>
              <a:rPr lang="en-GB" sz="2100" dirty="0"/>
              <a:t>The app should be compatible on all Android devices running on API level 16 (Jelly Bean) or more</a:t>
            </a:r>
          </a:p>
          <a:p>
            <a:pPr marL="285750" indent="-285750" algn="l">
              <a:buFont typeface="Arial" panose="020B0604020202020204" pitchFamily="34" charset="0"/>
              <a:buChar char="•"/>
              <a:defRPr sz="2400" b="0"/>
            </a:pPr>
            <a:endParaRPr lang="en-GB" sz="2100" dirty="0"/>
          </a:p>
          <a:p>
            <a:pPr algn="l">
              <a:defRPr sz="3400"/>
            </a:pPr>
            <a:r>
              <a:rPr lang="en-GB" sz="2100" b="0" u="sng" dirty="0"/>
              <a:t>Implementation:</a:t>
            </a:r>
          </a:p>
          <a:p>
            <a:pPr algn="just">
              <a:defRPr sz="2400" b="0"/>
            </a:pPr>
            <a:endParaRPr lang="en-GB" sz="2100" dirty="0"/>
          </a:p>
          <a:p>
            <a:pPr algn="just">
              <a:defRPr sz="2400" b="0"/>
            </a:pPr>
            <a:r>
              <a:rPr lang="en-GB" sz="2100" dirty="0"/>
              <a:t>Firebase was used to store all accounts. Additionally, It helped in authenticating users in login screen, send reset password emails to users upon request and email verifications.</a:t>
            </a:r>
          </a:p>
          <a:p>
            <a:pPr algn="just">
              <a:defRPr sz="2400" b="0"/>
            </a:pPr>
            <a:endParaRPr lang="en-GB" sz="2100" dirty="0"/>
          </a:p>
          <a:p>
            <a:pPr algn="just">
              <a:defRPr sz="2400" b="0"/>
            </a:pPr>
            <a:r>
              <a:rPr lang="en-GB" sz="2100" dirty="0"/>
              <a:t>Unfortunately, implementation for TensorFlow didn't go according to plan. Models created had good testing accuracy and loaded into Android Studio. But, the audio class in Java did not work well with the model and thus, wrong detections kept being made. Thankfully, TensorFlow themselves created a model that worked well with this class. Since TensorFlow declared it as open-source, the same model was used for the project. References are made in the report. </a:t>
            </a:r>
          </a:p>
          <a:p>
            <a:pPr algn="just">
              <a:defRPr sz="2400" b="0"/>
            </a:pPr>
            <a:endParaRPr lang="en-GB" sz="2100" dirty="0"/>
          </a:p>
          <a:p>
            <a:pPr algn="just">
              <a:defRPr sz="2400" b="0"/>
            </a:pPr>
            <a:r>
              <a:rPr lang="en-GB" sz="2100" dirty="0"/>
              <a:t>Setting up the background service was eased by Android development tools. Adding the continuous speech recognition was tricky because PocketSphinx library was initially used for detecting speech. But the process of getting good detection rate was complicated and would require a long period of time to get right. Thus, Android's SpeechRecognizer class was used instead.</a:t>
            </a:r>
          </a:p>
        </p:txBody>
      </p:sp>
      <p:sp>
        <p:nvSpPr>
          <p:cNvPr id="124" name="Outcomes or…"/>
          <p:cNvSpPr txBox="1"/>
          <p:nvPr/>
        </p:nvSpPr>
        <p:spPr>
          <a:xfrm>
            <a:off x="9052560" y="11611357"/>
            <a:ext cx="5897879" cy="5899403"/>
          </a:xfrm>
          <a:prstGeom prst="rect">
            <a:avLst/>
          </a:prstGeom>
          <a:ln w="3175">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035" tIns="59035" rIns="59035" bIns="59035">
            <a:normAutofit/>
          </a:bodyPr>
          <a:lstStyle/>
          <a:p>
            <a:pPr algn="ctr">
              <a:defRPr sz="3400"/>
            </a:pPr>
            <a:r>
              <a:rPr lang="en-GB" sz="2000" b="1" dirty="0"/>
              <a:t>Testing &amp; Evaluation</a:t>
            </a:r>
          </a:p>
          <a:p>
            <a:pPr>
              <a:defRPr sz="3400"/>
            </a:pPr>
            <a:endParaRPr sz="1600" dirty="0"/>
          </a:p>
          <a:p>
            <a:pPr algn="l">
              <a:defRPr sz="2400" b="0"/>
            </a:pPr>
            <a:r>
              <a:rPr lang="en-GB" sz="1600" u="sng" dirty="0"/>
              <a:t>Software testing:</a:t>
            </a:r>
            <a:r>
              <a:rPr lang="en-GB" sz="1600" dirty="0"/>
              <a:t> described the quality of the app through black box and white box testing techniques. </a:t>
            </a:r>
          </a:p>
          <a:p>
            <a:pPr algn="l">
              <a:defRPr sz="2400" b="0"/>
            </a:pPr>
            <a:endParaRPr lang="en-GB" sz="1600" dirty="0"/>
          </a:p>
          <a:p>
            <a:pPr algn="l">
              <a:defRPr sz="2400" b="0"/>
            </a:pPr>
            <a:r>
              <a:rPr lang="en-GB" sz="1600" u="sng" dirty="0"/>
              <a:t>User testing :</a:t>
            </a:r>
            <a:r>
              <a:rPr lang="en-GB" sz="1600" dirty="0"/>
              <a:t> gained feedback on the interface and speech recognizer by testing with 216 actual users</a:t>
            </a:r>
          </a:p>
          <a:p>
            <a:pPr algn="l">
              <a:defRPr sz="2400" b="0"/>
            </a:pPr>
            <a:endParaRPr lang="en-GB" sz="1600" dirty="0"/>
          </a:p>
          <a:p>
            <a:pPr algn="l">
              <a:defRPr sz="2400" b="0"/>
            </a:pPr>
            <a:r>
              <a:rPr lang="en-GB" sz="1600" u="sng" dirty="0"/>
              <a:t>Self-experimentation:</a:t>
            </a:r>
            <a:r>
              <a:rPr lang="en-GB" sz="1600" dirty="0"/>
              <a:t> Personal testing helped investgate the maximum distance the background speech recognizer could detect code word (i.e. 6 metres)</a:t>
            </a:r>
          </a:p>
          <a:p>
            <a:pPr algn="l">
              <a:defRPr sz="2400" b="0"/>
            </a:pPr>
            <a:endParaRPr lang="en-GB" sz="1600" dirty="0"/>
          </a:p>
          <a:p>
            <a:pPr algn="l">
              <a:defRPr sz="2400" b="0"/>
            </a:pPr>
            <a:r>
              <a:rPr lang="en-GB" sz="1600" u="sng" dirty="0"/>
              <a:t>Evaluation:</a:t>
            </a:r>
            <a:r>
              <a:rPr lang="en-GB" sz="1600" dirty="0"/>
              <a:t> Creating a recovery database was the only requirement not met. Thus, a recovery was made using SQLite. Also, issues were found in interface from user testing. For example, users expected login screen to remember their details instead of having to input their details every time they launched the app. This was immediately fixed.</a:t>
            </a:r>
          </a:p>
          <a:p>
            <a:pPr algn="l">
              <a:defRPr sz="2400" b="0"/>
            </a:pPr>
            <a:endParaRPr lang="en-GB" sz="1400" dirty="0"/>
          </a:p>
          <a:p>
            <a:pPr algn="l">
              <a:defRPr sz="2400" b="0"/>
            </a:pPr>
            <a:endParaRPr sz="2000" dirty="0"/>
          </a:p>
        </p:txBody>
      </p:sp>
      <p:sp>
        <p:nvSpPr>
          <p:cNvPr id="8" name="Introduction…">
            <a:extLst>
              <a:ext uri="{FF2B5EF4-FFF2-40B4-BE49-F238E27FC236}">
                <a16:creationId xmlns:a16="http://schemas.microsoft.com/office/drawing/2014/main" id="{CE97F6DB-473A-1B41-9165-BF33AF1DD27D}"/>
              </a:ext>
            </a:extLst>
          </p:cNvPr>
          <p:cNvSpPr txBox="1">
            <a:spLocks/>
          </p:cNvSpPr>
          <p:nvPr/>
        </p:nvSpPr>
        <p:spPr>
          <a:xfrm>
            <a:off x="162561" y="17623237"/>
            <a:ext cx="14787878" cy="3606083"/>
          </a:xfrm>
          <a:prstGeom prst="rect">
            <a:avLst/>
          </a:prstGeom>
          <a:ln w="3175">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035" tIns="59035" rIns="59035" bIns="59035">
            <a:normAutofit lnSpcReduction="10000"/>
          </a:bodyPr>
          <a:lstStyle>
            <a:lvl1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5pPr>
            <a:lvl6pPr marL="0" marR="0" indent="35560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6pPr>
            <a:lvl7pPr marL="0" marR="0" indent="71120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7pPr>
            <a:lvl8pPr marL="0" marR="0" indent="106680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8pPr>
            <a:lvl9pPr marL="0" marR="0" indent="1422400" algn="ctr" defTabSz="1280980"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defRPr sz="3400" b="1"/>
            </a:pPr>
            <a:r>
              <a:rPr lang="en-GB" sz="2000" b="1" dirty="0">
                <a:solidFill>
                  <a:schemeClr val="tx1"/>
                </a:solidFill>
                <a:latin typeface="+mn-lt"/>
              </a:rPr>
              <a:t>Conclusions &amp; Future Work</a:t>
            </a:r>
          </a:p>
          <a:p>
            <a:pPr hangingPunct="1">
              <a:defRPr sz="3400" b="1"/>
            </a:pPr>
            <a:endParaRPr lang="en-GB" sz="1700" b="1" dirty="0">
              <a:solidFill>
                <a:schemeClr val="tx1"/>
              </a:solidFill>
              <a:latin typeface="+mn-lt"/>
            </a:endParaRPr>
          </a:p>
          <a:p>
            <a:pPr algn="l" hangingPunct="1">
              <a:defRPr sz="2400"/>
            </a:pPr>
            <a:r>
              <a:rPr lang="en-GB" sz="1700" u="sng" dirty="0">
                <a:solidFill>
                  <a:schemeClr val="tx1"/>
                </a:solidFill>
                <a:latin typeface="+mn-lt"/>
              </a:rPr>
              <a:t>Project success:</a:t>
            </a:r>
            <a:r>
              <a:rPr lang="en-GB" sz="1700" dirty="0">
                <a:solidFill>
                  <a:schemeClr val="tx1"/>
                </a:solidFill>
                <a:latin typeface="+mn-lt"/>
              </a:rPr>
              <a:t> main success would be that all system requirements were met, suggesting how the project accomplished everything that was originally set out.</a:t>
            </a:r>
          </a:p>
          <a:p>
            <a:pPr algn="l" hangingPunct="1">
              <a:defRPr sz="2400"/>
            </a:pPr>
            <a:endParaRPr lang="en-GB" sz="1700" u="sng" dirty="0">
              <a:solidFill>
                <a:schemeClr val="tx1"/>
              </a:solidFill>
              <a:latin typeface="+mn-lt"/>
            </a:endParaRPr>
          </a:p>
          <a:p>
            <a:pPr algn="l" hangingPunct="1">
              <a:defRPr sz="2400"/>
            </a:pPr>
            <a:r>
              <a:rPr lang="en-GB" sz="1700" u="sng" dirty="0">
                <a:solidFill>
                  <a:schemeClr val="tx1"/>
                </a:solidFill>
                <a:latin typeface="+mn-lt"/>
              </a:rPr>
              <a:t>Project failure:</a:t>
            </a:r>
            <a:r>
              <a:rPr lang="en-GB" sz="1700" dirty="0">
                <a:solidFill>
                  <a:schemeClr val="tx1"/>
                </a:solidFill>
                <a:latin typeface="+mn-lt"/>
              </a:rPr>
              <a:t> main failure would be that most parts of the application require Internet connection (especially the speech recognizer.) </a:t>
            </a:r>
          </a:p>
          <a:p>
            <a:pPr algn="l" hangingPunct="1">
              <a:defRPr sz="2400"/>
            </a:pPr>
            <a:endParaRPr lang="en-GB" sz="1700" dirty="0">
              <a:solidFill>
                <a:schemeClr val="tx1"/>
              </a:solidFill>
              <a:latin typeface="+mn-lt"/>
            </a:endParaRPr>
          </a:p>
          <a:p>
            <a:pPr algn="l" hangingPunct="1">
              <a:defRPr sz="2400"/>
            </a:pPr>
            <a:r>
              <a:rPr lang="en-GB" sz="1700" u="sng" dirty="0">
                <a:solidFill>
                  <a:schemeClr val="tx1"/>
                </a:solidFill>
                <a:latin typeface="+mn-lt"/>
              </a:rPr>
              <a:t>Similar apps:</a:t>
            </a:r>
            <a:r>
              <a:rPr lang="en-GB" sz="1700" dirty="0">
                <a:solidFill>
                  <a:schemeClr val="tx1"/>
                </a:solidFill>
                <a:latin typeface="+mn-lt"/>
              </a:rPr>
              <a:t> Find My Phone Whistle and Voice to Find My Phone</a:t>
            </a:r>
          </a:p>
          <a:p>
            <a:pPr algn="l" hangingPunct="1">
              <a:defRPr sz="2400"/>
            </a:pPr>
            <a:endParaRPr lang="en-GB" sz="1700" dirty="0">
              <a:solidFill>
                <a:schemeClr val="tx1"/>
              </a:solidFill>
              <a:latin typeface="+mn-lt"/>
            </a:endParaRPr>
          </a:p>
          <a:p>
            <a:pPr algn="l" hangingPunct="1">
              <a:defRPr sz="2400"/>
            </a:pPr>
            <a:r>
              <a:rPr lang="en-GB" sz="1700" u="sng" dirty="0">
                <a:solidFill>
                  <a:schemeClr val="tx1"/>
                </a:solidFill>
                <a:latin typeface="+mn-lt"/>
              </a:rPr>
              <a:t>Future work:</a:t>
            </a:r>
            <a:r>
              <a:rPr lang="en-GB" sz="1700" dirty="0">
                <a:solidFill>
                  <a:schemeClr val="tx1"/>
                </a:solidFill>
                <a:latin typeface="+mn-lt"/>
              </a:rPr>
              <a:t> Build an iOS version of the app to expand target audience</a:t>
            </a:r>
          </a:p>
          <a:p>
            <a:pPr algn="l" hangingPunct="1">
              <a:defRPr sz="2400"/>
            </a:pPr>
            <a:r>
              <a:rPr lang="en-GB" sz="1700" dirty="0">
                <a:solidFill>
                  <a:schemeClr val="tx1"/>
                </a:solidFill>
                <a:latin typeface="+mn-lt"/>
              </a:rPr>
              <a:t>                      Use the PocketSphinx library to create an offline background speech recognizer, so device can be found in situations where Internet is not available</a:t>
            </a:r>
          </a:p>
          <a:p>
            <a:pPr algn="l" hangingPunct="1">
              <a:defRPr sz="2400"/>
            </a:pPr>
            <a:r>
              <a:rPr lang="en-GB" sz="1700" dirty="0">
                <a:solidFill>
                  <a:schemeClr val="tx1"/>
                </a:solidFill>
                <a:latin typeface="+mn-lt"/>
              </a:rPr>
              <a:t>                      Add cooler code words to make it less boring</a:t>
            </a:r>
          </a:p>
          <a:p>
            <a:pPr algn="l" hangingPunct="1">
              <a:defRPr sz="2400"/>
            </a:pPr>
            <a:r>
              <a:rPr lang="en-GB" sz="1700" dirty="0">
                <a:solidFill>
                  <a:schemeClr val="tx1"/>
                </a:solidFill>
                <a:latin typeface="+mn-lt"/>
              </a:rPr>
              <a:t>                      Enable users to choose what sound they want to play when code word is uttered</a:t>
            </a:r>
          </a:p>
          <a:p>
            <a:pPr algn="l" hangingPunct="1">
              <a:defRPr sz="2400"/>
            </a:pPr>
            <a:r>
              <a:rPr lang="en-GB" sz="1700" dirty="0">
                <a:solidFill>
                  <a:schemeClr val="tx1"/>
                </a:solidFill>
                <a:latin typeface="+mn-lt"/>
              </a:rPr>
              <a:t>                      Allow users to find phone by clapping or whistling</a:t>
            </a:r>
          </a:p>
          <a:p>
            <a:pPr algn="l" hangingPunct="1">
              <a:defRPr sz="2400"/>
            </a:pPr>
            <a:r>
              <a:rPr lang="en-GB" sz="1700" dirty="0">
                <a:solidFill>
                  <a:schemeClr val="tx1"/>
                </a:solidFill>
                <a:latin typeface="+mn-lt"/>
              </a:rPr>
              <a:t>                      Allow users to deactivate or reactivate the service by uttering a specific word</a:t>
            </a:r>
          </a:p>
        </p:txBody>
      </p:sp>
      <p:pic>
        <p:nvPicPr>
          <p:cNvPr id="1026" name="Picture 2" descr="hierarchy diagram.png">
            <a:extLst>
              <a:ext uri="{FF2B5EF4-FFF2-40B4-BE49-F238E27FC236}">
                <a16:creationId xmlns:a16="http://schemas.microsoft.com/office/drawing/2014/main" id="{E4FF30EB-5B22-49A6-A54A-C56D8C47B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680" y="5440680"/>
            <a:ext cx="8046720" cy="58826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59035" tIns="59035" rIns="59035" bIns="59035" numCol="1" spcCol="38100" rtlCol="0" anchor="ctr">
        <a:spAutoFit/>
      </a:bodyPr>
      <a:lstStyle>
        <a:defPPr marL="0" marR="0" indent="0" algn="ctr" defTabSz="128098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59035" tIns="59035" rIns="59035" bIns="59035" numCol="1" spcCol="38100" rtlCol="0" anchor="ctr">
        <a:spAutoFit/>
      </a:bodyPr>
      <a:lstStyle>
        <a:defPPr marL="0" marR="0" indent="0" algn="ctr" defTabSz="1280980" rtl="0" fontAlgn="auto" latinLnBrk="0" hangingPunct="0">
          <a:lnSpc>
            <a:spcPct val="100000"/>
          </a:lnSpc>
          <a:spcBef>
            <a:spcPts val="0"/>
          </a:spcBef>
          <a:spcAft>
            <a:spcPts val="0"/>
          </a:spcAft>
          <a:buClrTx/>
          <a:buSzTx/>
          <a:buFontTx/>
          <a:buNone/>
          <a:tabLst/>
          <a:defRPr kumimoji="0" sz="5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379</TotalTime>
  <Words>788</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Calisto MT</vt:lpstr>
      <vt:lpstr>Helvetica Neue</vt:lpstr>
      <vt:lpstr>Wingdings 2</vt:lpstr>
      <vt:lpstr>Slate</vt:lpstr>
      <vt:lpstr>Title: Speech Radar Name: Shah Ali 33455846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Give the title of your project Name:</dc:title>
  <cp:lastModifiedBy>ishtiyaq ali</cp:lastModifiedBy>
  <cp:revision>33</cp:revision>
  <cp:lastPrinted>2019-05-14T23:04:38Z</cp:lastPrinted>
  <dcterms:modified xsi:type="dcterms:W3CDTF">2019-05-14T23:25:58Z</dcterms:modified>
</cp:coreProperties>
</file>