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26" r:id="rId7"/>
    <p:sldId id="313" r:id="rId8"/>
    <p:sldId id="327" r:id="rId9"/>
    <p:sldId id="323" r:id="rId10"/>
    <p:sldId id="324" r:id="rId11"/>
    <p:sldId id="325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90947-F6B5-4BE8-933D-AEFDA486A865}" v="20" dt="2023-04-25T03:05:5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ta Agarwal" userId="205e8356b7bb3824" providerId="LiveId" clId="{1DB90947-F6B5-4BE8-933D-AEFDA486A865}"/>
    <pc:docChg chg="undo custSel addSld delSld modSld">
      <pc:chgData name="Ishita Agarwal" userId="205e8356b7bb3824" providerId="LiveId" clId="{1DB90947-F6B5-4BE8-933D-AEFDA486A865}" dt="2023-04-25T06:22:32.879" v="1260" actId="20577"/>
      <pc:docMkLst>
        <pc:docMk/>
      </pc:docMkLst>
      <pc:sldChg chg="addSp delSp modSp mod delDesignElem">
        <pc:chgData name="Ishita Agarwal" userId="205e8356b7bb3824" providerId="LiveId" clId="{1DB90947-F6B5-4BE8-933D-AEFDA486A865}" dt="2023-04-25T02:59:03.256" v="678"/>
        <pc:sldMkLst>
          <pc:docMk/>
          <pc:sldMk cId="2152082915" sldId="292"/>
        </pc:sldMkLst>
        <pc:spChg chg="mod">
          <ac:chgData name="Ishita Agarwal" userId="205e8356b7bb3824" providerId="LiveId" clId="{1DB90947-F6B5-4BE8-933D-AEFDA486A865}" dt="2023-04-25T02:59:02.724" v="676" actId="26606"/>
          <ac:spMkLst>
            <pc:docMk/>
            <pc:sldMk cId="2152082915" sldId="292"/>
            <ac:spMk id="2" creationId="{C0D7398C-75E5-4CB0-BA4F-D7D5CF2495D4}"/>
          </ac:spMkLst>
        </pc:spChg>
        <pc:spChg chg="mod">
          <ac:chgData name="Ishita Agarwal" userId="205e8356b7bb3824" providerId="LiveId" clId="{1DB90947-F6B5-4BE8-933D-AEFDA486A865}" dt="2023-04-25T02:59:02.724" v="676" actId="26606"/>
          <ac:spMkLst>
            <pc:docMk/>
            <pc:sldMk cId="2152082915" sldId="292"/>
            <ac:spMk id="3" creationId="{5C5BFB45-FC34-495C-9C68-F9641246C2EE}"/>
          </ac:spMkLst>
        </pc:spChg>
        <pc:spChg chg="add del">
          <ac:chgData name="Ishita Agarwal" userId="205e8356b7bb3824" providerId="LiveId" clId="{1DB90947-F6B5-4BE8-933D-AEFDA486A865}" dt="2023-04-25T02:59:02.724" v="676" actId="26606"/>
          <ac:spMkLst>
            <pc:docMk/>
            <pc:sldMk cId="2152082915" sldId="292"/>
            <ac:spMk id="9" creationId="{B40FCD49-2060-48B9-8212-8A5F1DF4726F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152082915" sldId="292"/>
            <ac:spMk id="19" creationId="{2644B391-9BFE-445C-A9EC-F544BB85FBC7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152082915" sldId="292"/>
            <ac:spMk id="21" creationId="{80F26E69-87D9-4655-AE7B-280A87AA3CAD}"/>
          </ac:spMkLst>
        </pc:spChg>
        <pc:picChg chg="mod">
          <ac:chgData name="Ishita Agarwal" userId="205e8356b7bb3824" providerId="LiveId" clId="{1DB90947-F6B5-4BE8-933D-AEFDA486A865}" dt="2023-04-25T02:59:02.724" v="676" actId="26606"/>
          <ac:picMkLst>
            <pc:docMk/>
            <pc:sldMk cId="2152082915" sldId="292"/>
            <ac:picMk id="4" creationId="{62BA1780-A246-4C7F-9267-727EF2F4E785}"/>
          </ac:picMkLst>
        </pc:picChg>
        <pc:picChg chg="add del">
          <ac:chgData name="Ishita Agarwal" userId="205e8356b7bb3824" providerId="LiveId" clId="{1DB90947-F6B5-4BE8-933D-AEFDA486A865}" dt="2023-04-25T02:59:02.724" v="676" actId="26606"/>
          <ac:picMkLst>
            <pc:docMk/>
            <pc:sldMk cId="2152082915" sldId="292"/>
            <ac:picMk id="11" creationId="{83A45DCD-B5FB-4A86-88D2-91088C7FFC5F}"/>
          </ac:picMkLst>
        </pc:picChg>
      </pc:sldChg>
      <pc:sldChg chg="del">
        <pc:chgData name="Ishita Agarwal" userId="205e8356b7bb3824" providerId="LiveId" clId="{1DB90947-F6B5-4BE8-933D-AEFDA486A865}" dt="2023-04-25T02:42:50.073" v="259" actId="2696"/>
        <pc:sldMkLst>
          <pc:docMk/>
          <pc:sldMk cId="3833773525" sldId="309"/>
        </pc:sldMkLst>
      </pc:sldChg>
      <pc:sldChg chg="addSp delSp modSp mod">
        <pc:chgData name="Ishita Agarwal" userId="205e8356b7bb3824" providerId="LiveId" clId="{1DB90947-F6B5-4BE8-933D-AEFDA486A865}" dt="2023-04-25T02:42:40.279" v="258" actId="13926"/>
        <pc:sldMkLst>
          <pc:docMk/>
          <pc:sldMk cId="1961181216" sldId="310"/>
        </pc:sldMkLst>
        <pc:spChg chg="mod">
          <ac:chgData name="Ishita Agarwal" userId="205e8356b7bb3824" providerId="LiveId" clId="{1DB90947-F6B5-4BE8-933D-AEFDA486A865}" dt="2023-04-25T02:42:40.279" v="258" actId="13926"/>
          <ac:spMkLst>
            <pc:docMk/>
            <pc:sldMk cId="1961181216" sldId="310"/>
            <ac:spMk id="2" creationId="{EACC831D-5714-7CA7-50B1-9497E9E5A1AB}"/>
          </ac:spMkLst>
        </pc:spChg>
        <pc:spChg chg="add mod">
          <ac:chgData name="Ishita Agarwal" userId="205e8356b7bb3824" providerId="LiveId" clId="{1DB90947-F6B5-4BE8-933D-AEFDA486A865}" dt="2023-04-25T02:35:18.608" v="59" actId="1076"/>
          <ac:spMkLst>
            <pc:docMk/>
            <pc:sldMk cId="1961181216" sldId="310"/>
            <ac:spMk id="8" creationId="{F41B1464-45B3-5114-FF4D-C4BAB66A6A36}"/>
          </ac:spMkLst>
        </pc:spChg>
        <pc:spChg chg="add mod">
          <ac:chgData name="Ishita Agarwal" userId="205e8356b7bb3824" providerId="LiveId" clId="{1DB90947-F6B5-4BE8-933D-AEFDA486A865}" dt="2023-04-25T02:41:45.237" v="247" actId="1076"/>
          <ac:spMkLst>
            <pc:docMk/>
            <pc:sldMk cId="1961181216" sldId="310"/>
            <ac:spMk id="18" creationId="{F3C698ED-1541-0EE8-2C23-BC122CA95F21}"/>
          </ac:spMkLst>
        </pc:spChg>
        <pc:spChg chg="add mod">
          <ac:chgData name="Ishita Agarwal" userId="205e8356b7bb3824" providerId="LiveId" clId="{1DB90947-F6B5-4BE8-933D-AEFDA486A865}" dt="2023-04-25T02:41:59.429" v="252" actId="122"/>
          <ac:spMkLst>
            <pc:docMk/>
            <pc:sldMk cId="1961181216" sldId="310"/>
            <ac:spMk id="19" creationId="{CDEDF723-AE1F-6806-E759-5ABB205DF610}"/>
          </ac:spMkLst>
        </pc:spChg>
        <pc:picChg chg="del mod">
          <ac:chgData name="Ishita Agarwal" userId="205e8356b7bb3824" providerId="LiveId" clId="{1DB90947-F6B5-4BE8-933D-AEFDA486A865}" dt="2023-04-25T02:39:10.566" v="86" actId="21"/>
          <ac:picMkLst>
            <pc:docMk/>
            <pc:sldMk cId="1961181216" sldId="310"/>
            <ac:picMk id="5" creationId="{191F5578-4387-F989-A145-171344224378}"/>
          </ac:picMkLst>
        </pc:picChg>
        <pc:picChg chg="add mod">
          <ac:chgData name="Ishita Agarwal" userId="205e8356b7bb3824" providerId="LiveId" clId="{1DB90947-F6B5-4BE8-933D-AEFDA486A865}" dt="2023-04-25T02:39:35.673" v="90" actId="1076"/>
          <ac:picMkLst>
            <pc:docMk/>
            <pc:sldMk cId="1961181216" sldId="310"/>
            <ac:picMk id="10" creationId="{16DC9C60-6D84-8407-23F5-D40030FE25D3}"/>
          </ac:picMkLst>
        </pc:picChg>
        <pc:picChg chg="add mod">
          <ac:chgData name="Ishita Agarwal" userId="205e8356b7bb3824" providerId="LiveId" clId="{1DB90947-F6B5-4BE8-933D-AEFDA486A865}" dt="2023-04-25T02:37:29.258" v="70" actId="1076"/>
          <ac:picMkLst>
            <pc:docMk/>
            <pc:sldMk cId="1961181216" sldId="310"/>
            <ac:picMk id="12" creationId="{C8582512-EB03-3DCE-CFE9-9476E3EDB627}"/>
          </ac:picMkLst>
        </pc:picChg>
        <pc:picChg chg="add mod">
          <ac:chgData name="Ishita Agarwal" userId="205e8356b7bb3824" providerId="LiveId" clId="{1DB90947-F6B5-4BE8-933D-AEFDA486A865}" dt="2023-04-25T02:39:03.834" v="84" actId="14100"/>
          <ac:picMkLst>
            <pc:docMk/>
            <pc:sldMk cId="1961181216" sldId="310"/>
            <ac:picMk id="14" creationId="{6D8B454E-677C-5236-242F-C19A997CD0FF}"/>
          </ac:picMkLst>
        </pc:picChg>
        <pc:picChg chg="add mod">
          <ac:chgData name="Ishita Agarwal" userId="205e8356b7bb3824" providerId="LiveId" clId="{1DB90947-F6B5-4BE8-933D-AEFDA486A865}" dt="2023-04-25T02:38:49.369" v="79" actId="1076"/>
          <ac:picMkLst>
            <pc:docMk/>
            <pc:sldMk cId="1961181216" sldId="310"/>
            <ac:picMk id="16" creationId="{5878AB61-81E7-12D1-2690-D48242732C76}"/>
          </ac:picMkLst>
        </pc:picChg>
      </pc:sldChg>
      <pc:sldChg chg="addSp delSp modSp del mod delDesignElem">
        <pc:chgData name="Ishita Agarwal" userId="205e8356b7bb3824" providerId="LiveId" clId="{1DB90947-F6B5-4BE8-933D-AEFDA486A865}" dt="2023-04-25T03:01:36.727" v="723" actId="2696"/>
        <pc:sldMkLst>
          <pc:docMk/>
          <pc:sldMk cId="3355692037" sldId="311"/>
        </pc:sldMkLst>
        <pc:spChg chg="add mod">
          <ac:chgData name="Ishita Agarwal" userId="205e8356b7bb3824" providerId="LiveId" clId="{1DB90947-F6B5-4BE8-933D-AEFDA486A865}" dt="2023-04-25T02:59:03.256" v="678"/>
          <ac:spMkLst>
            <pc:docMk/>
            <pc:sldMk cId="3355692037" sldId="311"/>
            <ac:spMk id="15" creationId="{DA7FEB4D-DA0A-C7B6-60D0-5E2FE7F3DED9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3355692037" sldId="311"/>
            <ac:spMk id="27" creationId="{78632963-757B-40C2-BB84-FC6107A54DAD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3355692037" sldId="311"/>
            <ac:spMk id="29" creationId="{2853AE55-7E35-44B0-89F1-3F52B262AF33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3355692037" sldId="311"/>
            <ac:spMk id="31" creationId="{DBC4BE4D-4B50-4F51-9F85-4B5D60B02D81}"/>
          </ac:spMkLst>
        </pc:spChg>
        <pc:picChg chg="del">
          <ac:chgData name="Ishita Agarwal" userId="205e8356b7bb3824" providerId="LiveId" clId="{1DB90947-F6B5-4BE8-933D-AEFDA486A865}" dt="2023-04-25T02:55:50.274" v="622" actId="21"/>
          <ac:picMkLst>
            <pc:docMk/>
            <pc:sldMk cId="3355692037" sldId="311"/>
            <ac:picMk id="11" creationId="{8FB3F355-E4FC-1EC9-60C4-A0C4837814D1}"/>
          </ac:picMkLst>
        </pc:picChg>
      </pc:sldChg>
      <pc:sldChg chg="addSp delSp modSp del mod setClrOvrMap delDesignElem">
        <pc:chgData name="Ishita Agarwal" userId="205e8356b7bb3824" providerId="LiveId" clId="{1DB90947-F6B5-4BE8-933D-AEFDA486A865}" dt="2023-04-25T03:19:23.200" v="1045" actId="2696"/>
        <pc:sldMkLst>
          <pc:docMk/>
          <pc:sldMk cId="4076195210" sldId="312"/>
        </pc:sldMkLst>
        <pc:spChg chg="mod ord">
          <ac:chgData name="Ishita Agarwal" userId="205e8356b7bb3824" providerId="LiveId" clId="{1DB90947-F6B5-4BE8-933D-AEFDA486A865}" dt="2023-04-25T03:00:41.013" v="708" actId="21"/>
          <ac:spMkLst>
            <pc:docMk/>
            <pc:sldMk cId="4076195210" sldId="312"/>
            <ac:spMk id="2" creationId="{F2F23B70-D654-1204-20BC-BB6CEE0115B1}"/>
          </ac:spMkLst>
        </pc:spChg>
        <pc:spChg chg="add del mod">
          <ac:chgData name="Ishita Agarwal" userId="205e8356b7bb3824" providerId="LiveId" clId="{1DB90947-F6B5-4BE8-933D-AEFDA486A865}" dt="2023-04-25T02:50:59.539" v="435"/>
          <ac:spMkLst>
            <pc:docMk/>
            <pc:sldMk cId="4076195210" sldId="312"/>
            <ac:spMk id="9" creationId="{20628EE0-B067-7B10-1C33-17A67CA1D76F}"/>
          </ac:spMkLst>
        </pc:spChg>
        <pc:spChg chg="add del mod">
          <ac:chgData name="Ishita Agarwal" userId="205e8356b7bb3824" providerId="LiveId" clId="{1DB90947-F6B5-4BE8-933D-AEFDA486A865}" dt="2023-04-25T02:49:58.912" v="337"/>
          <ac:spMkLst>
            <pc:docMk/>
            <pc:sldMk cId="4076195210" sldId="312"/>
            <ac:spMk id="10" creationId="{120BCF06-3B50-64C5-75E1-AC125F4589B7}"/>
          </ac:spMkLst>
        </pc:spChg>
        <pc:spChg chg="add del">
          <ac:chgData name="Ishita Agarwal" userId="205e8356b7bb3824" providerId="LiveId" clId="{1DB90947-F6B5-4BE8-933D-AEFDA486A865}" dt="2023-04-25T02:56:13.192" v="625" actId="26606"/>
          <ac:spMkLst>
            <pc:docMk/>
            <pc:sldMk cId="4076195210" sldId="312"/>
            <ac:spMk id="11" creationId="{78632963-757B-40C2-BB84-FC6107A54DAD}"/>
          </ac:spMkLst>
        </pc:spChg>
        <pc:spChg chg="add del">
          <ac:chgData name="Ishita Agarwal" userId="205e8356b7bb3824" providerId="LiveId" clId="{1DB90947-F6B5-4BE8-933D-AEFDA486A865}" dt="2023-04-25T02:56:13.192" v="625" actId="26606"/>
          <ac:spMkLst>
            <pc:docMk/>
            <pc:sldMk cId="4076195210" sldId="312"/>
            <ac:spMk id="13" creationId="{2853AE55-7E35-44B0-89F1-3F52B262AF33}"/>
          </ac:spMkLst>
        </pc:spChg>
        <pc:spChg chg="add del">
          <ac:chgData name="Ishita Agarwal" userId="205e8356b7bb3824" providerId="LiveId" clId="{1DB90947-F6B5-4BE8-933D-AEFDA486A865}" dt="2023-04-25T02:56:13.192" v="625" actId="26606"/>
          <ac:spMkLst>
            <pc:docMk/>
            <pc:sldMk cId="4076195210" sldId="312"/>
            <ac:spMk id="15" creationId="{DBC4BE4D-4B50-4F51-9F85-4B5D60B02D81}"/>
          </ac:spMkLst>
        </pc:spChg>
        <pc:spChg chg="add mod">
          <ac:chgData name="Ishita Agarwal" userId="205e8356b7bb3824" providerId="LiveId" clId="{1DB90947-F6B5-4BE8-933D-AEFDA486A865}" dt="2023-04-25T02:59:40.240" v="700" actId="26606"/>
          <ac:spMkLst>
            <pc:docMk/>
            <pc:sldMk cId="4076195210" sldId="312"/>
            <ac:spMk id="19" creationId="{5AF2660E-AE4E-738C-F92E-E6B11E92752C}"/>
          </ac:spMkLst>
        </pc:spChg>
        <pc:spChg chg="add del">
          <ac:chgData name="Ishita Agarwal" userId="205e8356b7bb3824" providerId="LiveId" clId="{1DB90947-F6B5-4BE8-933D-AEFDA486A865}" dt="2023-04-25T02:59:40.240" v="700" actId="26606"/>
          <ac:spMkLst>
            <pc:docMk/>
            <pc:sldMk cId="4076195210" sldId="312"/>
            <ac:spMk id="22" creationId="{2DC4AA0A-D9C3-4A0B-990D-1BCB0022A696}"/>
          </ac:spMkLst>
        </pc:spChg>
        <pc:spChg chg="add del">
          <ac:chgData name="Ishita Agarwal" userId="205e8356b7bb3824" providerId="LiveId" clId="{1DB90947-F6B5-4BE8-933D-AEFDA486A865}" dt="2023-04-25T02:59:40.240" v="700" actId="26606"/>
          <ac:spMkLst>
            <pc:docMk/>
            <pc:sldMk cId="4076195210" sldId="312"/>
            <ac:spMk id="24" creationId="{6A0B685E-5162-4E10-98F2-9511FD9E2CE8}"/>
          </ac:spMkLst>
        </pc:spChg>
        <pc:spChg chg="add del">
          <ac:chgData name="Ishita Agarwal" userId="205e8356b7bb3824" providerId="LiveId" clId="{1DB90947-F6B5-4BE8-933D-AEFDA486A865}" dt="2023-04-25T02:59:40.240" v="700" actId="26606"/>
          <ac:spMkLst>
            <pc:docMk/>
            <pc:sldMk cId="4076195210" sldId="312"/>
            <ac:spMk id="26" creationId="{1D9D3865-C494-4C4A-8495-8245E905469D}"/>
          </ac:spMkLst>
        </pc:spChg>
        <pc:spChg chg="add">
          <ac:chgData name="Ishita Agarwal" userId="205e8356b7bb3824" providerId="LiveId" clId="{1DB90947-F6B5-4BE8-933D-AEFDA486A865}" dt="2023-04-25T02:59:40.240" v="700" actId="26606"/>
          <ac:spMkLst>
            <pc:docMk/>
            <pc:sldMk cId="4076195210" sldId="312"/>
            <ac:spMk id="30" creationId="{2A77A974-349D-4B74-B0D3-E73790C240E9}"/>
          </ac:spMkLst>
        </pc:spChg>
        <pc:spChg chg="add">
          <ac:chgData name="Ishita Agarwal" userId="205e8356b7bb3824" providerId="LiveId" clId="{1DB90947-F6B5-4BE8-933D-AEFDA486A865}" dt="2023-04-25T02:59:40.240" v="700" actId="26606"/>
          <ac:spMkLst>
            <pc:docMk/>
            <pc:sldMk cId="4076195210" sldId="312"/>
            <ac:spMk id="31" creationId="{6DC31DE9-F9FC-408C-827C-074E2BEDFE07}"/>
          </ac:spMkLst>
        </pc:spChg>
        <pc:spChg chg="add">
          <ac:chgData name="Ishita Agarwal" userId="205e8356b7bb3824" providerId="LiveId" clId="{1DB90947-F6B5-4BE8-933D-AEFDA486A865}" dt="2023-04-25T02:59:40.240" v="700" actId="26606"/>
          <ac:spMkLst>
            <pc:docMk/>
            <pc:sldMk cId="4076195210" sldId="312"/>
            <ac:spMk id="32" creationId="{FA004DE8-B266-4768-B305-766C439E781F}"/>
          </ac:spMkLst>
        </pc:spChg>
        <pc:spChg chg="add del">
          <ac:chgData name="Ishita Agarwal" userId="205e8356b7bb3824" providerId="LiveId" clId="{1DB90947-F6B5-4BE8-933D-AEFDA486A865}" dt="2023-04-25T02:59:23.782" v="681" actId="26606"/>
          <ac:spMkLst>
            <pc:docMk/>
            <pc:sldMk cId="4076195210" sldId="312"/>
            <ac:spMk id="33" creationId="{904DB13E-F722-4ED6-BB00-556651E95281}"/>
          </ac:spMkLst>
        </pc:spChg>
        <pc:spChg chg="add del">
          <ac:chgData name="Ishita Agarwal" userId="205e8356b7bb3824" providerId="LiveId" clId="{1DB90947-F6B5-4BE8-933D-AEFDA486A865}" dt="2023-04-25T02:59:23.782" v="681" actId="26606"/>
          <ac:spMkLst>
            <pc:docMk/>
            <pc:sldMk cId="4076195210" sldId="312"/>
            <ac:spMk id="35" creationId="{1CFC67D0-131C-4064-873F-59771B446FD4}"/>
          </ac:spMkLst>
        </pc:spChg>
        <pc:spChg chg="add del">
          <ac:chgData name="Ishita Agarwal" userId="205e8356b7bb3824" providerId="LiveId" clId="{1DB90947-F6B5-4BE8-933D-AEFDA486A865}" dt="2023-04-25T02:59:23.782" v="681" actId="26606"/>
          <ac:spMkLst>
            <pc:docMk/>
            <pc:sldMk cId="4076195210" sldId="312"/>
            <ac:spMk id="37" creationId="{8CCB1314-41E8-414B-9954-6D611623DA2A}"/>
          </ac:spMkLst>
        </pc:spChg>
        <pc:spChg chg="add del">
          <ac:chgData name="Ishita Agarwal" userId="205e8356b7bb3824" providerId="LiveId" clId="{1DB90947-F6B5-4BE8-933D-AEFDA486A865}" dt="2023-04-25T02:59:23.782" v="681" actId="26606"/>
          <ac:spMkLst>
            <pc:docMk/>
            <pc:sldMk cId="4076195210" sldId="312"/>
            <ac:spMk id="39" creationId="{9C53941D-7A4E-4CA7-840E-D52BA6D74C4E}"/>
          </ac:spMkLst>
        </pc:spChg>
        <pc:spChg chg="add del">
          <ac:chgData name="Ishita Agarwal" userId="205e8356b7bb3824" providerId="LiveId" clId="{1DB90947-F6B5-4BE8-933D-AEFDA486A865}" dt="2023-04-25T02:59:23.782" v="681" actId="26606"/>
          <ac:spMkLst>
            <pc:docMk/>
            <pc:sldMk cId="4076195210" sldId="312"/>
            <ac:spMk id="46" creationId="{AB2868F7-FE10-4289-A5BD-90763C7A2F5A}"/>
          </ac:spMkLst>
        </pc:spChg>
        <pc:spChg chg="add del">
          <ac:chgData name="Ishita Agarwal" userId="205e8356b7bb3824" providerId="LiveId" clId="{1DB90947-F6B5-4BE8-933D-AEFDA486A865}" dt="2023-04-25T02:59:23.782" v="681" actId="26606"/>
          <ac:spMkLst>
            <pc:docMk/>
            <pc:sldMk cId="4076195210" sldId="312"/>
            <ac:spMk id="48" creationId="{BD94142C-10EE-487C-A327-404FDF358F22}"/>
          </ac:spMkLst>
        </pc:spChg>
        <pc:spChg chg="add del">
          <ac:chgData name="Ishita Agarwal" userId="205e8356b7bb3824" providerId="LiveId" clId="{1DB90947-F6B5-4BE8-933D-AEFDA486A865}" dt="2023-04-25T02:59:23.782" v="681" actId="26606"/>
          <ac:spMkLst>
            <pc:docMk/>
            <pc:sldMk cId="4076195210" sldId="312"/>
            <ac:spMk id="50" creationId="{5F7FAC2D-7A74-4939-A917-A1A5AF935685}"/>
          </ac:spMkLst>
        </pc:spChg>
        <pc:grpChg chg="add del">
          <ac:chgData name="Ishita Agarwal" userId="205e8356b7bb3824" providerId="LiveId" clId="{1DB90947-F6B5-4BE8-933D-AEFDA486A865}" dt="2023-04-25T02:59:23.782" v="681" actId="26606"/>
          <ac:grpSpMkLst>
            <pc:docMk/>
            <pc:sldMk cId="4076195210" sldId="312"/>
            <ac:grpSpMk id="41" creationId="{E26428D7-C6F3-473D-A360-A3F5C3E8728C}"/>
          </ac:grpSpMkLst>
        </pc:grpChg>
        <pc:picChg chg="mod ord">
          <ac:chgData name="Ishita Agarwal" userId="205e8356b7bb3824" providerId="LiveId" clId="{1DB90947-F6B5-4BE8-933D-AEFDA486A865}" dt="2023-04-25T03:00:04.579" v="702" actId="1076"/>
          <ac:picMkLst>
            <pc:docMk/>
            <pc:sldMk cId="4076195210" sldId="312"/>
            <ac:picMk id="4" creationId="{0FF5D104-4C56-08A9-3E62-59106DE07076}"/>
          </ac:picMkLst>
        </pc:picChg>
        <pc:picChg chg="del mod ord">
          <ac:chgData name="Ishita Agarwal" userId="205e8356b7bb3824" providerId="LiveId" clId="{1DB90947-F6B5-4BE8-933D-AEFDA486A865}" dt="2023-04-25T03:01:13.270" v="717" actId="21"/>
          <ac:picMkLst>
            <pc:docMk/>
            <pc:sldMk cId="4076195210" sldId="312"/>
            <ac:picMk id="6" creationId="{A39C9992-E933-5F1B-FE8E-6CE1C2EE8643}"/>
          </ac:picMkLst>
        </pc:picChg>
        <pc:picChg chg="add del mod">
          <ac:chgData name="Ishita Agarwal" userId="205e8356b7bb3824" providerId="LiveId" clId="{1DB90947-F6B5-4BE8-933D-AEFDA486A865}" dt="2023-04-25T02:54:58.898" v="591" actId="478"/>
          <ac:picMkLst>
            <pc:docMk/>
            <pc:sldMk cId="4076195210" sldId="312"/>
            <ac:picMk id="7" creationId="{6AA636BF-9CC0-C0C6-37F5-234817151B4B}"/>
          </ac:picMkLst>
        </pc:picChg>
        <pc:picChg chg="add del mod ord">
          <ac:chgData name="Ishita Agarwal" userId="205e8356b7bb3824" providerId="LiveId" clId="{1DB90947-F6B5-4BE8-933D-AEFDA486A865}" dt="2023-04-25T03:00:22.287" v="703" actId="21"/>
          <ac:picMkLst>
            <pc:docMk/>
            <pc:sldMk cId="4076195210" sldId="312"/>
            <ac:picMk id="12" creationId="{44CCB288-9D1C-1BEC-4D60-9CB85CFB6ED1}"/>
          </ac:picMkLst>
        </pc:picChg>
        <pc:cxnChg chg="add del">
          <ac:chgData name="Ishita Agarwal" userId="205e8356b7bb3824" providerId="LiveId" clId="{1DB90947-F6B5-4BE8-933D-AEFDA486A865}" dt="2023-04-25T02:59:40.240" v="700" actId="26606"/>
          <ac:cxnSpMkLst>
            <pc:docMk/>
            <pc:sldMk cId="4076195210" sldId="312"/>
            <ac:cxnSpMk id="28" creationId="{B78EE79F-FCAA-4CF9-9746-730B51FC4CB3}"/>
          </ac:cxnSpMkLst>
        </pc:cxnChg>
        <pc:cxnChg chg="add del">
          <ac:chgData name="Ishita Agarwal" userId="205e8356b7bb3824" providerId="LiveId" clId="{1DB90947-F6B5-4BE8-933D-AEFDA486A865}" dt="2023-04-25T02:59:23.782" v="681" actId="26606"/>
          <ac:cxnSpMkLst>
            <pc:docMk/>
            <pc:sldMk cId="4076195210" sldId="312"/>
            <ac:cxnSpMk id="52" creationId="{FEF09B21-45A0-42EE-9BDC-C4E0932EA624}"/>
          </ac:cxnSpMkLst>
        </pc:cxnChg>
        <pc:cxnChg chg="add del">
          <ac:chgData name="Ishita Agarwal" userId="205e8356b7bb3824" providerId="LiveId" clId="{1DB90947-F6B5-4BE8-933D-AEFDA486A865}" dt="2023-04-25T02:59:23.782" v="681" actId="26606"/>
          <ac:cxnSpMkLst>
            <pc:docMk/>
            <pc:sldMk cId="4076195210" sldId="312"/>
            <ac:cxnSpMk id="54" creationId="{15004E23-3C9E-41FC-81A2-3481C6AFA567}"/>
          </ac:cxnSpMkLst>
        </pc:cxnChg>
      </pc:sldChg>
      <pc:sldChg chg="addSp delSp modSp mod">
        <pc:chgData name="Ishita Agarwal" userId="205e8356b7bb3824" providerId="LiveId" clId="{1DB90947-F6B5-4BE8-933D-AEFDA486A865}" dt="2023-04-25T03:10:13.266" v="913" actId="14100"/>
        <pc:sldMkLst>
          <pc:docMk/>
          <pc:sldMk cId="4079254071" sldId="313"/>
        </pc:sldMkLst>
        <pc:spChg chg="mod">
          <ac:chgData name="Ishita Agarwal" userId="205e8356b7bb3824" providerId="LiveId" clId="{1DB90947-F6B5-4BE8-933D-AEFDA486A865}" dt="2023-04-25T03:09:59.100" v="911" actId="14100"/>
          <ac:spMkLst>
            <pc:docMk/>
            <pc:sldMk cId="4079254071" sldId="313"/>
            <ac:spMk id="2" creationId="{14509F2F-BB22-2619-76E7-89EEB41A5B3E}"/>
          </ac:spMkLst>
        </pc:spChg>
        <pc:spChg chg="del mod">
          <ac:chgData name="Ishita Agarwal" userId="205e8356b7bb3824" providerId="LiveId" clId="{1DB90947-F6B5-4BE8-933D-AEFDA486A865}" dt="2023-04-25T03:00:25.834" v="704"/>
          <ac:spMkLst>
            <pc:docMk/>
            <pc:sldMk cId="4079254071" sldId="313"/>
            <ac:spMk id="3" creationId="{B61B5243-721F-ECA7-9731-8381A7EB5540}"/>
          </ac:spMkLst>
        </pc:spChg>
        <pc:spChg chg="add mod">
          <ac:chgData name="Ishita Agarwal" userId="205e8356b7bb3824" providerId="LiveId" clId="{1DB90947-F6B5-4BE8-933D-AEFDA486A865}" dt="2023-04-25T03:10:06.267" v="912" actId="1076"/>
          <ac:spMkLst>
            <pc:docMk/>
            <pc:sldMk cId="4079254071" sldId="313"/>
            <ac:spMk id="10" creationId="{AB286299-EBB8-EFCB-1DA5-0A521899B8AA}"/>
          </ac:spMkLst>
        </pc:spChg>
        <pc:spChg chg="add mod">
          <ac:chgData name="Ishita Agarwal" userId="205e8356b7bb3824" providerId="LiveId" clId="{1DB90947-F6B5-4BE8-933D-AEFDA486A865}" dt="2023-04-25T03:09:48.992" v="909" actId="14100"/>
          <ac:spMkLst>
            <pc:docMk/>
            <pc:sldMk cId="4079254071" sldId="313"/>
            <ac:spMk id="14" creationId="{9CDA2771-4215-A3FB-AA12-596CB9E50459}"/>
          </ac:spMkLst>
        </pc:spChg>
        <pc:picChg chg="del">
          <ac:chgData name="Ishita Agarwal" userId="205e8356b7bb3824" providerId="LiveId" clId="{1DB90947-F6B5-4BE8-933D-AEFDA486A865}" dt="2023-04-25T03:00:34.431" v="707" actId="478"/>
          <ac:picMkLst>
            <pc:docMk/>
            <pc:sldMk cId="4079254071" sldId="313"/>
            <ac:picMk id="5" creationId="{6207B5A1-9BF1-028A-9F02-7DE9F786BA2B}"/>
          </ac:picMkLst>
        </pc:picChg>
        <pc:picChg chg="add del mod">
          <ac:chgData name="Ishita Agarwal" userId="205e8356b7bb3824" providerId="LiveId" clId="{1DB90947-F6B5-4BE8-933D-AEFDA486A865}" dt="2023-04-25T03:01:50.190" v="726" actId="478"/>
          <ac:picMkLst>
            <pc:docMk/>
            <pc:sldMk cId="4079254071" sldId="313"/>
            <ac:picMk id="6" creationId="{CB25EDBE-F17B-F723-2054-8902D9DB6CC1}"/>
          </ac:picMkLst>
        </pc:picChg>
        <pc:picChg chg="add del mod">
          <ac:chgData name="Ishita Agarwal" userId="205e8356b7bb3824" providerId="LiveId" clId="{1DB90947-F6B5-4BE8-933D-AEFDA486A865}" dt="2023-04-25T03:02:32.149" v="733" actId="478"/>
          <ac:picMkLst>
            <pc:docMk/>
            <pc:sldMk cId="4079254071" sldId="313"/>
            <ac:picMk id="7" creationId="{2E0A374B-A0F3-EE23-1141-77649FB1A4D7}"/>
          </ac:picMkLst>
        </pc:picChg>
        <pc:picChg chg="add mod">
          <ac:chgData name="Ishita Agarwal" userId="205e8356b7bb3824" providerId="LiveId" clId="{1DB90947-F6B5-4BE8-933D-AEFDA486A865}" dt="2023-04-25T03:09:02.741" v="899" actId="14100"/>
          <ac:picMkLst>
            <pc:docMk/>
            <pc:sldMk cId="4079254071" sldId="313"/>
            <ac:picMk id="8" creationId="{3AC12288-AA7E-9A12-CA8B-1520D83B3D8B}"/>
          </ac:picMkLst>
        </pc:picChg>
        <pc:picChg chg="add mod">
          <ac:chgData name="Ishita Agarwal" userId="205e8356b7bb3824" providerId="LiveId" clId="{1DB90947-F6B5-4BE8-933D-AEFDA486A865}" dt="2023-04-25T03:09:08.377" v="901" actId="14100"/>
          <ac:picMkLst>
            <pc:docMk/>
            <pc:sldMk cId="4079254071" sldId="313"/>
            <ac:picMk id="11" creationId="{15F9B975-0283-CB10-6C0A-784E594DD7D8}"/>
          </ac:picMkLst>
        </pc:picChg>
        <pc:picChg chg="add del mod">
          <ac:chgData name="Ishita Agarwal" userId="205e8356b7bb3824" providerId="LiveId" clId="{1DB90947-F6B5-4BE8-933D-AEFDA486A865}" dt="2023-04-25T03:09:30.410" v="904" actId="478"/>
          <ac:picMkLst>
            <pc:docMk/>
            <pc:sldMk cId="4079254071" sldId="313"/>
            <ac:picMk id="13" creationId="{D745E495-967D-E0DF-9483-0B99DDD6D36A}"/>
          </ac:picMkLst>
        </pc:picChg>
        <pc:picChg chg="add mod">
          <ac:chgData name="Ishita Agarwal" userId="205e8356b7bb3824" providerId="LiveId" clId="{1DB90947-F6B5-4BE8-933D-AEFDA486A865}" dt="2023-04-25T03:10:13.266" v="913" actId="14100"/>
          <ac:picMkLst>
            <pc:docMk/>
            <pc:sldMk cId="4079254071" sldId="313"/>
            <ac:picMk id="16" creationId="{5D868661-A1BC-FE4D-E647-CCAA32BA1E70}"/>
          </ac:picMkLst>
        </pc:picChg>
      </pc:sldChg>
      <pc:sldChg chg="addSp delSp del delDesignElem">
        <pc:chgData name="Ishita Agarwal" userId="205e8356b7bb3824" providerId="LiveId" clId="{1DB90947-F6B5-4BE8-933D-AEFDA486A865}" dt="2023-04-25T03:02:18.815" v="730" actId="2696"/>
        <pc:sldMkLst>
          <pc:docMk/>
          <pc:sldMk cId="210076416" sldId="314"/>
        </pc:sldMkLst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10076416" sldId="314"/>
            <ac:spMk id="16" creationId="{78632963-757B-40C2-BB84-FC6107A54DAD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10076416" sldId="314"/>
            <ac:spMk id="18" creationId="{2853AE55-7E35-44B0-89F1-3F52B262AF33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10076416" sldId="314"/>
            <ac:spMk id="20" creationId="{DBC4BE4D-4B50-4F51-9F85-4B5D60B02D81}"/>
          </ac:spMkLst>
        </pc:spChg>
      </pc:sldChg>
      <pc:sldChg chg="addSp delSp modSp del mod delDesignElem">
        <pc:chgData name="Ishita Agarwal" userId="205e8356b7bb3824" providerId="LiveId" clId="{1DB90947-F6B5-4BE8-933D-AEFDA486A865}" dt="2023-04-25T03:02:29.262" v="732" actId="2696"/>
        <pc:sldMkLst>
          <pc:docMk/>
          <pc:sldMk cId="2309176317" sldId="316"/>
        </pc:sldMkLst>
        <pc:spChg chg="add mod">
          <ac:chgData name="Ishita Agarwal" userId="205e8356b7bb3824" providerId="LiveId" clId="{1DB90947-F6B5-4BE8-933D-AEFDA486A865}" dt="2023-04-25T03:01:43.495" v="724" actId="21"/>
          <ac:spMkLst>
            <pc:docMk/>
            <pc:sldMk cId="2309176317" sldId="316"/>
            <ac:spMk id="14" creationId="{AF112CD3-795C-9A47-64E1-2E734DA30D06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309176317" sldId="316"/>
            <ac:spMk id="16" creationId="{78632963-757B-40C2-BB84-FC6107A54DAD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309176317" sldId="316"/>
            <ac:spMk id="18" creationId="{2853AE55-7E35-44B0-89F1-3F52B262AF33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309176317" sldId="316"/>
            <ac:spMk id="20" creationId="{DBC4BE4D-4B50-4F51-9F85-4B5D60B02D81}"/>
          </ac:spMkLst>
        </pc:spChg>
        <pc:picChg chg="del">
          <ac:chgData name="Ishita Agarwal" userId="205e8356b7bb3824" providerId="LiveId" clId="{1DB90947-F6B5-4BE8-933D-AEFDA486A865}" dt="2023-04-25T03:01:43.495" v="724" actId="21"/>
          <ac:picMkLst>
            <pc:docMk/>
            <pc:sldMk cId="2309176317" sldId="316"/>
            <ac:picMk id="11" creationId="{21637C59-A411-863D-25C7-867E2FFB8AFA}"/>
          </ac:picMkLst>
        </pc:picChg>
      </pc:sldChg>
      <pc:sldChg chg="addSp delSp del delDesignElem">
        <pc:chgData name="Ishita Agarwal" userId="205e8356b7bb3824" providerId="LiveId" clId="{1DB90947-F6B5-4BE8-933D-AEFDA486A865}" dt="2023-04-25T03:02:22.221" v="731" actId="2696"/>
        <pc:sldMkLst>
          <pc:docMk/>
          <pc:sldMk cId="848508002" sldId="317"/>
        </pc:sldMkLst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848508002" sldId="317"/>
            <ac:spMk id="12" creationId="{78632963-757B-40C2-BB84-FC6107A54DAD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848508002" sldId="317"/>
            <ac:spMk id="14" creationId="{2853AE55-7E35-44B0-89F1-3F52B262AF33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848508002" sldId="317"/>
            <ac:spMk id="16" creationId="{DBC4BE4D-4B50-4F51-9F85-4B5D60B02D81}"/>
          </ac:spMkLst>
        </pc:spChg>
      </pc:sldChg>
      <pc:sldChg chg="addSp delSp modSp del mod delDesignElem">
        <pc:chgData name="Ishita Agarwal" userId="205e8356b7bb3824" providerId="LiveId" clId="{1DB90947-F6B5-4BE8-933D-AEFDA486A865}" dt="2023-04-25T03:11:01.278" v="921" actId="2696"/>
        <pc:sldMkLst>
          <pc:docMk/>
          <pc:sldMk cId="872364439" sldId="320"/>
        </pc:sldMkLst>
        <pc:spChg chg="add mod">
          <ac:chgData name="Ishita Agarwal" userId="205e8356b7bb3824" providerId="LiveId" clId="{1DB90947-F6B5-4BE8-933D-AEFDA486A865}" dt="2023-04-25T03:02:35.485" v="734" actId="21"/>
          <ac:spMkLst>
            <pc:docMk/>
            <pc:sldMk cId="872364439" sldId="320"/>
            <ac:spMk id="8" creationId="{01500DC4-CD05-877A-8676-A73387ED2C0E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872364439" sldId="320"/>
            <ac:spMk id="10" creationId="{78632963-757B-40C2-BB84-FC6107A54DAD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872364439" sldId="320"/>
            <ac:spMk id="12" creationId="{2853AE55-7E35-44B0-89F1-3F52B262AF33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872364439" sldId="320"/>
            <ac:spMk id="14" creationId="{DBC4BE4D-4B50-4F51-9F85-4B5D60B02D81}"/>
          </ac:spMkLst>
        </pc:spChg>
        <pc:picChg chg="del">
          <ac:chgData name="Ishita Agarwal" userId="205e8356b7bb3824" providerId="LiveId" clId="{1DB90947-F6B5-4BE8-933D-AEFDA486A865}" dt="2023-04-25T03:03:16.241" v="746" actId="21"/>
          <ac:picMkLst>
            <pc:docMk/>
            <pc:sldMk cId="872364439" sldId="320"/>
            <ac:picMk id="5" creationId="{B88C0D32-FE00-2251-47D8-2BF4524948F4}"/>
          </ac:picMkLst>
        </pc:picChg>
        <pc:picChg chg="del">
          <ac:chgData name="Ishita Agarwal" userId="205e8356b7bb3824" providerId="LiveId" clId="{1DB90947-F6B5-4BE8-933D-AEFDA486A865}" dt="2023-04-25T03:02:35.485" v="734" actId="21"/>
          <ac:picMkLst>
            <pc:docMk/>
            <pc:sldMk cId="872364439" sldId="320"/>
            <ac:picMk id="6" creationId="{C0F6F36A-D536-7000-16DF-6EF2E236BFC0}"/>
          </ac:picMkLst>
        </pc:picChg>
      </pc:sldChg>
      <pc:sldChg chg="addSp delSp modSp del mod delDesignElem">
        <pc:chgData name="Ishita Agarwal" userId="205e8356b7bb3824" providerId="LiveId" clId="{1DB90947-F6B5-4BE8-933D-AEFDA486A865}" dt="2023-04-25T03:11:08.346" v="922" actId="2696"/>
        <pc:sldMkLst>
          <pc:docMk/>
          <pc:sldMk cId="4038719032" sldId="321"/>
        </pc:sldMkLst>
        <pc:spChg chg="add mod">
          <ac:chgData name="Ishita Agarwal" userId="205e8356b7bb3824" providerId="LiveId" clId="{1DB90947-F6B5-4BE8-933D-AEFDA486A865}" dt="2023-04-25T03:02:56.954" v="738" actId="21"/>
          <ac:spMkLst>
            <pc:docMk/>
            <pc:sldMk cId="4038719032" sldId="321"/>
            <ac:spMk id="7" creationId="{CD248207-A0AD-228F-C199-C2AE6A53139F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4038719032" sldId="321"/>
            <ac:spMk id="10" creationId="{78632963-757B-40C2-BB84-FC6107A54DAD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4038719032" sldId="321"/>
            <ac:spMk id="12" creationId="{2853AE55-7E35-44B0-89F1-3F52B262AF33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4038719032" sldId="321"/>
            <ac:spMk id="14" creationId="{DBC4BE4D-4B50-4F51-9F85-4B5D60B02D81}"/>
          </ac:spMkLst>
        </pc:spChg>
        <pc:picChg chg="del">
          <ac:chgData name="Ishita Agarwal" userId="205e8356b7bb3824" providerId="LiveId" clId="{1DB90947-F6B5-4BE8-933D-AEFDA486A865}" dt="2023-04-25T03:02:56.954" v="738" actId="21"/>
          <ac:picMkLst>
            <pc:docMk/>
            <pc:sldMk cId="4038719032" sldId="321"/>
            <ac:picMk id="4" creationId="{9696646E-3CA4-9100-158A-996455A236F9}"/>
          </ac:picMkLst>
        </pc:picChg>
      </pc:sldChg>
      <pc:sldChg chg="addSp delSp modSp del mod delDesignElem">
        <pc:chgData name="Ishita Agarwal" userId="205e8356b7bb3824" providerId="LiveId" clId="{1DB90947-F6B5-4BE8-933D-AEFDA486A865}" dt="2023-04-25T03:11:11.683" v="923" actId="2696"/>
        <pc:sldMkLst>
          <pc:docMk/>
          <pc:sldMk cId="2977719252" sldId="322"/>
        </pc:sldMkLst>
        <pc:spChg chg="add mod">
          <ac:chgData name="Ishita Agarwal" userId="205e8356b7bb3824" providerId="LiveId" clId="{1DB90947-F6B5-4BE8-933D-AEFDA486A865}" dt="2023-04-25T03:03:04.461" v="741" actId="21"/>
          <ac:spMkLst>
            <pc:docMk/>
            <pc:sldMk cId="2977719252" sldId="322"/>
            <ac:spMk id="10" creationId="{F9876A17-4DE6-3EF2-83EF-8BFF33EE48B4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977719252" sldId="322"/>
            <ac:spMk id="12" creationId="{78632963-757B-40C2-BB84-FC6107A54DAD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977719252" sldId="322"/>
            <ac:spMk id="14" creationId="{2853AE55-7E35-44B0-89F1-3F52B262AF33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977719252" sldId="322"/>
            <ac:spMk id="16" creationId="{DBC4BE4D-4B50-4F51-9F85-4B5D60B02D81}"/>
          </ac:spMkLst>
        </pc:spChg>
        <pc:picChg chg="del">
          <ac:chgData name="Ishita Agarwal" userId="205e8356b7bb3824" providerId="LiveId" clId="{1DB90947-F6B5-4BE8-933D-AEFDA486A865}" dt="2023-04-25T03:03:04.461" v="741" actId="21"/>
          <ac:picMkLst>
            <pc:docMk/>
            <pc:sldMk cId="2977719252" sldId="322"/>
            <ac:picMk id="7" creationId="{27F8A5A3-F01C-0C8F-551E-FC62E0ADC90F}"/>
          </ac:picMkLst>
        </pc:picChg>
      </pc:sldChg>
      <pc:sldChg chg="modSp mod">
        <pc:chgData name="Ishita Agarwal" userId="205e8356b7bb3824" providerId="LiveId" clId="{1DB90947-F6B5-4BE8-933D-AEFDA486A865}" dt="2023-04-25T03:15:31.089" v="952" actId="114"/>
        <pc:sldMkLst>
          <pc:docMk/>
          <pc:sldMk cId="4008774964" sldId="323"/>
        </pc:sldMkLst>
        <pc:spChg chg="mod">
          <ac:chgData name="Ishita Agarwal" userId="205e8356b7bb3824" providerId="LiveId" clId="{1DB90947-F6B5-4BE8-933D-AEFDA486A865}" dt="2023-04-25T03:15:31.089" v="952" actId="114"/>
          <ac:spMkLst>
            <pc:docMk/>
            <pc:sldMk cId="4008774964" sldId="323"/>
            <ac:spMk id="2" creationId="{45E6BD1A-B5F2-0D5E-3491-D50783441611}"/>
          </ac:spMkLst>
        </pc:spChg>
      </pc:sldChg>
      <pc:sldChg chg="modSp mod">
        <pc:chgData name="Ishita Agarwal" userId="205e8356b7bb3824" providerId="LiveId" clId="{1DB90947-F6B5-4BE8-933D-AEFDA486A865}" dt="2023-04-25T03:22:16.427" v="1228" actId="13926"/>
        <pc:sldMkLst>
          <pc:docMk/>
          <pc:sldMk cId="784250316" sldId="324"/>
        </pc:sldMkLst>
        <pc:spChg chg="mod">
          <ac:chgData name="Ishita Agarwal" userId="205e8356b7bb3824" providerId="LiveId" clId="{1DB90947-F6B5-4BE8-933D-AEFDA486A865}" dt="2023-04-25T03:22:16.427" v="1228" actId="13926"/>
          <ac:spMkLst>
            <pc:docMk/>
            <pc:sldMk cId="784250316" sldId="324"/>
            <ac:spMk id="2" creationId="{CF78DF94-8447-3F36-359E-26F887B3C989}"/>
          </ac:spMkLst>
        </pc:spChg>
        <pc:picChg chg="mod">
          <ac:chgData name="Ishita Agarwal" userId="205e8356b7bb3824" providerId="LiveId" clId="{1DB90947-F6B5-4BE8-933D-AEFDA486A865}" dt="2023-04-25T03:15:57.277" v="955" actId="14100"/>
          <ac:picMkLst>
            <pc:docMk/>
            <pc:sldMk cId="784250316" sldId="324"/>
            <ac:picMk id="5" creationId="{A56EC2EB-43BD-FB11-59E7-69A8379E671C}"/>
          </ac:picMkLst>
        </pc:picChg>
      </pc:sldChg>
      <pc:sldChg chg="modSp mod">
        <pc:chgData name="Ishita Agarwal" userId="205e8356b7bb3824" providerId="LiveId" clId="{1DB90947-F6B5-4BE8-933D-AEFDA486A865}" dt="2023-04-25T03:19:13.486" v="1044" actId="122"/>
        <pc:sldMkLst>
          <pc:docMk/>
          <pc:sldMk cId="4148279048" sldId="325"/>
        </pc:sldMkLst>
        <pc:spChg chg="mod">
          <ac:chgData name="Ishita Agarwal" userId="205e8356b7bb3824" providerId="LiveId" clId="{1DB90947-F6B5-4BE8-933D-AEFDA486A865}" dt="2023-04-25T03:19:13.486" v="1044" actId="122"/>
          <ac:spMkLst>
            <pc:docMk/>
            <pc:sldMk cId="4148279048" sldId="325"/>
            <ac:spMk id="2" creationId="{EB252FD5-D368-54FE-FB4C-43F930960C77}"/>
          </ac:spMkLst>
        </pc:spChg>
        <pc:picChg chg="mod">
          <ac:chgData name="Ishita Agarwal" userId="205e8356b7bb3824" providerId="LiveId" clId="{1DB90947-F6B5-4BE8-933D-AEFDA486A865}" dt="2023-04-25T03:18:48.770" v="1033" actId="1076"/>
          <ac:picMkLst>
            <pc:docMk/>
            <pc:sldMk cId="4148279048" sldId="325"/>
            <ac:picMk id="5" creationId="{C88AFE09-36E0-9778-DA06-5D005908A510}"/>
          </ac:picMkLst>
        </pc:picChg>
        <pc:picChg chg="mod">
          <ac:chgData name="Ishita Agarwal" userId="205e8356b7bb3824" providerId="LiveId" clId="{1DB90947-F6B5-4BE8-933D-AEFDA486A865}" dt="2023-04-25T03:18:57.342" v="1035" actId="14100"/>
          <ac:picMkLst>
            <pc:docMk/>
            <pc:sldMk cId="4148279048" sldId="325"/>
            <ac:picMk id="7" creationId="{1143C6F0-B69E-8A37-1E9F-E862CBBA7804}"/>
          </ac:picMkLst>
        </pc:picChg>
      </pc:sldChg>
      <pc:sldChg chg="addSp delSp modSp new mod setBg delDesignElem">
        <pc:chgData name="Ishita Agarwal" userId="205e8356b7bb3824" providerId="LiveId" clId="{1DB90947-F6B5-4BE8-933D-AEFDA486A865}" dt="2023-04-25T02:59:03.256" v="678"/>
        <pc:sldMkLst>
          <pc:docMk/>
          <pc:sldMk cId="204561420" sldId="326"/>
        </pc:sldMkLst>
        <pc:spChg chg="mod">
          <ac:chgData name="Ishita Agarwal" userId="205e8356b7bb3824" providerId="LiveId" clId="{1DB90947-F6B5-4BE8-933D-AEFDA486A865}" dt="2023-04-25T02:55:33.833" v="608"/>
          <ac:spMkLst>
            <pc:docMk/>
            <pc:sldMk cId="204561420" sldId="326"/>
            <ac:spMk id="2" creationId="{BA923D10-7F2C-B7B3-4F45-FF77A3D93023}"/>
          </ac:spMkLst>
        </pc:spChg>
        <pc:spChg chg="mod">
          <ac:chgData name="Ishita Agarwal" userId="205e8356b7bb3824" providerId="LiveId" clId="{1DB90947-F6B5-4BE8-933D-AEFDA486A865}" dt="2023-04-25T02:59:03.256" v="678"/>
          <ac:spMkLst>
            <pc:docMk/>
            <pc:sldMk cId="204561420" sldId="326"/>
            <ac:spMk id="3" creationId="{463BE7A7-BD05-3778-D2BA-E16D8C3620B1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04561420" sldId="326"/>
            <ac:spMk id="10" creationId="{78632963-757B-40C2-BB84-FC6107A54DAD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04561420" sldId="326"/>
            <ac:spMk id="12" creationId="{EE0D13DB-D099-4541-888D-DE0186F1C8F0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04561420" sldId="326"/>
            <ac:spMk id="14" creationId="{2853AE55-7E35-44B0-89F1-3F52B262AF33}"/>
          </ac:spMkLst>
        </pc:spChg>
        <pc:spChg chg="add del">
          <ac:chgData name="Ishita Agarwal" userId="205e8356b7bb3824" providerId="LiveId" clId="{1DB90947-F6B5-4BE8-933D-AEFDA486A865}" dt="2023-04-25T02:59:03.256" v="678"/>
          <ac:spMkLst>
            <pc:docMk/>
            <pc:sldMk cId="204561420" sldId="326"/>
            <ac:spMk id="16" creationId="{DBC4BE4D-4B50-4F51-9F85-4B5D60B02D81}"/>
          </ac:spMkLst>
        </pc:spChg>
        <pc:picChg chg="add mod ord">
          <ac:chgData name="Ishita Agarwal" userId="205e8356b7bb3824" providerId="LiveId" clId="{1DB90947-F6B5-4BE8-933D-AEFDA486A865}" dt="2023-04-25T02:53:31.226" v="472" actId="26606"/>
          <ac:picMkLst>
            <pc:docMk/>
            <pc:sldMk cId="204561420" sldId="326"/>
            <ac:picMk id="5" creationId="{519F09A1-AF85-F66A-324A-552073681A3E}"/>
          </ac:picMkLst>
        </pc:picChg>
      </pc:sldChg>
      <pc:sldChg chg="addSp delSp modSp add mod">
        <pc:chgData name="Ishita Agarwal" userId="205e8356b7bb3824" providerId="LiveId" clId="{1DB90947-F6B5-4BE8-933D-AEFDA486A865}" dt="2023-04-25T03:10:56.046" v="920" actId="14100"/>
        <pc:sldMkLst>
          <pc:docMk/>
          <pc:sldMk cId="401725783" sldId="327"/>
        </pc:sldMkLst>
        <pc:spChg chg="mod">
          <ac:chgData name="Ishita Agarwal" userId="205e8356b7bb3824" providerId="LiveId" clId="{1DB90947-F6B5-4BE8-933D-AEFDA486A865}" dt="2023-04-25T03:08:09.836" v="886" actId="1076"/>
          <ac:spMkLst>
            <pc:docMk/>
            <pc:sldMk cId="401725783" sldId="327"/>
            <ac:spMk id="2" creationId="{14509F2F-BB22-2619-76E7-89EEB41A5B3E}"/>
          </ac:spMkLst>
        </pc:spChg>
        <pc:spChg chg="add mod">
          <ac:chgData name="Ishita Agarwal" userId="205e8356b7bb3824" providerId="LiveId" clId="{1DB90947-F6B5-4BE8-933D-AEFDA486A865}" dt="2023-04-25T03:10:56.046" v="920" actId="14100"/>
          <ac:spMkLst>
            <pc:docMk/>
            <pc:sldMk cId="401725783" sldId="327"/>
            <ac:spMk id="7" creationId="{70B28CE6-AD6F-3D5A-77BD-693CCAB659F7}"/>
          </ac:spMkLst>
        </pc:spChg>
        <pc:spChg chg="mod">
          <ac:chgData name="Ishita Agarwal" userId="205e8356b7bb3824" providerId="LiveId" clId="{1DB90947-F6B5-4BE8-933D-AEFDA486A865}" dt="2023-04-25T03:08:13.530" v="887" actId="1076"/>
          <ac:spMkLst>
            <pc:docMk/>
            <pc:sldMk cId="401725783" sldId="327"/>
            <ac:spMk id="10" creationId="{AB286299-EBB8-EFCB-1DA5-0A521899B8AA}"/>
          </ac:spMkLst>
        </pc:spChg>
        <pc:picChg chg="add mod">
          <ac:chgData name="Ishita Agarwal" userId="205e8356b7bb3824" providerId="LiveId" clId="{1DB90947-F6B5-4BE8-933D-AEFDA486A865}" dt="2023-04-25T03:03:33.197" v="752" actId="1076"/>
          <ac:picMkLst>
            <pc:docMk/>
            <pc:sldMk cId="401725783" sldId="327"/>
            <ac:picMk id="3" creationId="{121EE9DB-F131-1463-C416-40CD0BCF1CF5}"/>
          </ac:picMkLst>
        </pc:picChg>
        <pc:picChg chg="add mod">
          <ac:chgData name="Ishita Agarwal" userId="205e8356b7bb3824" providerId="LiveId" clId="{1DB90947-F6B5-4BE8-933D-AEFDA486A865}" dt="2023-04-25T03:03:35.874" v="753" actId="1076"/>
          <ac:picMkLst>
            <pc:docMk/>
            <pc:sldMk cId="401725783" sldId="327"/>
            <ac:picMk id="4" creationId="{61827EE6-6C57-DB90-B385-BDD22109E28B}"/>
          </ac:picMkLst>
        </pc:picChg>
        <pc:picChg chg="add mod">
          <ac:chgData name="Ishita Agarwal" userId="205e8356b7bb3824" providerId="LiveId" clId="{1DB90947-F6B5-4BE8-933D-AEFDA486A865}" dt="2023-04-25T03:03:46.536" v="757" actId="14100"/>
          <ac:picMkLst>
            <pc:docMk/>
            <pc:sldMk cId="401725783" sldId="327"/>
            <ac:picMk id="5" creationId="{D8519ED2-0F20-AD31-455C-394E58028F02}"/>
          </ac:picMkLst>
        </pc:picChg>
        <pc:picChg chg="del">
          <ac:chgData name="Ishita Agarwal" userId="205e8356b7bb3824" providerId="LiveId" clId="{1DB90947-F6B5-4BE8-933D-AEFDA486A865}" dt="2023-04-25T03:03:00.010" v="739" actId="478"/>
          <ac:picMkLst>
            <pc:docMk/>
            <pc:sldMk cId="401725783" sldId="327"/>
            <ac:picMk id="8" creationId="{3AC12288-AA7E-9A12-CA8B-1520D83B3D8B}"/>
          </ac:picMkLst>
        </pc:picChg>
        <pc:picChg chg="del mod">
          <ac:chgData name="Ishita Agarwal" userId="205e8356b7bb3824" providerId="LiveId" clId="{1DB90947-F6B5-4BE8-933D-AEFDA486A865}" dt="2023-04-25T03:03:08.166" v="743" actId="478"/>
          <ac:picMkLst>
            <pc:docMk/>
            <pc:sldMk cId="401725783" sldId="327"/>
            <ac:picMk id="11" creationId="{15F9B975-0283-CB10-6C0A-784E594DD7D8}"/>
          </ac:picMkLst>
        </pc:picChg>
      </pc:sldChg>
      <pc:sldChg chg="addSp modSp new mod">
        <pc:chgData name="Ishita Agarwal" userId="205e8356b7bb3824" providerId="LiveId" clId="{1DB90947-F6B5-4BE8-933D-AEFDA486A865}" dt="2023-04-25T06:22:32.879" v="1260" actId="20577"/>
        <pc:sldMkLst>
          <pc:docMk/>
          <pc:sldMk cId="3578796482" sldId="328"/>
        </pc:sldMkLst>
        <pc:spChg chg="mod">
          <ac:chgData name="Ishita Agarwal" userId="205e8356b7bb3824" providerId="LiveId" clId="{1DB90947-F6B5-4BE8-933D-AEFDA486A865}" dt="2023-04-25T03:26:14.004" v="1259" actId="113"/>
          <ac:spMkLst>
            <pc:docMk/>
            <pc:sldMk cId="3578796482" sldId="328"/>
            <ac:spMk id="2" creationId="{6782FC65-EFC3-9C2F-8C6D-B5310501068A}"/>
          </ac:spMkLst>
        </pc:spChg>
        <pc:spChg chg="mod">
          <ac:chgData name="Ishita Agarwal" userId="205e8356b7bb3824" providerId="LiveId" clId="{1DB90947-F6B5-4BE8-933D-AEFDA486A865}" dt="2023-04-25T06:22:32.879" v="1260" actId="20577"/>
          <ac:spMkLst>
            <pc:docMk/>
            <pc:sldMk cId="3578796482" sldId="328"/>
            <ac:spMk id="3" creationId="{64FEF55D-0DDF-0DC7-297A-A4FE8CA2392F}"/>
          </ac:spMkLst>
        </pc:spChg>
        <pc:picChg chg="add mod">
          <ac:chgData name="Ishita Agarwal" userId="205e8356b7bb3824" providerId="LiveId" clId="{1DB90947-F6B5-4BE8-933D-AEFDA486A865}" dt="2023-04-25T03:25:07.847" v="1258" actId="14100"/>
          <ac:picMkLst>
            <pc:docMk/>
            <pc:sldMk cId="3578796482" sldId="328"/>
            <ac:picMk id="5" creationId="{209973D8-3C21-23E8-9D88-6DCA7DDC60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0" y="97536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069444"/>
            <a:ext cx="4819945" cy="248075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CE807 – Assignment 2 - Final Practical Text Analytics and Report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033520"/>
            <a:ext cx="4775075" cy="516682"/>
          </a:xfrm>
        </p:spPr>
        <p:txBody>
          <a:bodyPr>
            <a:normAutofit lnSpcReduction="10000"/>
          </a:bodyPr>
          <a:lstStyle/>
          <a:p>
            <a:r>
              <a:rPr lang="en-IN" sz="2400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2201110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831D-5714-7CA7-50B1-9497E9E5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332720" cy="60708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highlight>
                  <a:srgbClr val="FFFF00"/>
                </a:highlight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B1464-45B3-5114-FF4D-C4BAB66A6A36}"/>
              </a:ext>
            </a:extLst>
          </p:cNvPr>
          <p:cNvSpPr txBox="1"/>
          <p:nvPr/>
        </p:nvSpPr>
        <p:spPr>
          <a:xfrm>
            <a:off x="1224280" y="1330960"/>
            <a:ext cx="1008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Text analytics commonly involves performing text classification, which is a standard task.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The specific task at hand is to classify offensive speech using a subset of the OLID dataset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C9C60-6D84-8407-23F5-D40030FE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899259"/>
            <a:ext cx="3232102" cy="297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582512-EB03-3DCE-CFE9-9476E3EDB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691" y="3242185"/>
            <a:ext cx="2872084" cy="19222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B454E-677C-5236-242F-C19A997C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31" y="3242185"/>
            <a:ext cx="2435269" cy="1925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78AB61-81E7-12D1-2690-D48242732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7" y="3242185"/>
            <a:ext cx="2740894" cy="1922291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3C698ED-1541-0EE8-2C23-BC122CA9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354" y="5320011"/>
            <a:ext cx="6756400" cy="588264"/>
          </a:xfrm>
        </p:spPr>
        <p:txBody>
          <a:bodyPr>
            <a:noAutofit/>
          </a:bodyPr>
          <a:lstStyle/>
          <a:p>
            <a:r>
              <a:rPr lang="en-IN" sz="1600" b="1" dirty="0"/>
              <a:t>Distribution of Label Data – Offensive (OFF) and Not Offensive(NOT) Tweets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EDF723-AE1F-6806-E759-5ABB205DF610}"/>
              </a:ext>
            </a:extLst>
          </p:cNvPr>
          <p:cNvSpPr txBox="1"/>
          <p:nvPr/>
        </p:nvSpPr>
        <p:spPr>
          <a:xfrm>
            <a:off x="701114" y="2171648"/>
            <a:ext cx="357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Data Distribution among Training, Validation and Test</a:t>
            </a:r>
          </a:p>
        </p:txBody>
      </p:sp>
    </p:spTree>
    <p:extLst>
      <p:ext uri="{BB962C8B-B14F-4D97-AF65-F5344CB8AC3E}">
        <p14:creationId xmlns:p14="http://schemas.microsoft.com/office/powerpoint/2010/main" val="196118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F09A1-AF85-F66A-324A-552073681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" r="31127" b="2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23D10-7F2C-B7B3-4F45-FF77A3D9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IN">
                <a:highlight>
                  <a:srgbClr val="FFFF00"/>
                </a:highlight>
              </a:rPr>
              <a:t>Model 1-LOGISTIC REGRESSION</a:t>
            </a:r>
            <a:br>
              <a:rPr lang="en-IN">
                <a:highlight>
                  <a:srgbClr val="FFFF00"/>
                </a:highlight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E7A7-BD05-3778-D2BA-E16D8C36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011681"/>
            <a:ext cx="4602152" cy="408504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Logistic regression is particularly well-suited for this task because it is able to model the probability of a binary outcome (e.g., offensive vs. non-offensive) .Logistic regression can be trained on a labeled dataset of offensive and non-offensive texts, and then used to make predictions on new, unseen texts.</a:t>
            </a:r>
            <a:endParaRPr lang="en-IN" dirty="0"/>
          </a:p>
          <a:p>
            <a:r>
              <a:rPr lang="en-IN" dirty="0"/>
              <a:t>Below </a:t>
            </a:r>
            <a:r>
              <a:rPr lang="en-IN" dirty="0" err="1"/>
              <a:t>Preprocessing</a:t>
            </a:r>
            <a:r>
              <a:rPr lang="en-IN" dirty="0"/>
              <a:t> steps were followed for all the distribution of Data[25,50,75,100]</a:t>
            </a:r>
          </a:p>
          <a:p>
            <a:r>
              <a:rPr lang="en-IN" dirty="0"/>
              <a:t>Hyperparameter tuning was carried out using grid search and these parameters were decided as best.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Best parameters: {'C': 1.0, 'solver': 'newton-cg'}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F2F-BB22-2619-76E7-89EEB41A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73" y="965200"/>
            <a:ext cx="2887147" cy="1201532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/>
              <a:t>25% Test </a:t>
            </a:r>
            <a:br>
              <a:rPr lang="en-IN" sz="2000" b="1" dirty="0"/>
            </a:br>
            <a:r>
              <a:rPr lang="en-IN" sz="2000" b="1" dirty="0"/>
              <a:t>Data-Performance</a:t>
            </a: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3AC12288-AA7E-9A12-CA8B-1520D83B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1" y="2735606"/>
            <a:ext cx="3252908" cy="34798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286299-EBB8-EFCB-1DA5-0A521899B8A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3638989" y="1176191"/>
            <a:ext cx="3022600" cy="944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50% Test </a:t>
            </a:r>
            <a:b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Data-Performance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5F9B975-0283-CB10-6C0A-784E594D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90" y="2735606"/>
            <a:ext cx="3252908" cy="3479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DA2771-4215-A3FB-AA12-596CB9E50459}"/>
              </a:ext>
            </a:extLst>
          </p:cNvPr>
          <p:cNvSpPr txBox="1"/>
          <p:nvPr/>
        </p:nvSpPr>
        <p:spPr>
          <a:xfrm>
            <a:off x="7874000" y="1128990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Most Frequent Words in Not Offensive Words in Tweets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868661-A1BC-FE4D-E647-CCAA32BA1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212" y="2735605"/>
            <a:ext cx="5030707" cy="35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F2F-BB22-2619-76E7-89EEB41A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906754"/>
            <a:ext cx="3210560" cy="1165886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/>
              <a:t>75% Test </a:t>
            </a:r>
            <a:br>
              <a:rPr lang="en-IN" sz="2000" b="1" dirty="0"/>
            </a:br>
            <a:r>
              <a:rPr lang="en-IN" sz="2000" b="1" dirty="0"/>
              <a:t>Data-Performance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286299-EBB8-EFCB-1DA5-0A521899B8A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619242" y="1066800"/>
            <a:ext cx="3210560" cy="1005840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100% Test </a:t>
            </a:r>
            <a:b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Data-Performance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21EE9DB-F131-1463-C416-40CD0BCF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7" y="2735606"/>
            <a:ext cx="3770648" cy="3479800"/>
          </a:xfrm>
          <a:prstGeom prst="rect">
            <a:avLst/>
          </a:prstGeo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1827EE6-6C57-DB90-B385-BDD22109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55" y="2735606"/>
            <a:ext cx="3463934" cy="347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19ED2-0F20-AD31-455C-394E58028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7" r="24848" b="1983"/>
          <a:stretch/>
        </p:blipFill>
        <p:spPr>
          <a:xfrm>
            <a:off x="7956489" y="2735606"/>
            <a:ext cx="3768151" cy="347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28CE6-AD6F-3D5A-77BD-693CCAB659F7}"/>
              </a:ext>
            </a:extLst>
          </p:cNvPr>
          <p:cNvSpPr txBox="1"/>
          <p:nvPr/>
        </p:nvSpPr>
        <p:spPr>
          <a:xfrm>
            <a:off x="8232644" y="1103144"/>
            <a:ext cx="3420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Most Frequent Words in  Offensive Words in Tweets</a:t>
            </a:r>
          </a:p>
        </p:txBody>
      </p:sp>
    </p:spTree>
    <p:extLst>
      <p:ext uri="{BB962C8B-B14F-4D97-AF65-F5344CB8AC3E}">
        <p14:creationId xmlns:p14="http://schemas.microsoft.com/office/powerpoint/2010/main" val="40172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BD1A-B5F2-0D5E-3491-D5078344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Evaluating Performance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62B61-B4B8-69CD-5E05-E88A473B5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80672"/>
            <a:ext cx="5315223" cy="34545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530C2-B231-5BF9-8EC1-87907E49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23" y="2280673"/>
            <a:ext cx="5315223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7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DF94-8447-3F36-359E-26F887B3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642594"/>
            <a:ext cx="10353040" cy="11150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MODEL 2- CNN</a:t>
            </a:r>
            <a:br>
              <a:rPr lang="en-IN" b="1" dirty="0"/>
            </a:br>
            <a:r>
              <a:rPr lang="en-IN" b="1" dirty="0"/>
              <a:t>Loss and Accuracy Metrics for 25% and 50%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EC2EB-43BD-FB11-59E7-69A8379E6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14" y="1915161"/>
            <a:ext cx="4212466" cy="4300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C3508-0C5F-B297-97AF-6C515F926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1915160"/>
            <a:ext cx="4889500" cy="43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2FD5-D368-54FE-FB4C-43F93096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642594"/>
            <a:ext cx="10982960" cy="1115086"/>
          </a:xfrm>
        </p:spPr>
        <p:txBody>
          <a:bodyPr/>
          <a:lstStyle/>
          <a:p>
            <a:pPr algn="ctr"/>
            <a:r>
              <a:rPr lang="en-IN" b="1" dirty="0"/>
              <a:t>Loss and Accuracy Metrics for 75% and 100%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AFE09-36E0-9778-DA06-5D005908A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2906"/>
            <a:ext cx="4045819" cy="44095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3C6F0-B69E-8A37-1E9F-E862CBBA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80" y="2012906"/>
            <a:ext cx="5960183" cy="44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7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FC65-EFC3-9C2F-8C6D-B5310501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F55D-0DDF-0DC7-297A-A4FE8CA2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have small dataset Logistic Regression gave better accuracy in comparison to Neural Network  Model.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on more fine grained approached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focused upon which also use make use of data such as images videos for offensive language detection.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973D8-3C21-23E8-9D88-6DCA7DDC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3" y="3851244"/>
            <a:ext cx="11328401" cy="21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96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362</TotalTime>
  <Words>283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Courier New</vt:lpstr>
      <vt:lpstr>Garamond</vt:lpstr>
      <vt:lpstr>Roboto</vt:lpstr>
      <vt:lpstr>Sagona Book</vt:lpstr>
      <vt:lpstr>Sagona ExtraLight</vt:lpstr>
      <vt:lpstr>Söhne</vt:lpstr>
      <vt:lpstr>Times New Roman</vt:lpstr>
      <vt:lpstr>SavonVTI</vt:lpstr>
      <vt:lpstr>CE807 – Assignment 2 - Final Practical Text Analytics and Report</vt:lpstr>
      <vt:lpstr>Introduction</vt:lpstr>
      <vt:lpstr>Model 1-LOGISTIC REGRESSION </vt:lpstr>
      <vt:lpstr>25% Test  Data-Performance</vt:lpstr>
      <vt:lpstr>75% Test  Data-Performance</vt:lpstr>
      <vt:lpstr>Evaluating Performance </vt:lpstr>
      <vt:lpstr>MODEL 2- CNN Loss and Accuracy Metrics for 25% and 50% Dataset</vt:lpstr>
      <vt:lpstr>Loss and Accuracy Metrics for 75% and 100%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Agarwal</dc:creator>
  <cp:lastModifiedBy>Ishita Agarwal</cp:lastModifiedBy>
  <cp:revision>1</cp:revision>
  <dcterms:created xsi:type="dcterms:W3CDTF">2023-04-25T00:20:24Z</dcterms:created>
  <dcterms:modified xsi:type="dcterms:W3CDTF">2023-04-25T06:22:41Z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