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73" r:id="rId7"/>
    <p:sldId id="274" r:id="rId8"/>
    <p:sldId id="257" r:id="rId9"/>
    <p:sldId id="278" r:id="rId10"/>
    <p:sldId id="26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023340"/>
    <a:srgbClr val="035B73"/>
    <a:srgbClr val="057695"/>
    <a:srgbClr val="20232A"/>
    <a:srgbClr val="86D51D"/>
    <a:srgbClr val="A0E543"/>
    <a:srgbClr val="FC672C"/>
    <a:srgbClr val="FC5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7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Pachkawade" userId="bf5242a7d6ac0244" providerId="LiveId" clId="{555EFF7F-99AD-4280-A965-0914FC4DE9EF}"/>
    <pc:docChg chg="undo redo custSel addSld delSld modSld sldOrd">
      <pc:chgData name="Isha Pachkawade" userId="bf5242a7d6ac0244" providerId="LiveId" clId="{555EFF7F-99AD-4280-A965-0914FC4DE9EF}" dt="2022-04-26T04:23:40.736" v="2674" actId="478"/>
      <pc:docMkLst>
        <pc:docMk/>
      </pc:docMkLst>
      <pc:sldChg chg="addSp delSp modSp modTransition modAnim">
        <pc:chgData name="Isha Pachkawade" userId="bf5242a7d6ac0244" providerId="LiveId" clId="{555EFF7F-99AD-4280-A965-0914FC4DE9EF}" dt="2022-04-25T09:56:36.192" v="2469"/>
        <pc:sldMkLst>
          <pc:docMk/>
          <pc:sldMk cId="3171602157" sldId="256"/>
        </pc:sldMkLst>
        <pc:picChg chg="add del mod">
          <ac:chgData name="Isha Pachkawade" userId="bf5242a7d6ac0244" providerId="LiveId" clId="{555EFF7F-99AD-4280-A965-0914FC4DE9EF}" dt="2022-04-25T09:56:36.192" v="2469"/>
          <ac:picMkLst>
            <pc:docMk/>
            <pc:sldMk cId="3171602157" sldId="256"/>
            <ac:picMk id="2" creationId="{5E497AC7-04CA-4FC5-890A-F29185523A1B}"/>
          </ac:picMkLst>
        </pc:picChg>
      </pc:sldChg>
      <pc:sldChg chg="modSp mod ord modTransition">
        <pc:chgData name="Isha Pachkawade" userId="bf5242a7d6ac0244" providerId="LiveId" clId="{555EFF7F-99AD-4280-A965-0914FC4DE9EF}" dt="2022-04-25T18:12:10.222" v="2525" actId="20577"/>
        <pc:sldMkLst>
          <pc:docMk/>
          <pc:sldMk cId="2681487383" sldId="257"/>
        </pc:sldMkLst>
        <pc:spChg chg="mod">
          <ac:chgData name="Isha Pachkawade" userId="bf5242a7d6ac0244" providerId="LiveId" clId="{555EFF7F-99AD-4280-A965-0914FC4DE9EF}" dt="2022-04-25T18:12:10.222" v="2525" actId="20577"/>
          <ac:spMkLst>
            <pc:docMk/>
            <pc:sldMk cId="2681487383" sldId="257"/>
            <ac:spMk id="2" creationId="{0A75F102-3F05-4AC6-9306-9C671EC633F4}"/>
          </ac:spMkLst>
        </pc:spChg>
        <pc:graphicFrameChg chg="mod modGraphic">
          <ac:chgData name="Isha Pachkawade" userId="bf5242a7d6ac0244" providerId="LiveId" clId="{555EFF7F-99AD-4280-A965-0914FC4DE9EF}" dt="2022-04-24T06:56:45.514" v="2467" actId="20577"/>
          <ac:graphicFrameMkLst>
            <pc:docMk/>
            <pc:sldMk cId="2681487383" sldId="257"/>
            <ac:graphicFrameMk id="3" creationId="{D31FC340-D121-4DF5-A290-74DE2A049E6A}"/>
          </ac:graphicFrameMkLst>
        </pc:graphicFrameChg>
      </pc:sldChg>
      <pc:sldChg chg="modTransition">
        <pc:chgData name="Isha Pachkawade" userId="bf5242a7d6ac0244" providerId="LiveId" clId="{555EFF7F-99AD-4280-A965-0914FC4DE9EF}" dt="2022-04-25T09:56:36.192" v="2469"/>
        <pc:sldMkLst>
          <pc:docMk/>
          <pc:sldMk cId="4004907005" sldId="264"/>
        </pc:sldMkLst>
      </pc:sldChg>
      <pc:sldChg chg="addSp delSp modSp mod modTransition modAnim">
        <pc:chgData name="Isha Pachkawade" userId="bf5242a7d6ac0244" providerId="LiveId" clId="{555EFF7F-99AD-4280-A965-0914FC4DE9EF}" dt="2022-04-26T03:55:44.875" v="2642"/>
        <pc:sldMkLst>
          <pc:docMk/>
          <pc:sldMk cId="3090865629" sldId="267"/>
        </pc:sldMkLst>
        <pc:spChg chg="add mod">
          <ac:chgData name="Isha Pachkawade" userId="bf5242a7d6ac0244" providerId="LiveId" clId="{555EFF7F-99AD-4280-A965-0914FC4DE9EF}" dt="2022-04-23T11:29:41.351" v="2408"/>
          <ac:spMkLst>
            <pc:docMk/>
            <pc:sldMk cId="3090865629" sldId="267"/>
            <ac:spMk id="3" creationId="{BBA57355-E401-4637-BE7B-F7940B455306}"/>
          </ac:spMkLst>
        </pc:spChg>
        <pc:spChg chg="mod">
          <ac:chgData name="Isha Pachkawade" userId="bf5242a7d6ac0244" providerId="LiveId" clId="{555EFF7F-99AD-4280-A965-0914FC4DE9EF}" dt="2022-04-26T03:54:27.363" v="2570" actId="108"/>
          <ac:spMkLst>
            <pc:docMk/>
            <pc:sldMk cId="3090865629" sldId="267"/>
            <ac:spMk id="4" creationId="{1E68FDA0-DF8E-4B2B-9A2F-DAEF27511240}"/>
          </ac:spMkLst>
        </pc:spChg>
        <pc:spChg chg="add mod">
          <ac:chgData name="Isha Pachkawade" userId="bf5242a7d6ac0244" providerId="LiveId" clId="{555EFF7F-99AD-4280-A965-0914FC4DE9EF}" dt="2022-04-25T10:21:14.764" v="2500" actId="20577"/>
          <ac:spMkLst>
            <pc:docMk/>
            <pc:sldMk cId="3090865629" sldId="267"/>
            <ac:spMk id="5" creationId="{27D225FE-B981-4DFE-B53B-2C72FF0EC122}"/>
          </ac:spMkLst>
        </pc:spChg>
        <pc:spChg chg="add del mod">
          <ac:chgData name="Isha Pachkawade" userId="bf5242a7d6ac0244" providerId="LiveId" clId="{555EFF7F-99AD-4280-A965-0914FC4DE9EF}" dt="2022-04-23T09:42:23" v="1033" actId="478"/>
          <ac:spMkLst>
            <pc:docMk/>
            <pc:sldMk cId="3090865629" sldId="267"/>
            <ac:spMk id="5" creationId="{9272F974-B43D-4F05-846A-B9B2C0A6B975}"/>
          </ac:spMkLst>
        </pc:spChg>
        <pc:spChg chg="add del mod">
          <ac:chgData name="Isha Pachkawade" userId="bf5242a7d6ac0244" providerId="LiveId" clId="{555EFF7F-99AD-4280-A965-0914FC4DE9EF}" dt="2022-04-26T03:54:45.894" v="2572" actId="478"/>
          <ac:spMkLst>
            <pc:docMk/>
            <pc:sldMk cId="3090865629" sldId="267"/>
            <ac:spMk id="6" creationId="{704D6D17-D0A3-40D8-B296-A05D6C19CFE0}"/>
          </ac:spMkLst>
        </pc:spChg>
        <pc:spChg chg="add del mod">
          <ac:chgData name="Isha Pachkawade" userId="bf5242a7d6ac0244" providerId="LiveId" clId="{555EFF7F-99AD-4280-A965-0914FC4DE9EF}" dt="2022-04-23T10:10:45.760" v="1279" actId="478"/>
          <ac:spMkLst>
            <pc:docMk/>
            <pc:sldMk cId="3090865629" sldId="267"/>
            <ac:spMk id="6" creationId="{ADB08319-CB35-489F-9444-18CDDD565C8C}"/>
          </ac:spMkLst>
        </pc:spChg>
        <pc:spChg chg="add del mod">
          <ac:chgData name="Isha Pachkawade" userId="bf5242a7d6ac0244" providerId="LiveId" clId="{555EFF7F-99AD-4280-A965-0914FC4DE9EF}" dt="2022-04-23T10:09:10.320" v="1267" actId="478"/>
          <ac:spMkLst>
            <pc:docMk/>
            <pc:sldMk cId="3090865629" sldId="267"/>
            <ac:spMk id="8" creationId="{D5D4DB71-CC60-4445-8FAD-A90057BECC39}"/>
          </ac:spMkLst>
        </pc:spChg>
        <pc:spChg chg="add del mod">
          <ac:chgData name="Isha Pachkawade" userId="bf5242a7d6ac0244" providerId="LiveId" clId="{555EFF7F-99AD-4280-A965-0914FC4DE9EF}" dt="2022-04-23T09:52:30.980" v="1120" actId="478"/>
          <ac:spMkLst>
            <pc:docMk/>
            <pc:sldMk cId="3090865629" sldId="267"/>
            <ac:spMk id="9" creationId="{60B0A13A-8C8B-4780-BF67-3A675D2D5D80}"/>
          </ac:spMkLst>
        </pc:spChg>
        <pc:spChg chg="add del mod">
          <ac:chgData name="Isha Pachkawade" userId="bf5242a7d6ac0244" providerId="LiveId" clId="{555EFF7F-99AD-4280-A965-0914FC4DE9EF}" dt="2022-04-23T10:09:10.320" v="1267" actId="478"/>
          <ac:spMkLst>
            <pc:docMk/>
            <pc:sldMk cId="3090865629" sldId="267"/>
            <ac:spMk id="10" creationId="{E2242B41-B464-4D5C-84D5-1ED0A8C925A6}"/>
          </ac:spMkLst>
        </pc:spChg>
        <pc:spChg chg="add del mod">
          <ac:chgData name="Isha Pachkawade" userId="bf5242a7d6ac0244" providerId="LiveId" clId="{555EFF7F-99AD-4280-A965-0914FC4DE9EF}" dt="2022-04-23T10:01:03.873" v="1205" actId="478"/>
          <ac:spMkLst>
            <pc:docMk/>
            <pc:sldMk cId="3090865629" sldId="267"/>
            <ac:spMk id="11" creationId="{7514020C-17A6-41EF-AA76-50AF0E75D996}"/>
          </ac:spMkLst>
        </pc:spChg>
        <pc:spChg chg="add del mod">
          <ac:chgData name="Isha Pachkawade" userId="bf5242a7d6ac0244" providerId="LiveId" clId="{555EFF7F-99AD-4280-A965-0914FC4DE9EF}" dt="2022-04-23T09:53:19.238" v="1129"/>
          <ac:spMkLst>
            <pc:docMk/>
            <pc:sldMk cId="3090865629" sldId="267"/>
            <ac:spMk id="12" creationId="{8E0055C2-F6F7-4B9D-ADC4-D351589D18EA}"/>
          </ac:spMkLst>
        </pc:spChg>
        <pc:spChg chg="add mod">
          <ac:chgData name="Isha Pachkawade" userId="bf5242a7d6ac0244" providerId="LiveId" clId="{555EFF7F-99AD-4280-A965-0914FC4DE9EF}" dt="2022-04-23T11:29:47.480" v="2411"/>
          <ac:spMkLst>
            <pc:docMk/>
            <pc:sldMk cId="3090865629" sldId="267"/>
            <ac:spMk id="15" creationId="{1C0879C4-939E-4B75-80B3-1E4004CA837C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16" creationId="{526EC451-BCCF-40CF-9BE7-F0A38B870B8B}"/>
          </ac:spMkLst>
        </pc:spChg>
        <pc:spChg chg="add del mod">
          <ac:chgData name="Isha Pachkawade" userId="bf5242a7d6ac0244" providerId="LiveId" clId="{555EFF7F-99AD-4280-A965-0914FC4DE9EF}" dt="2022-04-23T10:09:10.320" v="1267" actId="478"/>
          <ac:spMkLst>
            <pc:docMk/>
            <pc:sldMk cId="3090865629" sldId="267"/>
            <ac:spMk id="17" creationId="{809456A9-9F1B-452F-867A-0A4123280372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18" creationId="{072CA21E-CFF6-41F9-90BE-CAE68ED8E2DF}"/>
          </ac:spMkLst>
        </pc:spChg>
        <pc:spChg chg="add del mod">
          <ac:chgData name="Isha Pachkawade" userId="bf5242a7d6ac0244" providerId="LiveId" clId="{555EFF7F-99AD-4280-A965-0914FC4DE9EF}" dt="2022-04-23T10:01:03.873" v="1205" actId="478"/>
          <ac:spMkLst>
            <pc:docMk/>
            <pc:sldMk cId="3090865629" sldId="267"/>
            <ac:spMk id="19" creationId="{B0186AA0-8CB0-412A-A1A0-52E893395C4E}"/>
          </ac:spMkLst>
        </pc:spChg>
        <pc:spChg chg="add del mod">
          <ac:chgData name="Isha Pachkawade" userId="bf5242a7d6ac0244" providerId="LiveId" clId="{555EFF7F-99AD-4280-A965-0914FC4DE9EF}" dt="2022-04-23T10:01:03.873" v="1205" actId="478"/>
          <ac:spMkLst>
            <pc:docMk/>
            <pc:sldMk cId="3090865629" sldId="267"/>
            <ac:spMk id="20" creationId="{42775A6B-E0C8-41FE-9956-159FBDE8A919}"/>
          </ac:spMkLst>
        </pc:spChg>
        <pc:spChg chg="add del mod">
          <ac:chgData name="Isha Pachkawade" userId="bf5242a7d6ac0244" providerId="LiveId" clId="{555EFF7F-99AD-4280-A965-0914FC4DE9EF}" dt="2022-04-23T10:01:08.660" v="1206" actId="478"/>
          <ac:spMkLst>
            <pc:docMk/>
            <pc:sldMk cId="3090865629" sldId="267"/>
            <ac:spMk id="21" creationId="{3A37A543-360E-4B9A-ABE5-31DB5130F5F5}"/>
          </ac:spMkLst>
        </pc:spChg>
        <pc:spChg chg="add del mod">
          <ac:chgData name="Isha Pachkawade" userId="bf5242a7d6ac0244" providerId="LiveId" clId="{555EFF7F-99AD-4280-A965-0914FC4DE9EF}" dt="2022-04-23T10:01:08.660" v="1206" actId="478"/>
          <ac:spMkLst>
            <pc:docMk/>
            <pc:sldMk cId="3090865629" sldId="267"/>
            <ac:spMk id="22" creationId="{8D9CD223-B27A-4415-AE96-5B5EBC2BB05A}"/>
          </ac:spMkLst>
        </pc:spChg>
        <pc:spChg chg="add del mod">
          <ac:chgData name="Isha Pachkawade" userId="bf5242a7d6ac0244" providerId="LiveId" clId="{555EFF7F-99AD-4280-A965-0914FC4DE9EF}" dt="2022-04-23T10:00:11.867" v="1192"/>
          <ac:spMkLst>
            <pc:docMk/>
            <pc:sldMk cId="3090865629" sldId="267"/>
            <ac:spMk id="23" creationId="{9D8A6564-482C-46CA-A8E5-E376C18FF8B5}"/>
          </ac:spMkLst>
        </pc:spChg>
        <pc:spChg chg="add del mod">
          <ac:chgData name="Isha Pachkawade" userId="bf5242a7d6ac0244" providerId="LiveId" clId="{555EFF7F-99AD-4280-A965-0914FC4DE9EF}" dt="2022-04-23T10:00:44.853" v="1200"/>
          <ac:spMkLst>
            <pc:docMk/>
            <pc:sldMk cId="3090865629" sldId="267"/>
            <ac:spMk id="24" creationId="{AA39FD95-5D10-4456-9E9F-93303A804340}"/>
          </ac:spMkLst>
        </pc:spChg>
        <pc:spChg chg="add mod">
          <ac:chgData name="Isha Pachkawade" userId="bf5242a7d6ac0244" providerId="LiveId" clId="{555EFF7F-99AD-4280-A965-0914FC4DE9EF}" dt="2022-04-26T03:55:10.072" v="2611" actId="21"/>
          <ac:spMkLst>
            <pc:docMk/>
            <pc:sldMk cId="3090865629" sldId="267"/>
            <ac:spMk id="25" creationId="{7F2BB88D-747E-40A0-9BC3-4B6FB8F8D98C}"/>
          </ac:spMkLst>
        </pc:spChg>
        <pc:spChg chg="add del mod">
          <ac:chgData name="Isha Pachkawade" userId="bf5242a7d6ac0244" providerId="LiveId" clId="{555EFF7F-99AD-4280-A965-0914FC4DE9EF}" dt="2022-04-23T10:00:44.853" v="1200"/>
          <ac:spMkLst>
            <pc:docMk/>
            <pc:sldMk cId="3090865629" sldId="267"/>
            <ac:spMk id="25" creationId="{E3AD9CE7-539F-48BB-8C60-61E5773AB4DA}"/>
          </ac:spMkLst>
        </pc:spChg>
        <pc:spChg chg="add del mod">
          <ac:chgData name="Isha Pachkawade" userId="bf5242a7d6ac0244" providerId="LiveId" clId="{555EFF7F-99AD-4280-A965-0914FC4DE9EF}" dt="2022-04-23T10:00:44.853" v="1200"/>
          <ac:spMkLst>
            <pc:docMk/>
            <pc:sldMk cId="3090865629" sldId="267"/>
            <ac:spMk id="26" creationId="{1E544E01-D597-44AF-B600-DCBA45F1FDC7}"/>
          </ac:spMkLst>
        </pc:spChg>
        <pc:spChg chg="add mod">
          <ac:chgData name="Isha Pachkawade" userId="bf5242a7d6ac0244" providerId="LiveId" clId="{555EFF7F-99AD-4280-A965-0914FC4DE9EF}" dt="2022-04-26T03:55:36.212" v="2640" actId="20577"/>
          <ac:spMkLst>
            <pc:docMk/>
            <pc:sldMk cId="3090865629" sldId="267"/>
            <ac:spMk id="26" creationId="{9FBDFD47-0E4B-4477-A91A-CDBE32CFCF8E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27" creationId="{0E06B4D8-EC78-4D55-85A7-6F0D3BC10FFE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28" creationId="{1D887631-36F9-40D0-82C3-918E77C5E5A9}"/>
          </ac:spMkLst>
        </pc:spChg>
        <pc:spChg chg="add del mod">
          <ac:chgData name="Isha Pachkawade" userId="bf5242a7d6ac0244" providerId="LiveId" clId="{555EFF7F-99AD-4280-A965-0914FC4DE9EF}" dt="2022-04-23T10:07:53.552" v="1258" actId="21"/>
          <ac:spMkLst>
            <pc:docMk/>
            <pc:sldMk cId="3090865629" sldId="267"/>
            <ac:spMk id="29" creationId="{A23153DA-9639-4422-A574-A0DD6186E56D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30" creationId="{630573F6-F1A1-441F-B510-9FAFF32594D9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31" creationId="{89B2CA96-F463-441E-9EDB-7B37367CEA1F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32" creationId="{6F3D71C3-D472-48B3-BF61-8CDD48BCB3BA}"/>
          </ac:spMkLst>
        </pc:spChg>
        <pc:spChg chg="add del mod">
          <ac:chgData name="Isha Pachkawade" userId="bf5242a7d6ac0244" providerId="LiveId" clId="{555EFF7F-99AD-4280-A965-0914FC4DE9EF}" dt="2022-04-23T10:03:30.800" v="1225" actId="21"/>
          <ac:spMkLst>
            <pc:docMk/>
            <pc:sldMk cId="3090865629" sldId="267"/>
            <ac:spMk id="33" creationId="{9C5D06B0-81FE-4FDF-AD28-3D09CE95D7EB}"/>
          </ac:spMkLst>
        </pc:spChg>
        <pc:spChg chg="add del mod">
          <ac:chgData name="Isha Pachkawade" userId="bf5242a7d6ac0244" providerId="LiveId" clId="{555EFF7F-99AD-4280-A965-0914FC4DE9EF}" dt="2022-04-23T10:03:30.800" v="1225" actId="21"/>
          <ac:spMkLst>
            <pc:docMk/>
            <pc:sldMk cId="3090865629" sldId="267"/>
            <ac:spMk id="34" creationId="{1D6235A7-003F-4AA4-8346-024CF7E4B3C7}"/>
          </ac:spMkLst>
        </pc:spChg>
        <pc:spChg chg="add del mod">
          <ac:chgData name="Isha Pachkawade" userId="bf5242a7d6ac0244" providerId="LiveId" clId="{555EFF7F-99AD-4280-A965-0914FC4DE9EF}" dt="2022-04-23T10:03:30.800" v="1225" actId="21"/>
          <ac:spMkLst>
            <pc:docMk/>
            <pc:sldMk cId="3090865629" sldId="267"/>
            <ac:spMk id="35" creationId="{2420979E-D94F-4420-924B-7CC9CEEEF0FF}"/>
          </ac:spMkLst>
        </pc:spChg>
        <pc:spChg chg="add del mod">
          <ac:chgData name="Isha Pachkawade" userId="bf5242a7d6ac0244" providerId="LiveId" clId="{555EFF7F-99AD-4280-A965-0914FC4DE9EF}" dt="2022-04-23T10:03:30.800" v="1225" actId="21"/>
          <ac:spMkLst>
            <pc:docMk/>
            <pc:sldMk cId="3090865629" sldId="267"/>
            <ac:spMk id="36" creationId="{ECBC32A0-EBA9-4E22-BBC8-D5580F0FFC7D}"/>
          </ac:spMkLst>
        </pc:spChg>
        <pc:spChg chg="add del mod">
          <ac:chgData name="Isha Pachkawade" userId="bf5242a7d6ac0244" providerId="LiveId" clId="{555EFF7F-99AD-4280-A965-0914FC4DE9EF}" dt="2022-04-23T10:03:30.800" v="1225" actId="21"/>
          <ac:spMkLst>
            <pc:docMk/>
            <pc:sldMk cId="3090865629" sldId="267"/>
            <ac:spMk id="37" creationId="{12B54102-09EA-4E2F-8A90-6F77F461A8F3}"/>
          </ac:spMkLst>
        </pc:spChg>
        <pc:spChg chg="add del mod">
          <ac:chgData name="Isha Pachkawade" userId="bf5242a7d6ac0244" providerId="LiveId" clId="{555EFF7F-99AD-4280-A965-0914FC4DE9EF}" dt="2022-04-23T10:02:50.466" v="1220" actId="478"/>
          <ac:spMkLst>
            <pc:docMk/>
            <pc:sldMk cId="3090865629" sldId="267"/>
            <ac:spMk id="38" creationId="{9E76C14D-1414-447C-8777-FE954F5FF387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39" creationId="{DC7C3B0A-3D90-43BD-B090-8151CD13F0F9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40" creationId="{2CE80A1A-8848-41F0-BFBC-CB155B65AE22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41" creationId="{3098E60A-FECC-4474-9E64-37F99592E254}"/>
          </ac:spMkLst>
        </pc:spChg>
        <pc:spChg chg="add del mod">
          <ac:chgData name="Isha Pachkawade" userId="bf5242a7d6ac0244" providerId="LiveId" clId="{555EFF7F-99AD-4280-A965-0914FC4DE9EF}" dt="2022-04-23T10:09:44.496" v="1271" actId="478"/>
          <ac:spMkLst>
            <pc:docMk/>
            <pc:sldMk cId="3090865629" sldId="267"/>
            <ac:spMk id="42" creationId="{0B05E336-A0B6-4734-9D49-00BDD31373AB}"/>
          </ac:spMkLst>
        </pc:spChg>
        <pc:spChg chg="add del mod">
          <ac:chgData name="Isha Pachkawade" userId="bf5242a7d6ac0244" providerId="LiveId" clId="{555EFF7F-99AD-4280-A965-0914FC4DE9EF}" dt="2022-04-23T10:09:44.496" v="1271" actId="478"/>
          <ac:spMkLst>
            <pc:docMk/>
            <pc:sldMk cId="3090865629" sldId="267"/>
            <ac:spMk id="43" creationId="{A0EDD00E-A62A-46A8-80A8-ADC0AA8CE38F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44" creationId="{9BF0665C-5DFF-4E27-A548-4D45CA53F6F9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45" creationId="{88A5897E-6972-4E62-BD21-63EBCFF0915C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46" creationId="{D0E4A3E0-F4B8-4D38-9633-64A24636A13C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47" creationId="{F6880B05-9C16-45B2-965E-D2F86DBE23A9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48" creationId="{5473373B-7971-4D25-B027-A16DAC9A2BA7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49" creationId="{24D641DD-988C-4F20-B88C-DFD632865FE3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50" creationId="{D6F0D958-22C4-487A-84BE-ACFDDA869292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51" creationId="{22E3FDC7-DD9F-4C89-A417-BA1A9A2740CC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52" creationId="{BB8ADC44-21E7-4816-B92F-1102FC7FA4B9}"/>
          </ac:spMkLst>
        </pc:spChg>
        <pc:spChg chg="add del mod">
          <ac:chgData name="Isha Pachkawade" userId="bf5242a7d6ac0244" providerId="LiveId" clId="{555EFF7F-99AD-4280-A965-0914FC4DE9EF}" dt="2022-04-23T10:10:06.940" v="1274" actId="478"/>
          <ac:spMkLst>
            <pc:docMk/>
            <pc:sldMk cId="3090865629" sldId="267"/>
            <ac:spMk id="53" creationId="{A719BF17-13D4-4742-A904-66F18777272B}"/>
          </ac:spMkLst>
        </pc:spChg>
        <pc:spChg chg="add mod">
          <ac:chgData name="Isha Pachkawade" userId="bf5242a7d6ac0244" providerId="LiveId" clId="{555EFF7F-99AD-4280-A965-0914FC4DE9EF}" dt="2022-04-23T10:16:32.900" v="1327" actId="164"/>
          <ac:spMkLst>
            <pc:docMk/>
            <pc:sldMk cId="3090865629" sldId="267"/>
            <ac:spMk id="55" creationId="{068D6269-C697-42C2-9C69-C733D4D92326}"/>
          </ac:spMkLst>
        </pc:spChg>
        <pc:grpChg chg="add mod">
          <ac:chgData name="Isha Pachkawade" userId="bf5242a7d6ac0244" providerId="LiveId" clId="{555EFF7F-99AD-4280-A965-0914FC4DE9EF}" dt="2022-04-23T10:16:42.854" v="1329" actId="1076"/>
          <ac:grpSpMkLst>
            <pc:docMk/>
            <pc:sldMk cId="3090865629" sldId="267"/>
            <ac:grpSpMk id="57" creationId="{E9EEC435-7943-4209-A0DA-E7A4658CB761}"/>
          </ac:grpSpMkLst>
        </pc:grpChg>
        <pc:picChg chg="add del mod">
          <ac:chgData name="Isha Pachkawade" userId="bf5242a7d6ac0244" providerId="LiveId" clId="{555EFF7F-99AD-4280-A965-0914FC4DE9EF}" dt="2022-04-23T10:13:41.466" v="1314" actId="478"/>
          <ac:picMkLst>
            <pc:docMk/>
            <pc:sldMk cId="3090865629" sldId="267"/>
            <ac:picMk id="13" creationId="{AD5E78AE-CB87-4063-9582-E78A4E139A80}"/>
          </ac:picMkLst>
        </pc:picChg>
        <pc:picChg chg="add del mod">
          <ac:chgData name="Isha Pachkawade" userId="bf5242a7d6ac0244" providerId="LiveId" clId="{555EFF7F-99AD-4280-A965-0914FC4DE9EF}" dt="2022-04-23T09:43:22.157" v="1040" actId="478"/>
          <ac:picMkLst>
            <pc:docMk/>
            <pc:sldMk cId="3090865629" sldId="267"/>
            <ac:picMk id="1026" creationId="{8D9F2C35-A6DB-4A19-BA2E-B4DBB097B3BF}"/>
          </ac:picMkLst>
        </pc:picChg>
        <pc:picChg chg="add del mod">
          <ac:chgData name="Isha Pachkawade" userId="bf5242a7d6ac0244" providerId="LiveId" clId="{555EFF7F-99AD-4280-A965-0914FC4DE9EF}" dt="2022-04-23T09:43:49.013" v="1045" actId="21"/>
          <ac:picMkLst>
            <pc:docMk/>
            <pc:sldMk cId="3090865629" sldId="267"/>
            <ac:picMk id="1028" creationId="{8A089F47-AD27-4FD9-A852-AD1EB6D04558}"/>
          </ac:picMkLst>
        </pc:picChg>
        <pc:cxnChg chg="add mod">
          <ac:chgData name="Isha Pachkawade" userId="bf5242a7d6ac0244" providerId="LiveId" clId="{555EFF7F-99AD-4280-A965-0914FC4DE9EF}" dt="2022-04-23T10:16:32.900" v="1327" actId="164"/>
          <ac:cxnSpMkLst>
            <pc:docMk/>
            <pc:sldMk cId="3090865629" sldId="267"/>
            <ac:cxnSpMk id="7" creationId="{7D620BA1-8A3C-4894-91A5-43B607734302}"/>
          </ac:cxnSpMkLst>
        </pc:cxnChg>
      </pc:sldChg>
      <pc:sldChg chg="modSp mod modTransition">
        <pc:chgData name="Isha Pachkawade" userId="bf5242a7d6ac0244" providerId="LiveId" clId="{555EFF7F-99AD-4280-A965-0914FC4DE9EF}" dt="2022-04-25T09:56:36.192" v="2469"/>
        <pc:sldMkLst>
          <pc:docMk/>
          <pc:sldMk cId="3454233486" sldId="268"/>
        </pc:sldMkLst>
        <pc:spChg chg="mod">
          <ac:chgData name="Isha Pachkawade" userId="bf5242a7d6ac0244" providerId="LiveId" clId="{555EFF7F-99AD-4280-A965-0914FC4DE9EF}" dt="2022-04-22T17:56:18.480" v="9"/>
          <ac:spMkLst>
            <pc:docMk/>
            <pc:sldMk cId="3454233486" sldId="268"/>
            <ac:spMk id="4" creationId="{1E68FDA0-DF8E-4B2B-9A2F-DAEF27511240}"/>
          </ac:spMkLst>
        </pc:spChg>
      </pc:sldChg>
      <pc:sldChg chg="addSp delSp modSp mod modTransition">
        <pc:chgData name="Isha Pachkawade" userId="bf5242a7d6ac0244" providerId="LiveId" clId="{555EFF7F-99AD-4280-A965-0914FC4DE9EF}" dt="2022-04-25T09:56:36.192" v="2469"/>
        <pc:sldMkLst>
          <pc:docMk/>
          <pc:sldMk cId="3837676746" sldId="270"/>
        </pc:sldMkLst>
        <pc:spChg chg="mod">
          <ac:chgData name="Isha Pachkawade" userId="bf5242a7d6ac0244" providerId="LiveId" clId="{555EFF7F-99AD-4280-A965-0914FC4DE9EF}" dt="2022-04-22T17:57:09.477" v="17" actId="14100"/>
          <ac:spMkLst>
            <pc:docMk/>
            <pc:sldMk cId="3837676746" sldId="270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2T18:08:56.262" v="282" actId="20577"/>
          <ac:spMkLst>
            <pc:docMk/>
            <pc:sldMk cId="3837676746" sldId="270"/>
            <ac:spMk id="4" creationId="{1E68FDA0-DF8E-4B2B-9A2F-DAEF27511240}"/>
          </ac:spMkLst>
        </pc:spChg>
        <pc:spChg chg="add del mod">
          <ac:chgData name="Isha Pachkawade" userId="bf5242a7d6ac0244" providerId="LiveId" clId="{555EFF7F-99AD-4280-A965-0914FC4DE9EF}" dt="2022-04-22T18:01:18.417" v="161" actId="478"/>
          <ac:spMkLst>
            <pc:docMk/>
            <pc:sldMk cId="3837676746" sldId="270"/>
            <ac:spMk id="5" creationId="{81C962EB-CA24-42E3-AD80-C79CCC3A140D}"/>
          </ac:spMkLst>
        </pc:spChg>
      </pc:sldChg>
      <pc:sldChg chg="addSp delSp modSp mod modTransition delAnim modAnim">
        <pc:chgData name="Isha Pachkawade" userId="bf5242a7d6ac0244" providerId="LiveId" clId="{555EFF7F-99AD-4280-A965-0914FC4DE9EF}" dt="2022-04-26T04:23:40.736" v="2674" actId="478"/>
        <pc:sldMkLst>
          <pc:docMk/>
          <pc:sldMk cId="3666184393" sldId="271"/>
        </pc:sldMkLst>
        <pc:spChg chg="add del mod">
          <ac:chgData name="Isha Pachkawade" userId="bf5242a7d6ac0244" providerId="LiveId" clId="{555EFF7F-99AD-4280-A965-0914FC4DE9EF}" dt="2022-04-26T04:23:30.106" v="2673"/>
          <ac:spMkLst>
            <pc:docMk/>
            <pc:sldMk cId="3666184393" sldId="271"/>
            <ac:spMk id="3" creationId="{6DC0AD69-6942-4552-9983-EAFA4A093564}"/>
          </ac:spMkLst>
        </pc:spChg>
        <pc:spChg chg="mod">
          <ac:chgData name="Isha Pachkawade" userId="bf5242a7d6ac0244" providerId="LiveId" clId="{555EFF7F-99AD-4280-A965-0914FC4DE9EF}" dt="2022-04-25T10:49:34.600" v="2506"/>
          <ac:spMkLst>
            <pc:docMk/>
            <pc:sldMk cId="3666184393" sldId="271"/>
            <ac:spMk id="4" creationId="{1E68FDA0-DF8E-4B2B-9A2F-DAEF27511240}"/>
          </ac:spMkLst>
        </pc:spChg>
        <pc:spChg chg="add del mod">
          <ac:chgData name="Isha Pachkawade" userId="bf5242a7d6ac0244" providerId="LiveId" clId="{555EFF7F-99AD-4280-A965-0914FC4DE9EF}" dt="2022-04-26T04:23:40.736" v="2674" actId="478"/>
          <ac:spMkLst>
            <pc:docMk/>
            <pc:sldMk cId="3666184393" sldId="271"/>
            <ac:spMk id="5" creationId="{91666DF7-4242-4DF0-A712-872D89DDB90F}"/>
          </ac:spMkLst>
        </pc:spChg>
        <pc:spChg chg="add del mod">
          <ac:chgData name="Isha Pachkawade" userId="bf5242a7d6ac0244" providerId="LiveId" clId="{555EFF7F-99AD-4280-A965-0914FC4DE9EF}" dt="2022-04-22T18:16:28.635" v="401" actId="478"/>
          <ac:spMkLst>
            <pc:docMk/>
            <pc:sldMk cId="3666184393" sldId="271"/>
            <ac:spMk id="5" creationId="{C5BDA40D-380B-495A-9E1E-ADBB0B00259A}"/>
          </ac:spMkLst>
        </pc:spChg>
      </pc:sldChg>
      <pc:sldChg chg="del">
        <pc:chgData name="Isha Pachkawade" userId="bf5242a7d6ac0244" providerId="LiveId" clId="{555EFF7F-99AD-4280-A965-0914FC4DE9EF}" dt="2022-04-22T18:40:03.785" v="529" actId="2696"/>
        <pc:sldMkLst>
          <pc:docMk/>
          <pc:sldMk cId="3289606418" sldId="272"/>
        </pc:sldMkLst>
      </pc:sldChg>
      <pc:sldChg chg="modSp add mod modTransition">
        <pc:chgData name="Isha Pachkawade" userId="bf5242a7d6ac0244" providerId="LiveId" clId="{555EFF7F-99AD-4280-A965-0914FC4DE9EF}" dt="2022-04-25T09:56:36.192" v="2469"/>
        <pc:sldMkLst>
          <pc:docMk/>
          <pc:sldMk cId="2482021676" sldId="273"/>
        </pc:sldMkLst>
        <pc:spChg chg="mod">
          <ac:chgData name="Isha Pachkawade" userId="bf5242a7d6ac0244" providerId="LiveId" clId="{555EFF7F-99AD-4280-A965-0914FC4DE9EF}" dt="2022-04-22T18:34:00.680" v="519" actId="14100"/>
          <ac:spMkLst>
            <pc:docMk/>
            <pc:sldMk cId="2482021676" sldId="273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2T18:35:15.672" v="527"/>
          <ac:spMkLst>
            <pc:docMk/>
            <pc:sldMk cId="2482021676" sldId="273"/>
            <ac:spMk id="4" creationId="{1E68FDA0-DF8E-4B2B-9A2F-DAEF27511240}"/>
          </ac:spMkLst>
        </pc:spChg>
      </pc:sldChg>
      <pc:sldChg chg="modSp add mod modTransition">
        <pc:chgData name="Isha Pachkawade" userId="bf5242a7d6ac0244" providerId="LiveId" clId="{555EFF7F-99AD-4280-A965-0914FC4DE9EF}" dt="2022-04-25T09:56:36.192" v="2469"/>
        <pc:sldMkLst>
          <pc:docMk/>
          <pc:sldMk cId="1395601008" sldId="274"/>
        </pc:sldMkLst>
        <pc:spChg chg="mod">
          <ac:chgData name="Isha Pachkawade" userId="bf5242a7d6ac0244" providerId="LiveId" clId="{555EFF7F-99AD-4280-A965-0914FC4DE9EF}" dt="2022-04-22T18:40:18.672" v="558" actId="14100"/>
          <ac:spMkLst>
            <pc:docMk/>
            <pc:sldMk cId="1395601008" sldId="274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2T18:40:46.942" v="562" actId="20577"/>
          <ac:spMkLst>
            <pc:docMk/>
            <pc:sldMk cId="1395601008" sldId="274"/>
            <ac:spMk id="4" creationId="{1E68FDA0-DF8E-4B2B-9A2F-DAEF27511240}"/>
          </ac:spMkLst>
        </pc:spChg>
      </pc:sldChg>
      <pc:sldChg chg="add del">
        <pc:chgData name="Isha Pachkawade" userId="bf5242a7d6ac0244" providerId="LiveId" clId="{555EFF7F-99AD-4280-A965-0914FC4DE9EF}" dt="2022-04-22T18:59:53.378" v="963" actId="2696"/>
        <pc:sldMkLst>
          <pc:docMk/>
          <pc:sldMk cId="2460712539" sldId="275"/>
        </pc:sldMkLst>
      </pc:sldChg>
      <pc:sldChg chg="modSp add mod ord modTransition modShow">
        <pc:chgData name="Isha Pachkawade" userId="bf5242a7d6ac0244" providerId="LiveId" clId="{555EFF7F-99AD-4280-A965-0914FC4DE9EF}" dt="2022-04-25T09:56:36.192" v="2469"/>
        <pc:sldMkLst>
          <pc:docMk/>
          <pc:sldMk cId="923102123" sldId="276"/>
        </pc:sldMkLst>
        <pc:spChg chg="mod">
          <ac:chgData name="Isha Pachkawade" userId="bf5242a7d6ac0244" providerId="LiveId" clId="{555EFF7F-99AD-4280-A965-0914FC4DE9EF}" dt="2022-04-22T18:50:24.831" v="760"/>
          <ac:spMkLst>
            <pc:docMk/>
            <pc:sldMk cId="923102123" sldId="276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2T18:59:08.252" v="954" actId="20577"/>
          <ac:spMkLst>
            <pc:docMk/>
            <pc:sldMk cId="923102123" sldId="276"/>
            <ac:spMk id="4" creationId="{1E68FDA0-DF8E-4B2B-9A2F-DAEF27511240}"/>
          </ac:spMkLst>
        </pc:spChg>
      </pc:sldChg>
      <pc:sldChg chg="modSp add mod ord modTransition modShow">
        <pc:chgData name="Isha Pachkawade" userId="bf5242a7d6ac0244" providerId="LiveId" clId="{555EFF7F-99AD-4280-A965-0914FC4DE9EF}" dt="2022-04-25T09:56:36.192" v="2469"/>
        <pc:sldMkLst>
          <pc:docMk/>
          <pc:sldMk cId="2523093553" sldId="277"/>
        </pc:sldMkLst>
        <pc:spChg chg="mod">
          <ac:chgData name="Isha Pachkawade" userId="bf5242a7d6ac0244" providerId="LiveId" clId="{555EFF7F-99AD-4280-A965-0914FC4DE9EF}" dt="2022-04-22T19:01:40.498" v="998" actId="20577"/>
          <ac:spMkLst>
            <pc:docMk/>
            <pc:sldMk cId="2523093553" sldId="277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3T11:14:56.201" v="2058" actId="20577"/>
          <ac:spMkLst>
            <pc:docMk/>
            <pc:sldMk cId="2523093553" sldId="277"/>
            <ac:spMk id="4" creationId="{1E68FDA0-DF8E-4B2B-9A2F-DAEF27511240}"/>
          </ac:spMkLst>
        </pc:spChg>
      </pc:sldChg>
      <pc:sldChg chg="modSp add mod modTransition">
        <pc:chgData name="Isha Pachkawade" userId="bf5242a7d6ac0244" providerId="LiveId" clId="{555EFF7F-99AD-4280-A965-0914FC4DE9EF}" dt="2022-04-25T09:56:36.192" v="2469"/>
        <pc:sldMkLst>
          <pc:docMk/>
          <pc:sldMk cId="719895863" sldId="278"/>
        </pc:sldMkLst>
        <pc:spChg chg="mod">
          <ac:chgData name="Isha Pachkawade" userId="bf5242a7d6ac0244" providerId="LiveId" clId="{555EFF7F-99AD-4280-A965-0914FC4DE9EF}" dt="2022-04-23T10:46:05.616" v="1365" actId="20577"/>
          <ac:spMkLst>
            <pc:docMk/>
            <pc:sldMk cId="719895863" sldId="278"/>
            <ac:spMk id="2" creationId="{0A75F102-3F05-4AC6-9306-9C671EC633F4}"/>
          </ac:spMkLst>
        </pc:spChg>
        <pc:spChg chg="mod">
          <ac:chgData name="Isha Pachkawade" userId="bf5242a7d6ac0244" providerId="LiveId" clId="{555EFF7F-99AD-4280-A965-0914FC4DE9EF}" dt="2022-04-23T11:31:09.184" v="2426" actId="108"/>
          <ac:spMkLst>
            <pc:docMk/>
            <pc:sldMk cId="719895863" sldId="278"/>
            <ac:spMk id="4" creationId="{1E68FDA0-DF8E-4B2B-9A2F-DAEF27511240}"/>
          </ac:spMkLst>
        </pc:spChg>
      </pc:sldChg>
      <pc:sldChg chg="addSp delSp modSp add del mod">
        <pc:chgData name="Isha Pachkawade" userId="bf5242a7d6ac0244" providerId="LiveId" clId="{555EFF7F-99AD-4280-A965-0914FC4DE9EF}" dt="2022-04-23T10:15:06.634" v="1326" actId="47"/>
        <pc:sldMkLst>
          <pc:docMk/>
          <pc:sldMk cId="2394513004" sldId="278"/>
        </pc:sldMkLst>
        <pc:spChg chg="del">
          <ac:chgData name="Isha Pachkawade" userId="bf5242a7d6ac0244" providerId="LiveId" clId="{555EFF7F-99AD-4280-A965-0914FC4DE9EF}" dt="2022-04-23T09:43:40.304" v="1042" actId="478"/>
          <ac:spMkLst>
            <pc:docMk/>
            <pc:sldMk cId="2394513004" sldId="278"/>
            <ac:spMk id="4" creationId="{1E68FDA0-DF8E-4B2B-9A2F-DAEF27511240}"/>
          </ac:spMkLst>
        </pc:spChg>
        <pc:spChg chg="add del mod">
          <ac:chgData name="Isha Pachkawade" userId="bf5242a7d6ac0244" providerId="LiveId" clId="{555EFF7F-99AD-4280-A965-0914FC4DE9EF}" dt="2022-04-23T09:49:28.290" v="1099" actId="478"/>
          <ac:spMkLst>
            <pc:docMk/>
            <pc:sldMk cId="2394513004" sldId="278"/>
            <ac:spMk id="9" creationId="{26B69537-1B9E-4423-87D3-C36D1BEF0579}"/>
          </ac:spMkLst>
        </pc:spChg>
        <pc:spChg chg="add del mod">
          <ac:chgData name="Isha Pachkawade" userId="bf5242a7d6ac0244" providerId="LiveId" clId="{555EFF7F-99AD-4280-A965-0914FC4DE9EF}" dt="2022-04-23T09:51:43.223" v="1113" actId="21"/>
          <ac:spMkLst>
            <pc:docMk/>
            <pc:sldMk cId="2394513004" sldId="278"/>
            <ac:spMk id="12" creationId="{34CBD817-5D7A-42CA-87DB-DF02E7913507}"/>
          </ac:spMkLst>
        </pc:spChg>
        <pc:spChg chg="add del mod">
          <ac:chgData name="Isha Pachkawade" userId="bf5242a7d6ac0244" providerId="LiveId" clId="{555EFF7F-99AD-4280-A965-0914FC4DE9EF}" dt="2022-04-23T09:51:43.223" v="1113" actId="21"/>
          <ac:spMkLst>
            <pc:docMk/>
            <pc:sldMk cId="2394513004" sldId="278"/>
            <ac:spMk id="13" creationId="{5931DE80-67DE-4A92-BFED-8DF468D35BE5}"/>
          </ac:spMkLst>
        </pc:spChg>
        <pc:spChg chg="add del mod">
          <ac:chgData name="Isha Pachkawade" userId="bf5242a7d6ac0244" providerId="LiveId" clId="{555EFF7F-99AD-4280-A965-0914FC4DE9EF}" dt="2022-04-23T09:51:43.223" v="1113" actId="21"/>
          <ac:spMkLst>
            <pc:docMk/>
            <pc:sldMk cId="2394513004" sldId="278"/>
            <ac:spMk id="14" creationId="{1FB753E7-8582-4967-82AE-976D5E2D5DDF}"/>
          </ac:spMkLst>
        </pc:spChg>
        <pc:picChg chg="add del mod">
          <ac:chgData name="Isha Pachkawade" userId="bf5242a7d6ac0244" providerId="LiveId" clId="{555EFF7F-99AD-4280-A965-0914FC4DE9EF}" dt="2022-04-23T09:55:03.133" v="1139" actId="21"/>
          <ac:picMkLst>
            <pc:docMk/>
            <pc:sldMk cId="2394513004" sldId="278"/>
            <ac:picMk id="5" creationId="{CC9C509D-D0F4-42F5-9BD4-A4B0B38EF425}"/>
          </ac:picMkLst>
        </pc:picChg>
        <pc:cxnChg chg="add del">
          <ac:chgData name="Isha Pachkawade" userId="bf5242a7d6ac0244" providerId="LiveId" clId="{555EFF7F-99AD-4280-A965-0914FC4DE9EF}" dt="2022-04-23T09:44:31.896" v="1049" actId="478"/>
          <ac:cxnSpMkLst>
            <pc:docMk/>
            <pc:sldMk cId="2394513004" sldId="278"/>
            <ac:cxnSpMk id="6" creationId="{A4445159-5C66-4D95-8FA7-1FF4F8629778}"/>
          </ac:cxnSpMkLst>
        </pc:cxnChg>
        <pc:cxnChg chg="add del mod">
          <ac:chgData name="Isha Pachkawade" userId="bf5242a7d6ac0244" providerId="LiveId" clId="{555EFF7F-99AD-4280-A965-0914FC4DE9EF}" dt="2022-04-23T09:51:43.223" v="1113" actId="21"/>
          <ac:cxnSpMkLst>
            <pc:docMk/>
            <pc:sldMk cId="2394513004" sldId="278"/>
            <ac:cxnSpMk id="8" creationId="{C23B0111-ACE9-4835-83AE-ED0791D3276D}"/>
          </ac:cxnSpMkLst>
        </pc:cxnChg>
        <pc:cxnChg chg="add del">
          <ac:chgData name="Isha Pachkawade" userId="bf5242a7d6ac0244" providerId="LiveId" clId="{555EFF7F-99AD-4280-A965-0914FC4DE9EF}" dt="2022-04-23T09:48:27.595" v="1088" actId="478"/>
          <ac:cxnSpMkLst>
            <pc:docMk/>
            <pc:sldMk cId="2394513004" sldId="278"/>
            <ac:cxnSpMk id="11" creationId="{57E0110C-5793-44C6-9F3B-325A65F6C5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277-1FB1-49BD-9EC8-C1F06EEC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9FF0-96D6-47DC-8DBC-9466CC04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8128-B735-4E7E-A8CC-676E04B2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50FD-49D2-4083-B0C8-84E29AE3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CBE8-8628-479C-9D61-36FF23F6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E-9C4A-47FF-9203-DC4DF55F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E56E-D752-4A3C-AEB7-E8BB841D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17F1-A280-46B1-96B2-BBC1963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5D26-98E7-440B-A5DA-EE4DEE68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CD0C-B8D9-4FB0-8C47-87DFB2E2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EAD7C-6C2D-4A79-A5B6-565C74F3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10C10-D821-4BB7-B296-AB3CC256F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7AE2-D82B-4148-85C8-1A7B93BD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2AB-0CE0-44C5-8DB5-BAC0892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BCAF-2932-440A-8091-B67C5A6F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B6BD-4905-4D5A-AB50-4788CB85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4AB8-2E5E-4894-ADD4-B2BF3AE8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1CD7-6023-4D63-B016-5D8CA8F0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9151-0F5D-4AF4-BF34-8F6EAC78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A7A3-0ADC-4687-A05E-DE3EB94D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8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AA1A-0815-4842-8C0B-7D2DC64B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00BB-8881-4F54-B67A-385AB570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6E09-0B18-461E-9E2F-59E8B3FB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E82B-70EB-477F-B0CE-45C11FCF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380B-E661-407D-8495-C7C6B04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BA2-73D5-48AD-8917-B472978F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6C48-77CB-4BEF-B8ED-3F2547F44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B8571-4AB2-4730-B6F3-47681BBD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6BD1-57B6-41B3-A7DA-1CB08310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CC55-CF0D-4161-90BB-15595880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6CFA6-0DBD-4C34-9FC6-3067197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2E58-0523-4880-A005-A37DB276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383C-ACB2-4C8A-B635-461E9EAC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AD92E-0CF8-45DF-96D9-41D96FA6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05B43-11EE-4604-BC44-5C6A1EBC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5F88-1676-4047-BBE0-F86560B2C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432F0-C90D-4B00-88B6-BD347B3B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727A6-874B-41F2-89C9-1D04613B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ADBCB-8965-44A7-971E-BFD56ABB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F90C-B7BF-4A55-9D3E-DC596713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7AEAB-9E53-42CF-8C7E-8BD7C19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C8B4-9B72-46D2-9F7F-25390197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8F410-2852-4D9A-849A-3A99668A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B79EB-A3E1-4970-876A-D83285D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7BEC4-62B4-4328-9D25-0D565B53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9AD0-75B5-4AD7-AB5F-F1FC29DB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0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4289-23D3-4F11-B96D-0394D71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8996-4E57-45BF-B22C-AA78433F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3D43-E6E0-4BC8-A650-358868FA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432E-A9DC-4058-A36C-D7719292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B41A9-A616-47F5-8972-186C6641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544C7-3F4E-4FD1-86DA-F8A91CAD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8C48-1A7B-4612-B92B-D857554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49BA-F25E-4B67-BFC2-50697945C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9A27-D141-4CA9-9E84-E1E04013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6E76-51FA-4FF1-B4B7-A90BBE3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2F3E-8A97-4109-9C6E-D6201764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9D13-6717-4891-B4CB-C5EAD6E9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F30DA-81BC-42DF-A3BF-A1C2551A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EC2-802F-46AF-B5AB-F4C1CDD1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1AA1-DF5A-4558-ADED-3A44AC8A2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CA75-C47D-4C8C-959E-859774E0066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4AC2-BF0F-4BF9-BDF8-08EAAE3B2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73D6-4954-4469-BEC9-46EBEF6C5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3385-D1DF-44DB-B7AB-C29577C6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55465-3451-4DAE-8EA8-48E4254A2778}"/>
              </a:ext>
            </a:extLst>
          </p:cNvPr>
          <p:cNvSpPr txBox="1"/>
          <p:nvPr/>
        </p:nvSpPr>
        <p:spPr>
          <a:xfrm>
            <a:off x="4463295" y="1942834"/>
            <a:ext cx="4810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AC098-B5D6-43E6-BC43-50E30569B232}"/>
              </a:ext>
            </a:extLst>
          </p:cNvPr>
          <p:cNvSpPr txBox="1"/>
          <p:nvPr/>
        </p:nvSpPr>
        <p:spPr>
          <a:xfrm>
            <a:off x="4582091" y="3675355"/>
            <a:ext cx="302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Introduction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ED2587-F66F-4BA9-863C-A67FE7A6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191" y="2004443"/>
            <a:ext cx="1663407" cy="1446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5A97F-96A1-404F-B941-3B3707A79AF9}"/>
              </a:ext>
            </a:extLst>
          </p:cNvPr>
          <p:cNvSpPr txBox="1"/>
          <p:nvPr/>
        </p:nvSpPr>
        <p:spPr>
          <a:xfrm>
            <a:off x="8560605" y="5976151"/>
            <a:ext cx="3241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Isha Pachkawade</a:t>
            </a:r>
          </a:p>
        </p:txBody>
      </p:sp>
    </p:spTree>
    <p:extLst>
      <p:ext uri="{BB962C8B-B14F-4D97-AF65-F5344CB8AC3E}">
        <p14:creationId xmlns:p14="http://schemas.microsoft.com/office/powerpoint/2010/main" val="317160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55465-3451-4DAE-8EA8-48E4254A2778}"/>
              </a:ext>
            </a:extLst>
          </p:cNvPr>
          <p:cNvSpPr txBox="1"/>
          <p:nvPr/>
        </p:nvSpPr>
        <p:spPr>
          <a:xfrm>
            <a:off x="4427783" y="2367171"/>
            <a:ext cx="4810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/>
            <a:r>
              <a:rPr lang="en-IN" sz="66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Unmounted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ED2587-F66F-4BA9-863C-A67FE7A6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724" y="2705779"/>
            <a:ext cx="1663407" cy="14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2677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Concurrent React, Transitions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	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Automatic Batching, Transitions</a:t>
            </a:r>
            <a:r>
              <a:rPr lang="en-US" sz="1800" kern="1200" dirty="0">
                <a:solidFill>
                  <a:srgbClr val="61DAFB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Suspense on the server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en-IN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hydrateRoot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renderToPipeableStream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renderToReadableStream</a:t>
            </a:r>
            <a:endParaRPr lang="en-IN" sz="1800" dirty="0">
              <a:solidFill>
                <a:srgbClr val="61DAFB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Hooks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useTransition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useDeferredValue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useId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useSyncExternalStore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			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useInsertionEffect</a:t>
            </a:r>
            <a:endParaRPr lang="en-IN" sz="1800" dirty="0">
              <a:solidFill>
                <a:srgbClr val="61DAFB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	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Strict mode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Deprecated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18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18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renderToString</a:t>
            </a:r>
            <a:endParaRPr lang="en-IN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18 Overview</a:t>
            </a:r>
          </a:p>
        </p:txBody>
      </p:sp>
    </p:spTree>
    <p:extLst>
      <p:ext uri="{BB962C8B-B14F-4D97-AF65-F5344CB8AC3E}">
        <p14:creationId xmlns:p14="http://schemas.microsoft.com/office/powerpoint/2010/main" val="92310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Strict mode has a new addition wherein React will automatically unmount and remount every component, whenever a component mounts for the first time, restoring the previous state on the second 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effects will work without any changes, but some effects do not properly clean up subscriptions in the destroy callback, or implicitly assume they are only mounted or destroyed once.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Strict Mode</a:t>
            </a:r>
          </a:p>
        </p:txBody>
      </p:sp>
    </p:spTree>
    <p:extLst>
      <p:ext uri="{BB962C8B-B14F-4D97-AF65-F5344CB8AC3E}">
        <p14:creationId xmlns:p14="http://schemas.microsoft.com/office/powerpoint/2010/main" val="252309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React 18, rendering was a single, uninterrupted, synchronous transaction. Once rendering started, it couldn’t be interrupted.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concurrent rendering, React can interrupt, pause, resume, or abandon a render. This allows React to respond to the user interaction quickly even if it is in the middle of a heavy rendering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unlocks new possibilities to improve both real and perceived performance of apps.</a:t>
            </a:r>
            <a:endParaRPr lang="en-IN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Concurrent React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EEC435-7943-4209-A0DA-E7A4658CB761}"/>
              </a:ext>
            </a:extLst>
          </p:cNvPr>
          <p:cNvGrpSpPr/>
          <p:nvPr/>
        </p:nvGrpSpPr>
        <p:grpSpPr>
          <a:xfrm>
            <a:off x="1308929" y="4523799"/>
            <a:ext cx="7949919" cy="1712763"/>
            <a:chOff x="1308929" y="4523799"/>
            <a:chExt cx="7949919" cy="171276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620BA1-8A3C-4894-91A5-43B607734302}"/>
                </a:ext>
              </a:extLst>
            </p:cNvPr>
            <p:cNvCxnSpPr>
              <a:cxnSpLocks/>
            </p:cNvCxnSpPr>
            <p:nvPr/>
          </p:nvCxnSpPr>
          <p:spPr>
            <a:xfrm>
              <a:off x="3772211" y="4523799"/>
              <a:ext cx="5223220" cy="0"/>
            </a:xfrm>
            <a:prstGeom prst="straightConnector1">
              <a:avLst/>
            </a:prstGeom>
            <a:ln w="38100" cap="flat">
              <a:solidFill>
                <a:srgbClr val="61DAFB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A57355-E401-4637-BE7B-F7940B455306}"/>
                </a:ext>
              </a:extLst>
            </p:cNvPr>
            <p:cNvSpPr txBox="1"/>
            <p:nvPr/>
          </p:nvSpPr>
          <p:spPr>
            <a:xfrm>
              <a:off x="1971675" y="4979386"/>
              <a:ext cx="12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1DAF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Sync React</a:t>
              </a:r>
              <a:endPara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0879C4-939E-4B75-80B3-1E4004CA837C}"/>
                </a:ext>
              </a:extLst>
            </p:cNvPr>
            <p:cNvSpPr txBox="1"/>
            <p:nvPr/>
          </p:nvSpPr>
          <p:spPr>
            <a:xfrm>
              <a:off x="1308929" y="5867230"/>
              <a:ext cx="193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1DAF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Concurrent React</a:t>
              </a:r>
              <a:endPara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6EC451-BCCF-40CF-9BE7-F0A38B870B8B}"/>
                </a:ext>
              </a:extLst>
            </p:cNvPr>
            <p:cNvSpPr txBox="1"/>
            <p:nvPr/>
          </p:nvSpPr>
          <p:spPr>
            <a:xfrm>
              <a:off x="3513937" y="540221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1DAF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Frame</a:t>
              </a:r>
              <a:endParaRPr lang="en-IN" sz="14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2CA21E-CFF6-41F9-90BE-CAE68ED8E2DF}"/>
                </a:ext>
              </a:extLst>
            </p:cNvPr>
            <p:cNvSpPr txBox="1"/>
            <p:nvPr/>
          </p:nvSpPr>
          <p:spPr>
            <a:xfrm>
              <a:off x="8583663" y="5393007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1DAF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Frame</a:t>
              </a:r>
              <a:endParaRPr lang="en-IN" sz="14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06B4D8-EC78-4D55-85A7-6F0D3BC10FFE}"/>
                </a:ext>
              </a:extLst>
            </p:cNvPr>
            <p:cNvSpPr/>
            <p:nvPr/>
          </p:nvSpPr>
          <p:spPr>
            <a:xfrm>
              <a:off x="3930848" y="5826848"/>
              <a:ext cx="5067064" cy="405393"/>
            </a:xfrm>
            <a:prstGeom prst="rect">
              <a:avLst/>
            </a:prstGeom>
            <a:solidFill>
              <a:srgbClr val="61DA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887631-36F9-40D0-82C3-918E77C5E5A9}"/>
                </a:ext>
              </a:extLst>
            </p:cNvPr>
            <p:cNvSpPr/>
            <p:nvPr/>
          </p:nvSpPr>
          <p:spPr>
            <a:xfrm>
              <a:off x="3772211" y="5826848"/>
              <a:ext cx="158638" cy="405393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0573F6-F1A1-441F-B510-9FAFF32594D9}"/>
                </a:ext>
              </a:extLst>
            </p:cNvPr>
            <p:cNvSpPr/>
            <p:nvPr/>
          </p:nvSpPr>
          <p:spPr>
            <a:xfrm>
              <a:off x="4508968" y="5830754"/>
              <a:ext cx="148350" cy="401487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B2CA96-F463-441E-9EDB-7B37367CEA1F}"/>
                </a:ext>
              </a:extLst>
            </p:cNvPr>
            <p:cNvSpPr/>
            <p:nvPr/>
          </p:nvSpPr>
          <p:spPr>
            <a:xfrm>
              <a:off x="5235081" y="5830755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3D71C3-D472-48B3-BF61-8CDD48BCB3BA}"/>
                </a:ext>
              </a:extLst>
            </p:cNvPr>
            <p:cNvSpPr/>
            <p:nvPr/>
          </p:nvSpPr>
          <p:spPr>
            <a:xfrm>
              <a:off x="5953792" y="5826848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7C3B0A-3D90-43BD-B090-8151CD13F0F9}"/>
                </a:ext>
              </a:extLst>
            </p:cNvPr>
            <p:cNvSpPr/>
            <p:nvPr/>
          </p:nvSpPr>
          <p:spPr>
            <a:xfrm>
              <a:off x="7391214" y="5826848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E80A1A-8848-41F0-BFBC-CB155B65AE22}"/>
                </a:ext>
              </a:extLst>
            </p:cNvPr>
            <p:cNvSpPr/>
            <p:nvPr/>
          </p:nvSpPr>
          <p:spPr>
            <a:xfrm>
              <a:off x="8112804" y="5831750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98E60A-FECC-4474-9E64-37F99592E254}"/>
                </a:ext>
              </a:extLst>
            </p:cNvPr>
            <p:cNvSpPr/>
            <p:nvPr/>
          </p:nvSpPr>
          <p:spPr>
            <a:xfrm>
              <a:off x="8847081" y="5835076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F0665C-5DFF-4E27-A548-4D45CA53F6F9}"/>
                </a:ext>
              </a:extLst>
            </p:cNvPr>
            <p:cNvSpPr/>
            <p:nvPr/>
          </p:nvSpPr>
          <p:spPr>
            <a:xfrm>
              <a:off x="6672503" y="5826848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A5897E-6972-4E62-BD21-63EBCFF0915C}"/>
                </a:ext>
              </a:extLst>
            </p:cNvPr>
            <p:cNvSpPr/>
            <p:nvPr/>
          </p:nvSpPr>
          <p:spPr>
            <a:xfrm>
              <a:off x="3930848" y="4979386"/>
              <a:ext cx="5067064" cy="405393"/>
            </a:xfrm>
            <a:prstGeom prst="rect">
              <a:avLst/>
            </a:prstGeom>
            <a:solidFill>
              <a:srgbClr val="61DA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E4A3E0-F4B8-4D38-9633-64A24636A13C}"/>
                </a:ext>
              </a:extLst>
            </p:cNvPr>
            <p:cNvSpPr/>
            <p:nvPr/>
          </p:nvSpPr>
          <p:spPr>
            <a:xfrm>
              <a:off x="3772211" y="4979386"/>
              <a:ext cx="158638" cy="405393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8ADC44-21E7-4816-B92F-1102FC7FA4B9}"/>
                </a:ext>
              </a:extLst>
            </p:cNvPr>
            <p:cNvSpPr/>
            <p:nvPr/>
          </p:nvSpPr>
          <p:spPr>
            <a:xfrm>
              <a:off x="8847081" y="4987614"/>
              <a:ext cx="148350" cy="401486"/>
            </a:xfrm>
            <a:prstGeom prst="rect">
              <a:avLst/>
            </a:prstGeom>
            <a:solidFill>
              <a:srgbClr val="0576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8D6269-C697-42C2-9C69-C733D4D92326}"/>
                </a:ext>
              </a:extLst>
            </p:cNvPr>
            <p:cNvSpPr txBox="1"/>
            <p:nvPr/>
          </p:nvSpPr>
          <p:spPr>
            <a:xfrm>
              <a:off x="5570449" y="5002883"/>
              <a:ext cx="1787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233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React rendering</a:t>
              </a:r>
              <a:endParaRPr lang="en-IN" dirty="0">
                <a:solidFill>
                  <a:srgbClr val="02334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D225FE-B981-4DFE-B53B-2C72FF0EC122}"/>
              </a:ext>
            </a:extLst>
          </p:cNvPr>
          <p:cNvSpPr txBox="1"/>
          <p:nvPr/>
        </p:nvSpPr>
        <p:spPr>
          <a:xfrm>
            <a:off x="8112804" y="344439"/>
            <a:ext cx="287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DAFB"/>
                </a:solidFill>
              </a:rPr>
              <a:t>60Hz</a:t>
            </a:r>
          </a:p>
          <a:p>
            <a:r>
              <a:rPr lang="en-US" dirty="0">
                <a:solidFill>
                  <a:srgbClr val="61DAFB"/>
                </a:solidFill>
              </a:rPr>
              <a:t>60 times in 1 sec</a:t>
            </a:r>
          </a:p>
          <a:p>
            <a:r>
              <a:rPr lang="en-US" dirty="0">
                <a:solidFill>
                  <a:srgbClr val="61DAFB"/>
                </a:solidFill>
              </a:rPr>
              <a:t>1 paint every 16ms - 1 frame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BB88D-747E-40A0-9BC3-4B6FB8F8D98C}"/>
              </a:ext>
            </a:extLst>
          </p:cNvPr>
          <p:cNvSpPr txBox="1"/>
          <p:nvPr/>
        </p:nvSpPr>
        <p:spPr>
          <a:xfrm>
            <a:off x="8112804" y="1267769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61DAFB"/>
                </a:solidFill>
              </a:rPr>
              <a:t>React faster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BDFD47-0E4B-4477-A91A-CDBE32CFCF8E}"/>
              </a:ext>
            </a:extLst>
          </p:cNvPr>
          <p:cNvSpPr txBox="1"/>
          <p:nvPr/>
        </p:nvSpPr>
        <p:spPr>
          <a:xfrm>
            <a:off x="8112804" y="1536632"/>
            <a:ext cx="21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DAFB"/>
                </a:solidFill>
              </a:rPr>
              <a:t>2.   Concurrent react</a:t>
            </a:r>
          </a:p>
        </p:txBody>
      </p:sp>
    </p:spTree>
    <p:extLst>
      <p:ext uri="{BB962C8B-B14F-4D97-AF65-F5344CB8AC3E}">
        <p14:creationId xmlns:p14="http://schemas.microsoft.com/office/powerpoint/2010/main" val="30908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Until react 17 */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React 18 onwards */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345423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Grouping multiple state updates into a single re-render produces better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Until React 17, updates only inside React event handlers were batched.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18 onwards updates inside of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promises,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, native event handlers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any other event are also batched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Opting out of automatic batching can be done using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flushSync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71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Automatic Batching</a:t>
            </a:r>
          </a:p>
        </p:txBody>
      </p:sp>
    </p:spTree>
    <p:extLst>
      <p:ext uri="{BB962C8B-B14F-4D97-AF65-F5344CB8AC3E}">
        <p14:creationId xmlns:p14="http://schemas.microsoft.com/office/powerpoint/2010/main" val="383767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 is a new concept in React to distinguish between urgent and non-urgent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Urgent updates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direct user interactions like typing, clicking, pressing and so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 (non-urgent) updates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transitions of the UI from one view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 marked as transition are handled as non-urgent and will be interrupted if more urgent updates like clicks or key presses come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provides two ways to mark updates as transition (non-urgent):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useTransition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 hook to start transitions, including a value to track the pending state.</a:t>
            </a:r>
            <a:endParaRPr lang="en-IN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useDeferredValue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 hook which accepts a value and returns a new copy of the value that will defer till urgent updates are completed.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36661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setNonUrgentQuery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useTransition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ChangeEvent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startTransition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setNonUrgentQuery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urgentQuery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Loading...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nonUrgentQuery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8" y="621438"/>
            <a:ext cx="836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Transition: </a:t>
            </a:r>
            <a:r>
              <a:rPr lang="en-IN" sz="54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useTransition</a:t>
            </a:r>
            <a:endParaRPr lang="en-IN" sz="5400" dirty="0">
              <a:solidFill>
                <a:srgbClr val="61DAFB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2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deferredQuery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useDeferredValue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deferredQuery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ChangeEvent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isPending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Loading...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deferredQuery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8" y="621438"/>
            <a:ext cx="902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Transition: </a:t>
            </a:r>
            <a:r>
              <a:rPr lang="en-IN" sz="5400" dirty="0" err="1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useDeferredValue</a:t>
            </a:r>
            <a:endParaRPr lang="en-IN" sz="5400" dirty="0">
              <a:solidFill>
                <a:srgbClr val="61DAFB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0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18 Recap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31FC340-D121-4DF5-A290-74DE2A049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16143"/>
              </p:ext>
            </p:extLst>
          </p:nvPr>
        </p:nvGraphicFramePr>
        <p:xfrm>
          <a:off x="994299" y="1855591"/>
          <a:ext cx="9809825" cy="307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212">
                  <a:extLst>
                    <a:ext uri="{9D8B030D-6E8A-4147-A177-3AD203B41FA5}">
                      <a16:colId xmlns:a16="http://schemas.microsoft.com/office/drawing/2014/main" val="331820661"/>
                    </a:ext>
                  </a:extLst>
                </a:gridCol>
                <a:gridCol w="8266613">
                  <a:extLst>
                    <a:ext uri="{9D8B030D-6E8A-4147-A177-3AD203B41FA5}">
                      <a16:colId xmlns:a16="http://schemas.microsoft.com/office/drawing/2014/main" val="2254893210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Concepts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kern="12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Concurrent React, Transition – Urgent and Non-urgent updates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8904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800" kern="12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Features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kern="12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Automatic Batching, Transition</a:t>
                      </a:r>
                      <a:r>
                        <a:rPr lang="en-US" sz="1800" kern="12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Suspense on the server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55577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kern="12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createRoot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hydrateRoot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renderToPipeableStream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renderToReadableStream</a:t>
                      </a:r>
                      <a:endParaRPr lang="en-IN" sz="1800" dirty="0">
                        <a:solidFill>
                          <a:srgbClr val="61DAFB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849373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Hooks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kern="12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useTransition</a:t>
                      </a:r>
                      <a:r>
                        <a:rPr lang="en-IN" sz="1800" kern="1200" dirty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useDeferredValue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useId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useSyncExternalStore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useInsertionEffect</a:t>
                      </a:r>
                      <a:endParaRPr lang="en-IN" sz="1800" dirty="0">
                        <a:solidFill>
                          <a:srgbClr val="61DAFB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020187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800" kern="12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Strict mode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9467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Deprecated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kern="1200" dirty="0" err="1">
                          <a:solidFill>
                            <a:srgbClr val="DCDCAA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IN" sz="1800" dirty="0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800" dirty="0" err="1">
                          <a:solidFill>
                            <a:srgbClr val="61DAFB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renderToString</a:t>
                      </a:r>
                      <a:endParaRPr lang="en-IN" sz="1800" dirty="0">
                        <a:solidFill>
                          <a:srgbClr val="61DAFB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11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8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8FDA0-DF8E-4B2B-9A2F-DAEF27511240}"/>
              </a:ext>
            </a:extLst>
          </p:cNvPr>
          <p:cNvSpPr txBox="1"/>
          <p:nvPr/>
        </p:nvSpPr>
        <p:spPr>
          <a:xfrm>
            <a:off x="994299" y="1855590"/>
            <a:ext cx="10203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adopt React 18 features gradually.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 features are opt-in. Will only be enabled when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changed to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updates will be batched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updates will remain urgent unless marked as transition.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StrictMode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</a:t>
            </a:r>
            <a:r>
              <a:rPr lang="en-US" dirty="0">
                <a:solidFill>
                  <a:srgbClr val="61D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has been modified wherein on first component mount React will simulate mounting-unmounting-remounting of effects. This is to prepare for a future release.</a:t>
            </a:r>
            <a:endParaRPr lang="en-IN" dirty="0">
              <a:solidFill>
                <a:srgbClr val="61D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F102-3F05-4AC6-9306-9C671EC633F4}"/>
              </a:ext>
            </a:extLst>
          </p:cNvPr>
          <p:cNvSpPr txBox="1"/>
          <p:nvPr/>
        </p:nvSpPr>
        <p:spPr>
          <a:xfrm>
            <a:off x="994299" y="621438"/>
            <a:ext cx="59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5400" dirty="0">
                <a:solidFill>
                  <a:srgbClr val="61DAF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198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866</Words>
  <Application>Microsoft Office PowerPoint</Application>
  <PresentationFormat>Widescreen</PresentationFormat>
  <Paragraphs>116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 Pachkawade</dc:creator>
  <cp:lastModifiedBy>Isha Pachkawade</cp:lastModifiedBy>
  <cp:revision>19</cp:revision>
  <dcterms:created xsi:type="dcterms:W3CDTF">2022-04-22T16:53:34Z</dcterms:created>
  <dcterms:modified xsi:type="dcterms:W3CDTF">2022-04-26T05:39:27Z</dcterms:modified>
</cp:coreProperties>
</file>